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60" r:id="rId4"/>
    <p:sldId id="257" r:id="rId5"/>
    <p:sldId id="274" r:id="rId6"/>
    <p:sldId id="275" r:id="rId7"/>
    <p:sldId id="276" r:id="rId8"/>
    <p:sldId id="277" r:id="rId9"/>
    <p:sldId id="278" r:id="rId10"/>
    <p:sldId id="279" r:id="rId11"/>
    <p:sldId id="280" r:id="rId12"/>
    <p:sldId id="281" r:id="rId13"/>
    <p:sldId id="269" r:id="rId14"/>
    <p:sldId id="282" r:id="rId15"/>
    <p:sldId id="28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ED1E6C-46E1-4128-9BA0-3A257C7EB838}"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8EAC3BA3-080D-4808-9714-F328A36BA660}">
      <dgm:prSet/>
      <dgm:spPr/>
      <dgm:t>
        <a:bodyPr/>
        <a:lstStyle/>
        <a:p>
          <a:r>
            <a:rPr lang="en-GB"/>
            <a:t>Gideon Biwott</a:t>
          </a:r>
          <a:endParaRPr lang="en-US"/>
        </a:p>
      </dgm:t>
    </dgm:pt>
    <dgm:pt modelId="{9EACCB2D-3223-4F4C-93A0-216ECCF06E38}" type="parTrans" cxnId="{7325ABF1-E1AA-44AE-8E0C-5388F26D02B8}">
      <dgm:prSet/>
      <dgm:spPr/>
      <dgm:t>
        <a:bodyPr/>
        <a:lstStyle/>
        <a:p>
          <a:endParaRPr lang="en-US"/>
        </a:p>
      </dgm:t>
    </dgm:pt>
    <dgm:pt modelId="{9A8845CC-73F0-4371-A497-15449C8E3CEF}" type="sibTrans" cxnId="{7325ABF1-E1AA-44AE-8E0C-5388F26D02B8}">
      <dgm:prSet/>
      <dgm:spPr/>
      <dgm:t>
        <a:bodyPr/>
        <a:lstStyle/>
        <a:p>
          <a:endParaRPr lang="en-US"/>
        </a:p>
      </dgm:t>
    </dgm:pt>
    <dgm:pt modelId="{9C4E0348-E070-4022-BE86-99AA5AE028A3}">
      <dgm:prSet/>
      <dgm:spPr/>
      <dgm:t>
        <a:bodyPr/>
        <a:lstStyle/>
        <a:p>
          <a:r>
            <a:rPr lang="en-GB"/>
            <a:t>Silah Rugut</a:t>
          </a:r>
          <a:endParaRPr lang="en-US"/>
        </a:p>
      </dgm:t>
    </dgm:pt>
    <dgm:pt modelId="{1B815941-4BA4-428D-BF84-BBE6FC54F70E}" type="parTrans" cxnId="{15C90CF9-B0E9-49DD-833B-7C4FE295D9B2}">
      <dgm:prSet/>
      <dgm:spPr/>
      <dgm:t>
        <a:bodyPr/>
        <a:lstStyle/>
        <a:p>
          <a:endParaRPr lang="en-US"/>
        </a:p>
      </dgm:t>
    </dgm:pt>
    <dgm:pt modelId="{5CD95567-556F-4149-967A-9A8127D42EE6}" type="sibTrans" cxnId="{15C90CF9-B0E9-49DD-833B-7C4FE295D9B2}">
      <dgm:prSet/>
      <dgm:spPr/>
      <dgm:t>
        <a:bodyPr/>
        <a:lstStyle/>
        <a:p>
          <a:endParaRPr lang="en-US"/>
        </a:p>
      </dgm:t>
    </dgm:pt>
    <dgm:pt modelId="{DC10ADB6-4394-450E-8813-64EF108501F9}">
      <dgm:prSet/>
      <dgm:spPr/>
      <dgm:t>
        <a:bodyPr/>
        <a:lstStyle/>
        <a:p>
          <a:r>
            <a:rPr lang="en-GB"/>
            <a:t>James Nyamu</a:t>
          </a:r>
          <a:endParaRPr lang="en-US"/>
        </a:p>
      </dgm:t>
    </dgm:pt>
    <dgm:pt modelId="{7546F436-ADD6-4841-A211-1F5BB9DA146E}" type="parTrans" cxnId="{36B14B1A-0D41-4274-8FCE-F2094AF5A43C}">
      <dgm:prSet/>
      <dgm:spPr/>
      <dgm:t>
        <a:bodyPr/>
        <a:lstStyle/>
        <a:p>
          <a:endParaRPr lang="en-US"/>
        </a:p>
      </dgm:t>
    </dgm:pt>
    <dgm:pt modelId="{79A2AB02-848B-4B93-9EAA-5840763B80D3}" type="sibTrans" cxnId="{36B14B1A-0D41-4274-8FCE-F2094AF5A43C}">
      <dgm:prSet/>
      <dgm:spPr/>
      <dgm:t>
        <a:bodyPr/>
        <a:lstStyle/>
        <a:p>
          <a:endParaRPr lang="en-US"/>
        </a:p>
      </dgm:t>
    </dgm:pt>
    <dgm:pt modelId="{E1C63043-8CD2-49B0-86CE-486665E8EEC5}">
      <dgm:prSet/>
      <dgm:spPr/>
      <dgm:t>
        <a:bodyPr/>
        <a:lstStyle/>
        <a:p>
          <a:r>
            <a:rPr lang="en-GB"/>
            <a:t>Caroline Kisaulu</a:t>
          </a:r>
          <a:endParaRPr lang="en-US"/>
        </a:p>
      </dgm:t>
    </dgm:pt>
    <dgm:pt modelId="{EA87080A-C34B-4CE2-9C68-D2F260F7F50F}" type="parTrans" cxnId="{8DEEF6CA-4A01-478F-8F9B-AB4FFE304514}">
      <dgm:prSet/>
      <dgm:spPr/>
      <dgm:t>
        <a:bodyPr/>
        <a:lstStyle/>
        <a:p>
          <a:endParaRPr lang="en-US"/>
        </a:p>
      </dgm:t>
    </dgm:pt>
    <dgm:pt modelId="{983468A7-E1D3-4BEE-8974-9005630A497D}" type="sibTrans" cxnId="{8DEEF6CA-4A01-478F-8F9B-AB4FFE304514}">
      <dgm:prSet/>
      <dgm:spPr/>
      <dgm:t>
        <a:bodyPr/>
        <a:lstStyle/>
        <a:p>
          <a:endParaRPr lang="en-US"/>
        </a:p>
      </dgm:t>
    </dgm:pt>
    <dgm:pt modelId="{8B21E3B3-7225-4315-B9DE-01F68C7FB46A}">
      <dgm:prSet/>
      <dgm:spPr/>
      <dgm:t>
        <a:bodyPr/>
        <a:lstStyle/>
        <a:p>
          <a:r>
            <a:rPr lang="en-GB"/>
            <a:t>Eunita Nyengo</a:t>
          </a:r>
          <a:endParaRPr lang="en-US"/>
        </a:p>
      </dgm:t>
    </dgm:pt>
    <dgm:pt modelId="{CD25A688-162C-4CCF-ABB2-F80ADE88C8E1}" type="parTrans" cxnId="{E92117B3-B738-497E-86E2-73B3FCF017D5}">
      <dgm:prSet/>
      <dgm:spPr/>
      <dgm:t>
        <a:bodyPr/>
        <a:lstStyle/>
        <a:p>
          <a:endParaRPr lang="en-US"/>
        </a:p>
      </dgm:t>
    </dgm:pt>
    <dgm:pt modelId="{08245DDE-2290-498B-BB3F-E10897D1C194}" type="sibTrans" cxnId="{E92117B3-B738-497E-86E2-73B3FCF017D5}">
      <dgm:prSet/>
      <dgm:spPr/>
      <dgm:t>
        <a:bodyPr/>
        <a:lstStyle/>
        <a:p>
          <a:endParaRPr lang="en-US"/>
        </a:p>
      </dgm:t>
    </dgm:pt>
    <dgm:pt modelId="{AC5A3803-B13F-413A-8E9C-C7B05C8CF17C}">
      <dgm:prSet/>
      <dgm:spPr/>
      <dgm:t>
        <a:bodyPr/>
        <a:lstStyle/>
        <a:p>
          <a:r>
            <a:rPr lang="en-GB"/>
            <a:t>Lorrah Ngine</a:t>
          </a:r>
          <a:endParaRPr lang="en-US"/>
        </a:p>
      </dgm:t>
    </dgm:pt>
    <dgm:pt modelId="{03B00BFD-7CBD-45BA-AB9C-07B066AB6BB3}" type="parTrans" cxnId="{5CBBFFF4-06A9-445E-8EAD-9197DCA5619D}">
      <dgm:prSet/>
      <dgm:spPr/>
      <dgm:t>
        <a:bodyPr/>
        <a:lstStyle/>
        <a:p>
          <a:endParaRPr lang="en-US"/>
        </a:p>
      </dgm:t>
    </dgm:pt>
    <dgm:pt modelId="{C9438749-8D50-428C-828D-1FCF05C1C23D}" type="sibTrans" cxnId="{5CBBFFF4-06A9-445E-8EAD-9197DCA5619D}">
      <dgm:prSet/>
      <dgm:spPr/>
      <dgm:t>
        <a:bodyPr/>
        <a:lstStyle/>
        <a:p>
          <a:endParaRPr lang="en-US"/>
        </a:p>
      </dgm:t>
    </dgm:pt>
    <dgm:pt modelId="{C8B6B9EC-6520-47EC-B41D-CA184A5DDB97}" type="pres">
      <dgm:prSet presAssocID="{14ED1E6C-46E1-4128-9BA0-3A257C7EB838}" presName="vert0" presStyleCnt="0">
        <dgm:presLayoutVars>
          <dgm:dir/>
          <dgm:animOne val="branch"/>
          <dgm:animLvl val="lvl"/>
        </dgm:presLayoutVars>
      </dgm:prSet>
      <dgm:spPr/>
    </dgm:pt>
    <dgm:pt modelId="{3EC0DF3C-D86D-4B95-87E7-34E807A6ABCA}" type="pres">
      <dgm:prSet presAssocID="{8EAC3BA3-080D-4808-9714-F328A36BA660}" presName="thickLine" presStyleLbl="alignNode1" presStyleIdx="0" presStyleCnt="6"/>
      <dgm:spPr/>
    </dgm:pt>
    <dgm:pt modelId="{1E9B34BF-98BB-4E0A-8CF6-D436991B7F3B}" type="pres">
      <dgm:prSet presAssocID="{8EAC3BA3-080D-4808-9714-F328A36BA660}" presName="horz1" presStyleCnt="0"/>
      <dgm:spPr/>
    </dgm:pt>
    <dgm:pt modelId="{8E58E79A-A150-4506-A973-7F8AB8A3FCA2}" type="pres">
      <dgm:prSet presAssocID="{8EAC3BA3-080D-4808-9714-F328A36BA660}" presName="tx1" presStyleLbl="revTx" presStyleIdx="0" presStyleCnt="6"/>
      <dgm:spPr/>
    </dgm:pt>
    <dgm:pt modelId="{1FBDBD93-A369-4435-BB4A-C5653617948C}" type="pres">
      <dgm:prSet presAssocID="{8EAC3BA3-080D-4808-9714-F328A36BA660}" presName="vert1" presStyleCnt="0"/>
      <dgm:spPr/>
    </dgm:pt>
    <dgm:pt modelId="{A7D1C29F-E0FC-47F6-978C-E75CB570F717}" type="pres">
      <dgm:prSet presAssocID="{9C4E0348-E070-4022-BE86-99AA5AE028A3}" presName="thickLine" presStyleLbl="alignNode1" presStyleIdx="1" presStyleCnt="6"/>
      <dgm:spPr/>
    </dgm:pt>
    <dgm:pt modelId="{B53B4DF1-C36F-4EE8-8BD4-DB4195B186B2}" type="pres">
      <dgm:prSet presAssocID="{9C4E0348-E070-4022-BE86-99AA5AE028A3}" presName="horz1" presStyleCnt="0"/>
      <dgm:spPr/>
    </dgm:pt>
    <dgm:pt modelId="{8A75B4E8-4FD9-4B6C-A04F-46D06CB399AE}" type="pres">
      <dgm:prSet presAssocID="{9C4E0348-E070-4022-BE86-99AA5AE028A3}" presName="tx1" presStyleLbl="revTx" presStyleIdx="1" presStyleCnt="6"/>
      <dgm:spPr/>
    </dgm:pt>
    <dgm:pt modelId="{72CF4094-F843-4FA7-B77E-92B68A9814AC}" type="pres">
      <dgm:prSet presAssocID="{9C4E0348-E070-4022-BE86-99AA5AE028A3}" presName="vert1" presStyleCnt="0"/>
      <dgm:spPr/>
    </dgm:pt>
    <dgm:pt modelId="{A35A9D66-66C2-427D-96EE-23C06F916E4A}" type="pres">
      <dgm:prSet presAssocID="{DC10ADB6-4394-450E-8813-64EF108501F9}" presName="thickLine" presStyleLbl="alignNode1" presStyleIdx="2" presStyleCnt="6"/>
      <dgm:spPr/>
    </dgm:pt>
    <dgm:pt modelId="{617D355F-574B-4C39-AB5F-52B2D37E09EA}" type="pres">
      <dgm:prSet presAssocID="{DC10ADB6-4394-450E-8813-64EF108501F9}" presName="horz1" presStyleCnt="0"/>
      <dgm:spPr/>
    </dgm:pt>
    <dgm:pt modelId="{16D150CA-8709-47D6-83A3-DEECE5262452}" type="pres">
      <dgm:prSet presAssocID="{DC10ADB6-4394-450E-8813-64EF108501F9}" presName="tx1" presStyleLbl="revTx" presStyleIdx="2" presStyleCnt="6"/>
      <dgm:spPr/>
    </dgm:pt>
    <dgm:pt modelId="{0FCDED4E-B26C-476F-AC32-8AEF8B97E850}" type="pres">
      <dgm:prSet presAssocID="{DC10ADB6-4394-450E-8813-64EF108501F9}" presName="vert1" presStyleCnt="0"/>
      <dgm:spPr/>
    </dgm:pt>
    <dgm:pt modelId="{3A3081B1-EEE4-4BFB-8AE4-45DB61F1A8BA}" type="pres">
      <dgm:prSet presAssocID="{E1C63043-8CD2-49B0-86CE-486665E8EEC5}" presName="thickLine" presStyleLbl="alignNode1" presStyleIdx="3" presStyleCnt="6"/>
      <dgm:spPr/>
    </dgm:pt>
    <dgm:pt modelId="{A4F021EF-6BEB-4A27-AD1E-5F5CA5F640D8}" type="pres">
      <dgm:prSet presAssocID="{E1C63043-8CD2-49B0-86CE-486665E8EEC5}" presName="horz1" presStyleCnt="0"/>
      <dgm:spPr/>
    </dgm:pt>
    <dgm:pt modelId="{7DEB25F4-9676-4C5E-8B4B-A470C84F0B6C}" type="pres">
      <dgm:prSet presAssocID="{E1C63043-8CD2-49B0-86CE-486665E8EEC5}" presName="tx1" presStyleLbl="revTx" presStyleIdx="3" presStyleCnt="6"/>
      <dgm:spPr/>
    </dgm:pt>
    <dgm:pt modelId="{4E81720C-9E3A-41EE-A9FD-062320C87450}" type="pres">
      <dgm:prSet presAssocID="{E1C63043-8CD2-49B0-86CE-486665E8EEC5}" presName="vert1" presStyleCnt="0"/>
      <dgm:spPr/>
    </dgm:pt>
    <dgm:pt modelId="{BD454BCC-3A57-4C21-98B2-211C02EEA80D}" type="pres">
      <dgm:prSet presAssocID="{8B21E3B3-7225-4315-B9DE-01F68C7FB46A}" presName="thickLine" presStyleLbl="alignNode1" presStyleIdx="4" presStyleCnt="6"/>
      <dgm:spPr/>
    </dgm:pt>
    <dgm:pt modelId="{87DCDE46-AC92-41A5-8756-340BCE8DC2B8}" type="pres">
      <dgm:prSet presAssocID="{8B21E3B3-7225-4315-B9DE-01F68C7FB46A}" presName="horz1" presStyleCnt="0"/>
      <dgm:spPr/>
    </dgm:pt>
    <dgm:pt modelId="{4737984A-349D-45E8-857E-4C547C9DDE25}" type="pres">
      <dgm:prSet presAssocID="{8B21E3B3-7225-4315-B9DE-01F68C7FB46A}" presName="tx1" presStyleLbl="revTx" presStyleIdx="4" presStyleCnt="6"/>
      <dgm:spPr/>
    </dgm:pt>
    <dgm:pt modelId="{48BE9156-3D3D-4EF0-877A-255AB34105FF}" type="pres">
      <dgm:prSet presAssocID="{8B21E3B3-7225-4315-B9DE-01F68C7FB46A}" presName="vert1" presStyleCnt="0"/>
      <dgm:spPr/>
    </dgm:pt>
    <dgm:pt modelId="{44D2DCB5-EE1C-4061-AD41-3A06E9728231}" type="pres">
      <dgm:prSet presAssocID="{AC5A3803-B13F-413A-8E9C-C7B05C8CF17C}" presName="thickLine" presStyleLbl="alignNode1" presStyleIdx="5" presStyleCnt="6"/>
      <dgm:spPr/>
    </dgm:pt>
    <dgm:pt modelId="{CF34298F-D120-4427-8981-5790BB1151F5}" type="pres">
      <dgm:prSet presAssocID="{AC5A3803-B13F-413A-8E9C-C7B05C8CF17C}" presName="horz1" presStyleCnt="0"/>
      <dgm:spPr/>
    </dgm:pt>
    <dgm:pt modelId="{651B8195-4961-4401-BBA3-C3FACBCF9EFF}" type="pres">
      <dgm:prSet presAssocID="{AC5A3803-B13F-413A-8E9C-C7B05C8CF17C}" presName="tx1" presStyleLbl="revTx" presStyleIdx="5" presStyleCnt="6"/>
      <dgm:spPr/>
    </dgm:pt>
    <dgm:pt modelId="{44C4C089-FE81-4109-9F98-6B6D66B340F0}" type="pres">
      <dgm:prSet presAssocID="{AC5A3803-B13F-413A-8E9C-C7B05C8CF17C}" presName="vert1" presStyleCnt="0"/>
      <dgm:spPr/>
    </dgm:pt>
  </dgm:ptLst>
  <dgm:cxnLst>
    <dgm:cxn modelId="{23F10500-B609-482E-923F-E708D3005A12}" type="presOf" srcId="{14ED1E6C-46E1-4128-9BA0-3A257C7EB838}" destId="{C8B6B9EC-6520-47EC-B41D-CA184A5DDB97}" srcOrd="0" destOrd="0" presId="urn:microsoft.com/office/officeart/2008/layout/LinedList"/>
    <dgm:cxn modelId="{25125216-14A2-45AF-ABCA-AB07E0322B8A}" type="presOf" srcId="{8EAC3BA3-080D-4808-9714-F328A36BA660}" destId="{8E58E79A-A150-4506-A973-7F8AB8A3FCA2}" srcOrd="0" destOrd="0" presId="urn:microsoft.com/office/officeart/2008/layout/LinedList"/>
    <dgm:cxn modelId="{36B14B1A-0D41-4274-8FCE-F2094AF5A43C}" srcId="{14ED1E6C-46E1-4128-9BA0-3A257C7EB838}" destId="{DC10ADB6-4394-450E-8813-64EF108501F9}" srcOrd="2" destOrd="0" parTransId="{7546F436-ADD6-4841-A211-1F5BB9DA146E}" sibTransId="{79A2AB02-848B-4B93-9EAA-5840763B80D3}"/>
    <dgm:cxn modelId="{7F632743-BA6F-41CE-94EE-73F79E8D986A}" type="presOf" srcId="{AC5A3803-B13F-413A-8E9C-C7B05C8CF17C}" destId="{651B8195-4961-4401-BBA3-C3FACBCF9EFF}" srcOrd="0" destOrd="0" presId="urn:microsoft.com/office/officeart/2008/layout/LinedList"/>
    <dgm:cxn modelId="{E7DEE953-873C-4B37-9562-4982E0556855}" type="presOf" srcId="{DC10ADB6-4394-450E-8813-64EF108501F9}" destId="{16D150CA-8709-47D6-83A3-DEECE5262452}" srcOrd="0" destOrd="0" presId="urn:microsoft.com/office/officeart/2008/layout/LinedList"/>
    <dgm:cxn modelId="{64B0F985-218F-4B63-A746-C99E5034A772}" type="presOf" srcId="{E1C63043-8CD2-49B0-86CE-486665E8EEC5}" destId="{7DEB25F4-9676-4C5E-8B4B-A470C84F0B6C}" srcOrd="0" destOrd="0" presId="urn:microsoft.com/office/officeart/2008/layout/LinedList"/>
    <dgm:cxn modelId="{502D4F93-A49C-4A18-95D5-83A52169A435}" type="presOf" srcId="{9C4E0348-E070-4022-BE86-99AA5AE028A3}" destId="{8A75B4E8-4FD9-4B6C-A04F-46D06CB399AE}" srcOrd="0" destOrd="0" presId="urn:microsoft.com/office/officeart/2008/layout/LinedList"/>
    <dgm:cxn modelId="{A0C5C796-FC88-4BE1-A09E-DE6A8ECECE45}" type="presOf" srcId="{8B21E3B3-7225-4315-B9DE-01F68C7FB46A}" destId="{4737984A-349D-45E8-857E-4C547C9DDE25}" srcOrd="0" destOrd="0" presId="urn:microsoft.com/office/officeart/2008/layout/LinedList"/>
    <dgm:cxn modelId="{E92117B3-B738-497E-86E2-73B3FCF017D5}" srcId="{14ED1E6C-46E1-4128-9BA0-3A257C7EB838}" destId="{8B21E3B3-7225-4315-B9DE-01F68C7FB46A}" srcOrd="4" destOrd="0" parTransId="{CD25A688-162C-4CCF-ABB2-F80ADE88C8E1}" sibTransId="{08245DDE-2290-498B-BB3F-E10897D1C194}"/>
    <dgm:cxn modelId="{8DEEF6CA-4A01-478F-8F9B-AB4FFE304514}" srcId="{14ED1E6C-46E1-4128-9BA0-3A257C7EB838}" destId="{E1C63043-8CD2-49B0-86CE-486665E8EEC5}" srcOrd="3" destOrd="0" parTransId="{EA87080A-C34B-4CE2-9C68-D2F260F7F50F}" sibTransId="{983468A7-E1D3-4BEE-8974-9005630A497D}"/>
    <dgm:cxn modelId="{7325ABF1-E1AA-44AE-8E0C-5388F26D02B8}" srcId="{14ED1E6C-46E1-4128-9BA0-3A257C7EB838}" destId="{8EAC3BA3-080D-4808-9714-F328A36BA660}" srcOrd="0" destOrd="0" parTransId="{9EACCB2D-3223-4F4C-93A0-216ECCF06E38}" sibTransId="{9A8845CC-73F0-4371-A497-15449C8E3CEF}"/>
    <dgm:cxn modelId="{5CBBFFF4-06A9-445E-8EAD-9197DCA5619D}" srcId="{14ED1E6C-46E1-4128-9BA0-3A257C7EB838}" destId="{AC5A3803-B13F-413A-8E9C-C7B05C8CF17C}" srcOrd="5" destOrd="0" parTransId="{03B00BFD-7CBD-45BA-AB9C-07B066AB6BB3}" sibTransId="{C9438749-8D50-428C-828D-1FCF05C1C23D}"/>
    <dgm:cxn modelId="{15C90CF9-B0E9-49DD-833B-7C4FE295D9B2}" srcId="{14ED1E6C-46E1-4128-9BA0-3A257C7EB838}" destId="{9C4E0348-E070-4022-BE86-99AA5AE028A3}" srcOrd="1" destOrd="0" parTransId="{1B815941-4BA4-428D-BF84-BBE6FC54F70E}" sibTransId="{5CD95567-556F-4149-967A-9A8127D42EE6}"/>
    <dgm:cxn modelId="{E82F0D14-92C8-492E-B489-F01937580D6F}" type="presParOf" srcId="{C8B6B9EC-6520-47EC-B41D-CA184A5DDB97}" destId="{3EC0DF3C-D86D-4B95-87E7-34E807A6ABCA}" srcOrd="0" destOrd="0" presId="urn:microsoft.com/office/officeart/2008/layout/LinedList"/>
    <dgm:cxn modelId="{E3A0516B-2FAA-41EC-8D21-58903E865273}" type="presParOf" srcId="{C8B6B9EC-6520-47EC-B41D-CA184A5DDB97}" destId="{1E9B34BF-98BB-4E0A-8CF6-D436991B7F3B}" srcOrd="1" destOrd="0" presId="urn:microsoft.com/office/officeart/2008/layout/LinedList"/>
    <dgm:cxn modelId="{38DF3A8F-8025-49D3-A717-786009F70AAE}" type="presParOf" srcId="{1E9B34BF-98BB-4E0A-8CF6-D436991B7F3B}" destId="{8E58E79A-A150-4506-A973-7F8AB8A3FCA2}" srcOrd="0" destOrd="0" presId="urn:microsoft.com/office/officeart/2008/layout/LinedList"/>
    <dgm:cxn modelId="{D615333A-2B8F-47C7-AAAB-435FF413D886}" type="presParOf" srcId="{1E9B34BF-98BB-4E0A-8CF6-D436991B7F3B}" destId="{1FBDBD93-A369-4435-BB4A-C5653617948C}" srcOrd="1" destOrd="0" presId="urn:microsoft.com/office/officeart/2008/layout/LinedList"/>
    <dgm:cxn modelId="{BD29F1B9-848B-427C-9CBF-DC9EA701531B}" type="presParOf" srcId="{C8B6B9EC-6520-47EC-B41D-CA184A5DDB97}" destId="{A7D1C29F-E0FC-47F6-978C-E75CB570F717}" srcOrd="2" destOrd="0" presId="urn:microsoft.com/office/officeart/2008/layout/LinedList"/>
    <dgm:cxn modelId="{42685024-2A9B-4AD5-84D2-0C4E282C0FE9}" type="presParOf" srcId="{C8B6B9EC-6520-47EC-B41D-CA184A5DDB97}" destId="{B53B4DF1-C36F-4EE8-8BD4-DB4195B186B2}" srcOrd="3" destOrd="0" presId="urn:microsoft.com/office/officeart/2008/layout/LinedList"/>
    <dgm:cxn modelId="{A725DC1B-F665-46AC-A483-05DF4D7B5FE3}" type="presParOf" srcId="{B53B4DF1-C36F-4EE8-8BD4-DB4195B186B2}" destId="{8A75B4E8-4FD9-4B6C-A04F-46D06CB399AE}" srcOrd="0" destOrd="0" presId="urn:microsoft.com/office/officeart/2008/layout/LinedList"/>
    <dgm:cxn modelId="{AB0E1B04-B6BA-4F35-B4FC-3A4DD1413E58}" type="presParOf" srcId="{B53B4DF1-C36F-4EE8-8BD4-DB4195B186B2}" destId="{72CF4094-F843-4FA7-B77E-92B68A9814AC}" srcOrd="1" destOrd="0" presId="urn:microsoft.com/office/officeart/2008/layout/LinedList"/>
    <dgm:cxn modelId="{3BF7E1FD-CE76-46C4-AD31-FD381914C355}" type="presParOf" srcId="{C8B6B9EC-6520-47EC-B41D-CA184A5DDB97}" destId="{A35A9D66-66C2-427D-96EE-23C06F916E4A}" srcOrd="4" destOrd="0" presId="urn:microsoft.com/office/officeart/2008/layout/LinedList"/>
    <dgm:cxn modelId="{F4E02483-16D8-444E-98EE-4D3A22CA6CD1}" type="presParOf" srcId="{C8B6B9EC-6520-47EC-B41D-CA184A5DDB97}" destId="{617D355F-574B-4C39-AB5F-52B2D37E09EA}" srcOrd="5" destOrd="0" presId="urn:microsoft.com/office/officeart/2008/layout/LinedList"/>
    <dgm:cxn modelId="{508748C1-59AC-4B71-8F7D-5FEBA3B920A0}" type="presParOf" srcId="{617D355F-574B-4C39-AB5F-52B2D37E09EA}" destId="{16D150CA-8709-47D6-83A3-DEECE5262452}" srcOrd="0" destOrd="0" presId="urn:microsoft.com/office/officeart/2008/layout/LinedList"/>
    <dgm:cxn modelId="{71782F88-411E-4F34-A14B-016F42B17FCC}" type="presParOf" srcId="{617D355F-574B-4C39-AB5F-52B2D37E09EA}" destId="{0FCDED4E-B26C-476F-AC32-8AEF8B97E850}" srcOrd="1" destOrd="0" presId="urn:microsoft.com/office/officeart/2008/layout/LinedList"/>
    <dgm:cxn modelId="{F0201968-449B-48B7-9F63-DBF568DAF1E7}" type="presParOf" srcId="{C8B6B9EC-6520-47EC-B41D-CA184A5DDB97}" destId="{3A3081B1-EEE4-4BFB-8AE4-45DB61F1A8BA}" srcOrd="6" destOrd="0" presId="urn:microsoft.com/office/officeart/2008/layout/LinedList"/>
    <dgm:cxn modelId="{F0C1F4E4-319C-4161-BD28-2A29B3213BEC}" type="presParOf" srcId="{C8B6B9EC-6520-47EC-B41D-CA184A5DDB97}" destId="{A4F021EF-6BEB-4A27-AD1E-5F5CA5F640D8}" srcOrd="7" destOrd="0" presId="urn:microsoft.com/office/officeart/2008/layout/LinedList"/>
    <dgm:cxn modelId="{144D2681-B2D5-4A61-B0E1-97B234361E9D}" type="presParOf" srcId="{A4F021EF-6BEB-4A27-AD1E-5F5CA5F640D8}" destId="{7DEB25F4-9676-4C5E-8B4B-A470C84F0B6C}" srcOrd="0" destOrd="0" presId="urn:microsoft.com/office/officeart/2008/layout/LinedList"/>
    <dgm:cxn modelId="{F55EA05B-461F-40E6-A631-48D77F5D8922}" type="presParOf" srcId="{A4F021EF-6BEB-4A27-AD1E-5F5CA5F640D8}" destId="{4E81720C-9E3A-41EE-A9FD-062320C87450}" srcOrd="1" destOrd="0" presId="urn:microsoft.com/office/officeart/2008/layout/LinedList"/>
    <dgm:cxn modelId="{5DDD88C1-399E-4C9C-8B5E-569501094B1E}" type="presParOf" srcId="{C8B6B9EC-6520-47EC-B41D-CA184A5DDB97}" destId="{BD454BCC-3A57-4C21-98B2-211C02EEA80D}" srcOrd="8" destOrd="0" presId="urn:microsoft.com/office/officeart/2008/layout/LinedList"/>
    <dgm:cxn modelId="{DAB1B0B1-94CD-441A-9FEF-9CB1BDCE11F0}" type="presParOf" srcId="{C8B6B9EC-6520-47EC-B41D-CA184A5DDB97}" destId="{87DCDE46-AC92-41A5-8756-340BCE8DC2B8}" srcOrd="9" destOrd="0" presId="urn:microsoft.com/office/officeart/2008/layout/LinedList"/>
    <dgm:cxn modelId="{8F3250C6-B511-47B9-880D-20859F21FC95}" type="presParOf" srcId="{87DCDE46-AC92-41A5-8756-340BCE8DC2B8}" destId="{4737984A-349D-45E8-857E-4C547C9DDE25}" srcOrd="0" destOrd="0" presId="urn:microsoft.com/office/officeart/2008/layout/LinedList"/>
    <dgm:cxn modelId="{556E1EEE-4D3B-4E6A-83E6-F7771A884C57}" type="presParOf" srcId="{87DCDE46-AC92-41A5-8756-340BCE8DC2B8}" destId="{48BE9156-3D3D-4EF0-877A-255AB34105FF}" srcOrd="1" destOrd="0" presId="urn:microsoft.com/office/officeart/2008/layout/LinedList"/>
    <dgm:cxn modelId="{880CFFCE-F978-4F5E-8E3B-B02E6A14594A}" type="presParOf" srcId="{C8B6B9EC-6520-47EC-B41D-CA184A5DDB97}" destId="{44D2DCB5-EE1C-4061-AD41-3A06E9728231}" srcOrd="10" destOrd="0" presId="urn:microsoft.com/office/officeart/2008/layout/LinedList"/>
    <dgm:cxn modelId="{B366B207-DD51-4581-BCB7-48501D4399BB}" type="presParOf" srcId="{C8B6B9EC-6520-47EC-B41D-CA184A5DDB97}" destId="{CF34298F-D120-4427-8981-5790BB1151F5}" srcOrd="11" destOrd="0" presId="urn:microsoft.com/office/officeart/2008/layout/LinedList"/>
    <dgm:cxn modelId="{0D328727-B7B8-4ABA-8D30-96CB7200ACE4}" type="presParOf" srcId="{CF34298F-D120-4427-8981-5790BB1151F5}" destId="{651B8195-4961-4401-BBA3-C3FACBCF9EFF}" srcOrd="0" destOrd="0" presId="urn:microsoft.com/office/officeart/2008/layout/LinedList"/>
    <dgm:cxn modelId="{503B9AF9-90C2-43A1-8916-5A2F96734E28}" type="presParOf" srcId="{CF34298F-D120-4427-8981-5790BB1151F5}" destId="{44C4C089-FE81-4109-9F98-6B6D66B340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DD310-4558-4B54-9015-1E910402E867}" type="doc">
      <dgm:prSet loTypeId="urn:microsoft.com/office/officeart/2018/5/layout/IconLeafLabelList" loCatId="icon" qsTypeId="urn:microsoft.com/office/officeart/2005/8/quickstyle/simple4" qsCatId="simple" csTypeId="urn:microsoft.com/office/officeart/2005/8/colors/colorful2" csCatId="colorful" phldr="1"/>
      <dgm:spPr/>
      <dgm:t>
        <a:bodyPr/>
        <a:lstStyle/>
        <a:p>
          <a:endParaRPr lang="en-US"/>
        </a:p>
      </dgm:t>
    </dgm:pt>
    <dgm:pt modelId="{17289C85-8DD6-45C2-A336-9B4E111A95E9}">
      <dgm:prSet/>
      <dgm:spPr/>
      <dgm:t>
        <a:bodyPr/>
        <a:lstStyle/>
        <a:p>
          <a:pPr>
            <a:lnSpc>
              <a:spcPct val="100000"/>
            </a:lnSpc>
            <a:defRPr cap="all"/>
          </a:pPr>
          <a:r>
            <a:rPr lang="en-US"/>
            <a:t>Overview</a:t>
          </a:r>
        </a:p>
      </dgm:t>
    </dgm:pt>
    <dgm:pt modelId="{75A904CA-ED5F-444B-8E3A-CDDEEFD0BF37}" type="parTrans" cxnId="{44E0AF45-8C84-48C5-AC51-4EA9BB2C734D}">
      <dgm:prSet/>
      <dgm:spPr/>
      <dgm:t>
        <a:bodyPr/>
        <a:lstStyle/>
        <a:p>
          <a:endParaRPr lang="en-US"/>
        </a:p>
      </dgm:t>
    </dgm:pt>
    <dgm:pt modelId="{31100133-2355-4F26-A251-CD27E43B8C2E}" type="sibTrans" cxnId="{44E0AF45-8C84-48C5-AC51-4EA9BB2C734D}">
      <dgm:prSet/>
      <dgm:spPr/>
      <dgm:t>
        <a:bodyPr/>
        <a:lstStyle/>
        <a:p>
          <a:pPr>
            <a:lnSpc>
              <a:spcPct val="100000"/>
            </a:lnSpc>
          </a:pPr>
          <a:endParaRPr lang="en-US"/>
        </a:p>
      </dgm:t>
    </dgm:pt>
    <dgm:pt modelId="{5C7FA5BF-F084-4B30-B426-D6FD982E675F}">
      <dgm:prSet/>
      <dgm:spPr/>
      <dgm:t>
        <a:bodyPr/>
        <a:lstStyle/>
        <a:p>
          <a:pPr>
            <a:lnSpc>
              <a:spcPct val="100000"/>
            </a:lnSpc>
            <a:defRPr cap="all"/>
          </a:pPr>
          <a:r>
            <a:rPr lang="en-GB"/>
            <a:t>Data </a:t>
          </a:r>
          <a:endParaRPr lang="en-US"/>
        </a:p>
      </dgm:t>
    </dgm:pt>
    <dgm:pt modelId="{23C8BC05-5EFA-4EFF-A365-1C7CFBD40BD0}" type="parTrans" cxnId="{3995659F-1209-4C94-BF1E-11C71D346D1F}">
      <dgm:prSet/>
      <dgm:spPr/>
      <dgm:t>
        <a:bodyPr/>
        <a:lstStyle/>
        <a:p>
          <a:endParaRPr lang="en-US"/>
        </a:p>
      </dgm:t>
    </dgm:pt>
    <dgm:pt modelId="{70155DFE-281B-419C-BC60-1A3283C5CA18}" type="sibTrans" cxnId="{3995659F-1209-4C94-BF1E-11C71D346D1F}">
      <dgm:prSet/>
      <dgm:spPr/>
      <dgm:t>
        <a:bodyPr/>
        <a:lstStyle/>
        <a:p>
          <a:pPr>
            <a:lnSpc>
              <a:spcPct val="100000"/>
            </a:lnSpc>
          </a:pPr>
          <a:endParaRPr lang="en-US"/>
        </a:p>
      </dgm:t>
    </dgm:pt>
    <dgm:pt modelId="{D0386949-C26B-4AF2-BFC9-B33FBBC90036}">
      <dgm:prSet/>
      <dgm:spPr/>
      <dgm:t>
        <a:bodyPr/>
        <a:lstStyle/>
        <a:p>
          <a:pPr>
            <a:lnSpc>
              <a:spcPct val="100000"/>
            </a:lnSpc>
            <a:defRPr cap="all"/>
          </a:pPr>
          <a:r>
            <a:rPr lang="en-GB"/>
            <a:t>Strategy </a:t>
          </a:r>
          <a:endParaRPr lang="en-US"/>
        </a:p>
      </dgm:t>
    </dgm:pt>
    <dgm:pt modelId="{1F4ABB17-065B-4FBF-BA75-A9028777AD38}" type="parTrans" cxnId="{2191B6E6-6F73-4D41-8E42-EF7E0DE1E279}">
      <dgm:prSet/>
      <dgm:spPr/>
      <dgm:t>
        <a:bodyPr/>
        <a:lstStyle/>
        <a:p>
          <a:endParaRPr lang="en-US"/>
        </a:p>
      </dgm:t>
    </dgm:pt>
    <dgm:pt modelId="{270CB273-81C5-4640-B268-EFC02EC471FC}" type="sibTrans" cxnId="{2191B6E6-6F73-4D41-8E42-EF7E0DE1E279}">
      <dgm:prSet/>
      <dgm:spPr/>
      <dgm:t>
        <a:bodyPr/>
        <a:lstStyle/>
        <a:p>
          <a:pPr>
            <a:lnSpc>
              <a:spcPct val="100000"/>
            </a:lnSpc>
          </a:pPr>
          <a:endParaRPr lang="en-US"/>
        </a:p>
      </dgm:t>
    </dgm:pt>
    <dgm:pt modelId="{5D38E3D0-0556-498A-A83B-E37996F8A727}">
      <dgm:prSet/>
      <dgm:spPr/>
      <dgm:t>
        <a:bodyPr/>
        <a:lstStyle/>
        <a:p>
          <a:pPr>
            <a:lnSpc>
              <a:spcPct val="100000"/>
            </a:lnSpc>
            <a:defRPr cap="all"/>
          </a:pPr>
          <a:r>
            <a:rPr lang="en-GB"/>
            <a:t>Findings</a:t>
          </a:r>
          <a:endParaRPr lang="en-US"/>
        </a:p>
      </dgm:t>
    </dgm:pt>
    <dgm:pt modelId="{6A3C39A6-0E77-44AE-B8C2-289D1AA89A06}" type="parTrans" cxnId="{6B4D459F-2DE9-4B3E-A78F-CA2D8B06709D}">
      <dgm:prSet/>
      <dgm:spPr/>
      <dgm:t>
        <a:bodyPr/>
        <a:lstStyle/>
        <a:p>
          <a:endParaRPr lang="en-US"/>
        </a:p>
      </dgm:t>
    </dgm:pt>
    <dgm:pt modelId="{1C025C01-485B-401F-9B44-82B6C0068DA1}" type="sibTrans" cxnId="{6B4D459F-2DE9-4B3E-A78F-CA2D8B06709D}">
      <dgm:prSet/>
      <dgm:spPr/>
      <dgm:t>
        <a:bodyPr/>
        <a:lstStyle/>
        <a:p>
          <a:pPr>
            <a:lnSpc>
              <a:spcPct val="100000"/>
            </a:lnSpc>
          </a:pPr>
          <a:endParaRPr lang="en-US"/>
        </a:p>
      </dgm:t>
    </dgm:pt>
    <dgm:pt modelId="{481029AE-155F-4ABB-95E3-006B045E7975}">
      <dgm:prSet/>
      <dgm:spPr/>
      <dgm:t>
        <a:bodyPr/>
        <a:lstStyle/>
        <a:p>
          <a:pPr>
            <a:lnSpc>
              <a:spcPct val="100000"/>
            </a:lnSpc>
            <a:defRPr cap="all"/>
          </a:pPr>
          <a:r>
            <a:rPr lang="en-GB"/>
            <a:t>Research Questions</a:t>
          </a:r>
          <a:endParaRPr lang="en-US"/>
        </a:p>
      </dgm:t>
    </dgm:pt>
    <dgm:pt modelId="{0ECF9349-97DA-420D-B60B-733A55109541}" type="parTrans" cxnId="{9F2A61B5-58AB-42DC-BBA5-7F8DC730BCA1}">
      <dgm:prSet/>
      <dgm:spPr/>
      <dgm:t>
        <a:bodyPr/>
        <a:lstStyle/>
        <a:p>
          <a:endParaRPr lang="en-US"/>
        </a:p>
      </dgm:t>
    </dgm:pt>
    <dgm:pt modelId="{2EDE5314-BC81-4F7A-93E7-CCF1058B617B}" type="sibTrans" cxnId="{9F2A61B5-58AB-42DC-BBA5-7F8DC730BCA1}">
      <dgm:prSet/>
      <dgm:spPr/>
      <dgm:t>
        <a:bodyPr/>
        <a:lstStyle/>
        <a:p>
          <a:pPr>
            <a:lnSpc>
              <a:spcPct val="100000"/>
            </a:lnSpc>
          </a:pPr>
          <a:endParaRPr lang="en-US"/>
        </a:p>
      </dgm:t>
    </dgm:pt>
    <dgm:pt modelId="{A384C937-DE8E-483C-A38C-376727C1C0B3}">
      <dgm:prSet/>
      <dgm:spPr/>
      <dgm:t>
        <a:bodyPr/>
        <a:lstStyle/>
        <a:p>
          <a:pPr>
            <a:lnSpc>
              <a:spcPct val="100000"/>
            </a:lnSpc>
            <a:defRPr cap="all"/>
          </a:pPr>
          <a:r>
            <a:rPr lang="en-GB"/>
            <a:t>Recommendations</a:t>
          </a:r>
          <a:endParaRPr lang="en-US"/>
        </a:p>
      </dgm:t>
    </dgm:pt>
    <dgm:pt modelId="{4B19B06D-4DB1-473F-9738-F24B40C76220}" type="parTrans" cxnId="{A332C15C-6740-452A-A633-346264DC1C9A}">
      <dgm:prSet/>
      <dgm:spPr/>
      <dgm:t>
        <a:bodyPr/>
        <a:lstStyle/>
        <a:p>
          <a:endParaRPr lang="en-US"/>
        </a:p>
      </dgm:t>
    </dgm:pt>
    <dgm:pt modelId="{6260705E-F3F0-4065-B9A7-DF8285113C31}" type="sibTrans" cxnId="{A332C15C-6740-452A-A633-346264DC1C9A}">
      <dgm:prSet/>
      <dgm:spPr/>
      <dgm:t>
        <a:bodyPr/>
        <a:lstStyle/>
        <a:p>
          <a:endParaRPr lang="en-US"/>
        </a:p>
      </dgm:t>
    </dgm:pt>
    <dgm:pt modelId="{9E80ED03-4E55-44B3-A392-891EE80AB29C}" type="pres">
      <dgm:prSet presAssocID="{BD0DD310-4558-4B54-9015-1E910402E867}" presName="root" presStyleCnt="0">
        <dgm:presLayoutVars>
          <dgm:dir/>
          <dgm:resizeHandles val="exact"/>
        </dgm:presLayoutVars>
      </dgm:prSet>
      <dgm:spPr/>
    </dgm:pt>
    <dgm:pt modelId="{E7E1491B-9DDB-47AA-B548-29A1DDA9CF22}" type="pres">
      <dgm:prSet presAssocID="{17289C85-8DD6-45C2-A336-9B4E111A95E9}" presName="compNode" presStyleCnt="0"/>
      <dgm:spPr/>
    </dgm:pt>
    <dgm:pt modelId="{77CAB2CA-7DEE-4EED-8581-4AFFDDD081B8}" type="pres">
      <dgm:prSet presAssocID="{17289C85-8DD6-45C2-A336-9B4E111A95E9}" presName="iconBgRect" presStyleLbl="bgShp" presStyleIdx="0" presStyleCnt="6"/>
      <dgm:spPr>
        <a:prstGeom prst="round2DiagRect">
          <a:avLst>
            <a:gd name="adj1" fmla="val 29727"/>
            <a:gd name="adj2" fmla="val 0"/>
          </a:avLst>
        </a:prstGeom>
      </dgm:spPr>
    </dgm:pt>
    <dgm:pt modelId="{E005C495-20C6-44DC-81CC-7E0944351750}" type="pres">
      <dgm:prSet presAssocID="{17289C85-8DD6-45C2-A336-9B4E111A95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3A992DE2-E7E6-4B77-8477-42FF13103B28}" type="pres">
      <dgm:prSet presAssocID="{17289C85-8DD6-45C2-A336-9B4E111A95E9}" presName="spaceRect" presStyleCnt="0"/>
      <dgm:spPr/>
    </dgm:pt>
    <dgm:pt modelId="{822B4B8E-E714-4E82-977C-7BC68F95FDD3}" type="pres">
      <dgm:prSet presAssocID="{17289C85-8DD6-45C2-A336-9B4E111A95E9}" presName="textRect" presStyleLbl="revTx" presStyleIdx="0" presStyleCnt="6">
        <dgm:presLayoutVars>
          <dgm:chMax val="1"/>
          <dgm:chPref val="1"/>
        </dgm:presLayoutVars>
      </dgm:prSet>
      <dgm:spPr/>
    </dgm:pt>
    <dgm:pt modelId="{211A0076-5EC1-4D6F-A62B-9E7D3DBC32D9}" type="pres">
      <dgm:prSet presAssocID="{31100133-2355-4F26-A251-CD27E43B8C2E}" presName="sibTrans" presStyleCnt="0"/>
      <dgm:spPr/>
    </dgm:pt>
    <dgm:pt modelId="{07ADA4C0-7246-4761-AFC8-6FD9FB7605B7}" type="pres">
      <dgm:prSet presAssocID="{5C7FA5BF-F084-4B30-B426-D6FD982E675F}" presName="compNode" presStyleCnt="0"/>
      <dgm:spPr/>
    </dgm:pt>
    <dgm:pt modelId="{B98B4B12-F2B1-48B4-9219-3F02F8FFA640}" type="pres">
      <dgm:prSet presAssocID="{5C7FA5BF-F084-4B30-B426-D6FD982E675F}" presName="iconBgRect" presStyleLbl="bgShp" presStyleIdx="1" presStyleCnt="6"/>
      <dgm:spPr>
        <a:prstGeom prst="round2DiagRect">
          <a:avLst>
            <a:gd name="adj1" fmla="val 29727"/>
            <a:gd name="adj2" fmla="val 0"/>
          </a:avLst>
        </a:prstGeom>
      </dgm:spPr>
    </dgm:pt>
    <dgm:pt modelId="{E4DE5882-DF60-4CD6-924A-5F6EE1418E47}" type="pres">
      <dgm:prSet presAssocID="{5C7FA5BF-F084-4B30-B426-D6FD982E675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A67B0C9C-595D-453F-8AFD-7357D7D6F660}" type="pres">
      <dgm:prSet presAssocID="{5C7FA5BF-F084-4B30-B426-D6FD982E675F}" presName="spaceRect" presStyleCnt="0"/>
      <dgm:spPr/>
    </dgm:pt>
    <dgm:pt modelId="{51F9DBED-308E-4D91-B5E5-4B580D19BF59}" type="pres">
      <dgm:prSet presAssocID="{5C7FA5BF-F084-4B30-B426-D6FD982E675F}" presName="textRect" presStyleLbl="revTx" presStyleIdx="1" presStyleCnt="6">
        <dgm:presLayoutVars>
          <dgm:chMax val="1"/>
          <dgm:chPref val="1"/>
        </dgm:presLayoutVars>
      </dgm:prSet>
      <dgm:spPr/>
    </dgm:pt>
    <dgm:pt modelId="{75B60713-9558-4790-8276-61D9AB9EEFEB}" type="pres">
      <dgm:prSet presAssocID="{70155DFE-281B-419C-BC60-1A3283C5CA18}" presName="sibTrans" presStyleCnt="0"/>
      <dgm:spPr/>
    </dgm:pt>
    <dgm:pt modelId="{BA990DC5-26F2-4866-932D-C836E0A05978}" type="pres">
      <dgm:prSet presAssocID="{D0386949-C26B-4AF2-BFC9-B33FBBC90036}" presName="compNode" presStyleCnt="0"/>
      <dgm:spPr/>
    </dgm:pt>
    <dgm:pt modelId="{0F657FF0-CD96-4CFB-AA6B-DB846EFE8AD1}" type="pres">
      <dgm:prSet presAssocID="{D0386949-C26B-4AF2-BFC9-B33FBBC90036}" presName="iconBgRect" presStyleLbl="bgShp" presStyleIdx="2" presStyleCnt="6"/>
      <dgm:spPr>
        <a:prstGeom prst="round2DiagRect">
          <a:avLst>
            <a:gd name="adj1" fmla="val 29727"/>
            <a:gd name="adj2" fmla="val 0"/>
          </a:avLst>
        </a:prstGeom>
      </dgm:spPr>
    </dgm:pt>
    <dgm:pt modelId="{B00E4061-FD1B-480E-8320-7CDF17728748}" type="pres">
      <dgm:prSet presAssocID="{D0386949-C26B-4AF2-BFC9-B33FBBC900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C79ADD47-8521-4C66-83C3-78C7C07902B2}" type="pres">
      <dgm:prSet presAssocID="{D0386949-C26B-4AF2-BFC9-B33FBBC90036}" presName="spaceRect" presStyleCnt="0"/>
      <dgm:spPr/>
    </dgm:pt>
    <dgm:pt modelId="{0EEBB373-0BEB-43BE-9AC9-7631ED9493C9}" type="pres">
      <dgm:prSet presAssocID="{D0386949-C26B-4AF2-BFC9-B33FBBC90036}" presName="textRect" presStyleLbl="revTx" presStyleIdx="2" presStyleCnt="6">
        <dgm:presLayoutVars>
          <dgm:chMax val="1"/>
          <dgm:chPref val="1"/>
        </dgm:presLayoutVars>
      </dgm:prSet>
      <dgm:spPr/>
    </dgm:pt>
    <dgm:pt modelId="{A8C70A7C-5F88-45C4-838F-E29F47F86A96}" type="pres">
      <dgm:prSet presAssocID="{270CB273-81C5-4640-B268-EFC02EC471FC}" presName="sibTrans" presStyleCnt="0"/>
      <dgm:spPr/>
    </dgm:pt>
    <dgm:pt modelId="{4989343B-1C0C-4A3B-A8C8-D89204B0EC25}" type="pres">
      <dgm:prSet presAssocID="{5D38E3D0-0556-498A-A83B-E37996F8A727}" presName="compNode" presStyleCnt="0"/>
      <dgm:spPr/>
    </dgm:pt>
    <dgm:pt modelId="{CF586FC6-640E-4162-9FBB-0890813306DA}" type="pres">
      <dgm:prSet presAssocID="{5D38E3D0-0556-498A-A83B-E37996F8A727}" presName="iconBgRect" presStyleLbl="bgShp" presStyleIdx="3" presStyleCnt="6"/>
      <dgm:spPr>
        <a:prstGeom prst="round2DiagRect">
          <a:avLst>
            <a:gd name="adj1" fmla="val 29727"/>
            <a:gd name="adj2" fmla="val 0"/>
          </a:avLst>
        </a:prstGeom>
      </dgm:spPr>
    </dgm:pt>
    <dgm:pt modelId="{B6AFD1AC-0D37-4F2C-9854-D6D1A79A1ACF}" type="pres">
      <dgm:prSet presAssocID="{5D38E3D0-0556-498A-A83B-E37996F8A727}" presName="iconRect" presStyleLbl="node1" presStyleIdx="3"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7DE4A0C3-FE7B-4602-B0E2-825DB3E2FA1E}" type="pres">
      <dgm:prSet presAssocID="{5D38E3D0-0556-498A-A83B-E37996F8A727}" presName="spaceRect" presStyleCnt="0"/>
      <dgm:spPr/>
    </dgm:pt>
    <dgm:pt modelId="{C8C79BCB-4B62-4ABC-AA2D-BC7AA9058A0F}" type="pres">
      <dgm:prSet presAssocID="{5D38E3D0-0556-498A-A83B-E37996F8A727}" presName="textRect" presStyleLbl="revTx" presStyleIdx="3" presStyleCnt="6">
        <dgm:presLayoutVars>
          <dgm:chMax val="1"/>
          <dgm:chPref val="1"/>
        </dgm:presLayoutVars>
      </dgm:prSet>
      <dgm:spPr/>
    </dgm:pt>
    <dgm:pt modelId="{9E963A5F-EACA-4757-8B0B-A7985995A45A}" type="pres">
      <dgm:prSet presAssocID="{1C025C01-485B-401F-9B44-82B6C0068DA1}" presName="sibTrans" presStyleCnt="0"/>
      <dgm:spPr/>
    </dgm:pt>
    <dgm:pt modelId="{D8FDC5B8-3520-414C-9011-0538824E5A5B}" type="pres">
      <dgm:prSet presAssocID="{481029AE-155F-4ABB-95E3-006B045E7975}" presName="compNode" presStyleCnt="0"/>
      <dgm:spPr/>
    </dgm:pt>
    <dgm:pt modelId="{4DEB5204-E77E-42B0-B5F9-691A2130DB1D}" type="pres">
      <dgm:prSet presAssocID="{481029AE-155F-4ABB-95E3-006B045E7975}" presName="iconBgRect" presStyleLbl="bgShp" presStyleIdx="4" presStyleCnt="6"/>
      <dgm:spPr>
        <a:prstGeom prst="round2DiagRect">
          <a:avLst>
            <a:gd name="adj1" fmla="val 29727"/>
            <a:gd name="adj2" fmla="val 0"/>
          </a:avLst>
        </a:prstGeom>
      </dgm:spPr>
    </dgm:pt>
    <dgm:pt modelId="{7A2811EF-AE7D-4C20-9E23-DA71E40E9030}" type="pres">
      <dgm:prSet presAssocID="{481029AE-155F-4ABB-95E3-006B045E7975}"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E43F9F47-FD0E-4015-A801-F9BE41FD58AF}" type="pres">
      <dgm:prSet presAssocID="{481029AE-155F-4ABB-95E3-006B045E7975}" presName="spaceRect" presStyleCnt="0"/>
      <dgm:spPr/>
    </dgm:pt>
    <dgm:pt modelId="{0CE1A3FD-C115-449D-A9F3-0A95B899CC15}" type="pres">
      <dgm:prSet presAssocID="{481029AE-155F-4ABB-95E3-006B045E7975}" presName="textRect" presStyleLbl="revTx" presStyleIdx="4" presStyleCnt="6">
        <dgm:presLayoutVars>
          <dgm:chMax val="1"/>
          <dgm:chPref val="1"/>
        </dgm:presLayoutVars>
      </dgm:prSet>
      <dgm:spPr/>
    </dgm:pt>
    <dgm:pt modelId="{7CB95900-9AD5-480D-B9BC-044FF6F22A0D}" type="pres">
      <dgm:prSet presAssocID="{2EDE5314-BC81-4F7A-93E7-CCF1058B617B}" presName="sibTrans" presStyleCnt="0"/>
      <dgm:spPr/>
    </dgm:pt>
    <dgm:pt modelId="{857D6619-8DF0-43DD-84D8-E5710611A5BE}" type="pres">
      <dgm:prSet presAssocID="{A384C937-DE8E-483C-A38C-376727C1C0B3}" presName="compNode" presStyleCnt="0"/>
      <dgm:spPr/>
    </dgm:pt>
    <dgm:pt modelId="{2E95D280-0C63-4349-AB32-56BEEAD3927E}" type="pres">
      <dgm:prSet presAssocID="{A384C937-DE8E-483C-A38C-376727C1C0B3}" presName="iconBgRect" presStyleLbl="bgShp" presStyleIdx="5" presStyleCnt="6"/>
      <dgm:spPr>
        <a:prstGeom prst="round2DiagRect">
          <a:avLst>
            <a:gd name="adj1" fmla="val 29727"/>
            <a:gd name="adj2" fmla="val 0"/>
          </a:avLst>
        </a:prstGeom>
      </dgm:spPr>
    </dgm:pt>
    <dgm:pt modelId="{EF6DE222-053B-4158-9277-23677B271B2C}" type="pres">
      <dgm:prSet presAssocID="{A384C937-DE8E-483C-A38C-376727C1C0B3}"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bulb"/>
        </a:ext>
      </dgm:extLst>
    </dgm:pt>
    <dgm:pt modelId="{230852AB-BF7D-4218-B453-F498BF87D506}" type="pres">
      <dgm:prSet presAssocID="{A384C937-DE8E-483C-A38C-376727C1C0B3}" presName="spaceRect" presStyleCnt="0"/>
      <dgm:spPr/>
    </dgm:pt>
    <dgm:pt modelId="{6C0657BC-BD63-4258-93E9-3BA519B6BE7C}" type="pres">
      <dgm:prSet presAssocID="{A384C937-DE8E-483C-A38C-376727C1C0B3}" presName="textRect" presStyleLbl="revTx" presStyleIdx="5" presStyleCnt="6">
        <dgm:presLayoutVars>
          <dgm:chMax val="1"/>
          <dgm:chPref val="1"/>
        </dgm:presLayoutVars>
      </dgm:prSet>
      <dgm:spPr/>
    </dgm:pt>
  </dgm:ptLst>
  <dgm:cxnLst>
    <dgm:cxn modelId="{992C660D-31D4-45F0-AE93-9B05984C8D28}" type="presOf" srcId="{17289C85-8DD6-45C2-A336-9B4E111A95E9}" destId="{822B4B8E-E714-4E82-977C-7BC68F95FDD3}" srcOrd="0" destOrd="0" presId="urn:microsoft.com/office/officeart/2018/5/layout/IconLeafLabelList"/>
    <dgm:cxn modelId="{A332C15C-6740-452A-A633-346264DC1C9A}" srcId="{BD0DD310-4558-4B54-9015-1E910402E867}" destId="{A384C937-DE8E-483C-A38C-376727C1C0B3}" srcOrd="5" destOrd="0" parTransId="{4B19B06D-4DB1-473F-9738-F24B40C76220}" sibTransId="{6260705E-F3F0-4065-B9A7-DF8285113C31}"/>
    <dgm:cxn modelId="{F5830B45-DAC0-430D-85C3-CF9A59D6A688}" type="presOf" srcId="{D0386949-C26B-4AF2-BFC9-B33FBBC90036}" destId="{0EEBB373-0BEB-43BE-9AC9-7631ED9493C9}" srcOrd="0" destOrd="0" presId="urn:microsoft.com/office/officeart/2018/5/layout/IconLeafLabelList"/>
    <dgm:cxn modelId="{44E0AF45-8C84-48C5-AC51-4EA9BB2C734D}" srcId="{BD0DD310-4558-4B54-9015-1E910402E867}" destId="{17289C85-8DD6-45C2-A336-9B4E111A95E9}" srcOrd="0" destOrd="0" parTransId="{75A904CA-ED5F-444B-8E3A-CDDEEFD0BF37}" sibTransId="{31100133-2355-4F26-A251-CD27E43B8C2E}"/>
    <dgm:cxn modelId="{FD7B816F-064C-4627-A6FE-0122CC2ED230}" type="presOf" srcId="{BD0DD310-4558-4B54-9015-1E910402E867}" destId="{9E80ED03-4E55-44B3-A392-891EE80AB29C}" srcOrd="0" destOrd="0" presId="urn:microsoft.com/office/officeart/2018/5/layout/IconLeafLabelList"/>
    <dgm:cxn modelId="{947FDF52-C453-4FAB-90DF-430067DDB1C9}" type="presOf" srcId="{481029AE-155F-4ABB-95E3-006B045E7975}" destId="{0CE1A3FD-C115-449D-A9F3-0A95B899CC15}" srcOrd="0" destOrd="0" presId="urn:microsoft.com/office/officeart/2018/5/layout/IconLeafLabelList"/>
    <dgm:cxn modelId="{A1E0677C-5B1F-4527-AC95-A8838614201C}" type="presOf" srcId="{5C7FA5BF-F084-4B30-B426-D6FD982E675F}" destId="{51F9DBED-308E-4D91-B5E5-4B580D19BF59}" srcOrd="0" destOrd="0" presId="urn:microsoft.com/office/officeart/2018/5/layout/IconLeafLabelList"/>
    <dgm:cxn modelId="{6B4D459F-2DE9-4B3E-A78F-CA2D8B06709D}" srcId="{BD0DD310-4558-4B54-9015-1E910402E867}" destId="{5D38E3D0-0556-498A-A83B-E37996F8A727}" srcOrd="3" destOrd="0" parTransId="{6A3C39A6-0E77-44AE-B8C2-289D1AA89A06}" sibTransId="{1C025C01-485B-401F-9B44-82B6C0068DA1}"/>
    <dgm:cxn modelId="{3995659F-1209-4C94-BF1E-11C71D346D1F}" srcId="{BD0DD310-4558-4B54-9015-1E910402E867}" destId="{5C7FA5BF-F084-4B30-B426-D6FD982E675F}" srcOrd="1" destOrd="0" parTransId="{23C8BC05-5EFA-4EFF-A365-1C7CFBD40BD0}" sibTransId="{70155DFE-281B-419C-BC60-1A3283C5CA18}"/>
    <dgm:cxn modelId="{9F2A61B5-58AB-42DC-BBA5-7F8DC730BCA1}" srcId="{BD0DD310-4558-4B54-9015-1E910402E867}" destId="{481029AE-155F-4ABB-95E3-006B045E7975}" srcOrd="4" destOrd="0" parTransId="{0ECF9349-97DA-420D-B60B-733A55109541}" sibTransId="{2EDE5314-BC81-4F7A-93E7-CCF1058B617B}"/>
    <dgm:cxn modelId="{B957A4DF-23DD-4DB7-9BA4-B76BB0FB883F}" type="presOf" srcId="{5D38E3D0-0556-498A-A83B-E37996F8A727}" destId="{C8C79BCB-4B62-4ABC-AA2D-BC7AA9058A0F}" srcOrd="0" destOrd="0" presId="urn:microsoft.com/office/officeart/2018/5/layout/IconLeafLabelList"/>
    <dgm:cxn modelId="{2191B6E6-6F73-4D41-8E42-EF7E0DE1E279}" srcId="{BD0DD310-4558-4B54-9015-1E910402E867}" destId="{D0386949-C26B-4AF2-BFC9-B33FBBC90036}" srcOrd="2" destOrd="0" parTransId="{1F4ABB17-065B-4FBF-BA75-A9028777AD38}" sibTransId="{270CB273-81C5-4640-B268-EFC02EC471FC}"/>
    <dgm:cxn modelId="{18A5B8F4-DAC5-42C9-BF27-F2EF363494C2}" type="presOf" srcId="{A384C937-DE8E-483C-A38C-376727C1C0B3}" destId="{6C0657BC-BD63-4258-93E9-3BA519B6BE7C}" srcOrd="0" destOrd="0" presId="urn:microsoft.com/office/officeart/2018/5/layout/IconLeafLabelList"/>
    <dgm:cxn modelId="{FBC62578-D04C-4608-8E01-66795A280D1A}" type="presParOf" srcId="{9E80ED03-4E55-44B3-A392-891EE80AB29C}" destId="{E7E1491B-9DDB-47AA-B548-29A1DDA9CF22}" srcOrd="0" destOrd="0" presId="urn:microsoft.com/office/officeart/2018/5/layout/IconLeafLabelList"/>
    <dgm:cxn modelId="{9CF26800-10E7-4723-A689-01C32A36C206}" type="presParOf" srcId="{E7E1491B-9DDB-47AA-B548-29A1DDA9CF22}" destId="{77CAB2CA-7DEE-4EED-8581-4AFFDDD081B8}" srcOrd="0" destOrd="0" presId="urn:microsoft.com/office/officeart/2018/5/layout/IconLeafLabelList"/>
    <dgm:cxn modelId="{5EEBD43B-402A-4B60-B412-D3567A224C7A}" type="presParOf" srcId="{E7E1491B-9DDB-47AA-B548-29A1DDA9CF22}" destId="{E005C495-20C6-44DC-81CC-7E0944351750}" srcOrd="1" destOrd="0" presId="urn:microsoft.com/office/officeart/2018/5/layout/IconLeafLabelList"/>
    <dgm:cxn modelId="{D63E379C-B532-438B-BFBA-A86289C38287}" type="presParOf" srcId="{E7E1491B-9DDB-47AA-B548-29A1DDA9CF22}" destId="{3A992DE2-E7E6-4B77-8477-42FF13103B28}" srcOrd="2" destOrd="0" presId="urn:microsoft.com/office/officeart/2018/5/layout/IconLeafLabelList"/>
    <dgm:cxn modelId="{563C6038-B281-4B62-856E-E926C7A705AE}" type="presParOf" srcId="{E7E1491B-9DDB-47AA-B548-29A1DDA9CF22}" destId="{822B4B8E-E714-4E82-977C-7BC68F95FDD3}" srcOrd="3" destOrd="0" presId="urn:microsoft.com/office/officeart/2018/5/layout/IconLeafLabelList"/>
    <dgm:cxn modelId="{CE43AF85-D674-4EDE-812A-66CE4DE8497F}" type="presParOf" srcId="{9E80ED03-4E55-44B3-A392-891EE80AB29C}" destId="{211A0076-5EC1-4D6F-A62B-9E7D3DBC32D9}" srcOrd="1" destOrd="0" presId="urn:microsoft.com/office/officeart/2018/5/layout/IconLeafLabelList"/>
    <dgm:cxn modelId="{871EA23A-4063-48A1-984B-F856B10C168E}" type="presParOf" srcId="{9E80ED03-4E55-44B3-A392-891EE80AB29C}" destId="{07ADA4C0-7246-4761-AFC8-6FD9FB7605B7}" srcOrd="2" destOrd="0" presId="urn:microsoft.com/office/officeart/2018/5/layout/IconLeafLabelList"/>
    <dgm:cxn modelId="{1BB2C4BA-DA05-409A-8330-410257CD0BA1}" type="presParOf" srcId="{07ADA4C0-7246-4761-AFC8-6FD9FB7605B7}" destId="{B98B4B12-F2B1-48B4-9219-3F02F8FFA640}" srcOrd="0" destOrd="0" presId="urn:microsoft.com/office/officeart/2018/5/layout/IconLeafLabelList"/>
    <dgm:cxn modelId="{D347766D-2C33-4DE6-BB14-8E080BF7933C}" type="presParOf" srcId="{07ADA4C0-7246-4761-AFC8-6FD9FB7605B7}" destId="{E4DE5882-DF60-4CD6-924A-5F6EE1418E47}" srcOrd="1" destOrd="0" presId="urn:microsoft.com/office/officeart/2018/5/layout/IconLeafLabelList"/>
    <dgm:cxn modelId="{179BDA2B-AF49-4540-827B-2402E93FA8A2}" type="presParOf" srcId="{07ADA4C0-7246-4761-AFC8-6FD9FB7605B7}" destId="{A67B0C9C-595D-453F-8AFD-7357D7D6F660}" srcOrd="2" destOrd="0" presId="urn:microsoft.com/office/officeart/2018/5/layout/IconLeafLabelList"/>
    <dgm:cxn modelId="{26568733-0CE8-403B-A95F-72473356E792}" type="presParOf" srcId="{07ADA4C0-7246-4761-AFC8-6FD9FB7605B7}" destId="{51F9DBED-308E-4D91-B5E5-4B580D19BF59}" srcOrd="3" destOrd="0" presId="urn:microsoft.com/office/officeart/2018/5/layout/IconLeafLabelList"/>
    <dgm:cxn modelId="{BF2F60EF-0F3A-47CF-A0CA-D6341B732383}" type="presParOf" srcId="{9E80ED03-4E55-44B3-A392-891EE80AB29C}" destId="{75B60713-9558-4790-8276-61D9AB9EEFEB}" srcOrd="3" destOrd="0" presId="urn:microsoft.com/office/officeart/2018/5/layout/IconLeafLabelList"/>
    <dgm:cxn modelId="{571CBF87-F3B3-4C1A-907A-6AB76BD0915E}" type="presParOf" srcId="{9E80ED03-4E55-44B3-A392-891EE80AB29C}" destId="{BA990DC5-26F2-4866-932D-C836E0A05978}" srcOrd="4" destOrd="0" presId="urn:microsoft.com/office/officeart/2018/5/layout/IconLeafLabelList"/>
    <dgm:cxn modelId="{631339F4-E646-46EE-9B81-BBB98F424573}" type="presParOf" srcId="{BA990DC5-26F2-4866-932D-C836E0A05978}" destId="{0F657FF0-CD96-4CFB-AA6B-DB846EFE8AD1}" srcOrd="0" destOrd="0" presId="urn:microsoft.com/office/officeart/2018/5/layout/IconLeafLabelList"/>
    <dgm:cxn modelId="{EDE9EB5B-EEC0-42B4-93B6-679916FB315D}" type="presParOf" srcId="{BA990DC5-26F2-4866-932D-C836E0A05978}" destId="{B00E4061-FD1B-480E-8320-7CDF17728748}" srcOrd="1" destOrd="0" presId="urn:microsoft.com/office/officeart/2018/5/layout/IconLeafLabelList"/>
    <dgm:cxn modelId="{540FE084-2E7A-4416-89C6-F96C4C077527}" type="presParOf" srcId="{BA990DC5-26F2-4866-932D-C836E0A05978}" destId="{C79ADD47-8521-4C66-83C3-78C7C07902B2}" srcOrd="2" destOrd="0" presId="urn:microsoft.com/office/officeart/2018/5/layout/IconLeafLabelList"/>
    <dgm:cxn modelId="{D1DC365C-AB8F-4BA9-8206-807111ECCA25}" type="presParOf" srcId="{BA990DC5-26F2-4866-932D-C836E0A05978}" destId="{0EEBB373-0BEB-43BE-9AC9-7631ED9493C9}" srcOrd="3" destOrd="0" presId="urn:microsoft.com/office/officeart/2018/5/layout/IconLeafLabelList"/>
    <dgm:cxn modelId="{96B59CB2-5AD0-4C2B-AED2-EF7F7CAC18F9}" type="presParOf" srcId="{9E80ED03-4E55-44B3-A392-891EE80AB29C}" destId="{A8C70A7C-5F88-45C4-838F-E29F47F86A96}" srcOrd="5" destOrd="0" presId="urn:microsoft.com/office/officeart/2018/5/layout/IconLeafLabelList"/>
    <dgm:cxn modelId="{24A4E6D1-BC35-42F9-8571-FDFE074AC29F}" type="presParOf" srcId="{9E80ED03-4E55-44B3-A392-891EE80AB29C}" destId="{4989343B-1C0C-4A3B-A8C8-D89204B0EC25}" srcOrd="6" destOrd="0" presId="urn:microsoft.com/office/officeart/2018/5/layout/IconLeafLabelList"/>
    <dgm:cxn modelId="{DB913D63-6EFB-4336-A186-244D057FE15B}" type="presParOf" srcId="{4989343B-1C0C-4A3B-A8C8-D89204B0EC25}" destId="{CF586FC6-640E-4162-9FBB-0890813306DA}" srcOrd="0" destOrd="0" presId="urn:microsoft.com/office/officeart/2018/5/layout/IconLeafLabelList"/>
    <dgm:cxn modelId="{6DB2B67B-6277-45E8-B69E-591930610894}" type="presParOf" srcId="{4989343B-1C0C-4A3B-A8C8-D89204B0EC25}" destId="{B6AFD1AC-0D37-4F2C-9854-D6D1A79A1ACF}" srcOrd="1" destOrd="0" presId="urn:microsoft.com/office/officeart/2018/5/layout/IconLeafLabelList"/>
    <dgm:cxn modelId="{32954ADF-05D5-47B3-ACD3-303DEE3A764E}" type="presParOf" srcId="{4989343B-1C0C-4A3B-A8C8-D89204B0EC25}" destId="{7DE4A0C3-FE7B-4602-B0E2-825DB3E2FA1E}" srcOrd="2" destOrd="0" presId="urn:microsoft.com/office/officeart/2018/5/layout/IconLeafLabelList"/>
    <dgm:cxn modelId="{484D3831-5EFD-46BC-9C9A-0D5B7AEC2445}" type="presParOf" srcId="{4989343B-1C0C-4A3B-A8C8-D89204B0EC25}" destId="{C8C79BCB-4B62-4ABC-AA2D-BC7AA9058A0F}" srcOrd="3" destOrd="0" presId="urn:microsoft.com/office/officeart/2018/5/layout/IconLeafLabelList"/>
    <dgm:cxn modelId="{DDB52FCC-602C-4E73-9436-D625B8BF4DF0}" type="presParOf" srcId="{9E80ED03-4E55-44B3-A392-891EE80AB29C}" destId="{9E963A5F-EACA-4757-8B0B-A7985995A45A}" srcOrd="7" destOrd="0" presId="urn:microsoft.com/office/officeart/2018/5/layout/IconLeafLabelList"/>
    <dgm:cxn modelId="{6864A479-F635-41B9-AAB5-5638CDF1722F}" type="presParOf" srcId="{9E80ED03-4E55-44B3-A392-891EE80AB29C}" destId="{D8FDC5B8-3520-414C-9011-0538824E5A5B}" srcOrd="8" destOrd="0" presId="urn:microsoft.com/office/officeart/2018/5/layout/IconLeafLabelList"/>
    <dgm:cxn modelId="{7D3F6D64-0B2B-4F15-8AD6-730AD894B06C}" type="presParOf" srcId="{D8FDC5B8-3520-414C-9011-0538824E5A5B}" destId="{4DEB5204-E77E-42B0-B5F9-691A2130DB1D}" srcOrd="0" destOrd="0" presId="urn:microsoft.com/office/officeart/2018/5/layout/IconLeafLabelList"/>
    <dgm:cxn modelId="{74C83C98-E397-4F8B-B716-F951B0F9C232}" type="presParOf" srcId="{D8FDC5B8-3520-414C-9011-0538824E5A5B}" destId="{7A2811EF-AE7D-4C20-9E23-DA71E40E9030}" srcOrd="1" destOrd="0" presId="urn:microsoft.com/office/officeart/2018/5/layout/IconLeafLabelList"/>
    <dgm:cxn modelId="{A600924D-D396-4770-B4A2-463C8836E937}" type="presParOf" srcId="{D8FDC5B8-3520-414C-9011-0538824E5A5B}" destId="{E43F9F47-FD0E-4015-A801-F9BE41FD58AF}" srcOrd="2" destOrd="0" presId="urn:microsoft.com/office/officeart/2018/5/layout/IconLeafLabelList"/>
    <dgm:cxn modelId="{A0363E6E-BC36-4048-989B-F4A099F92CA7}" type="presParOf" srcId="{D8FDC5B8-3520-414C-9011-0538824E5A5B}" destId="{0CE1A3FD-C115-449D-A9F3-0A95B899CC15}" srcOrd="3" destOrd="0" presId="urn:microsoft.com/office/officeart/2018/5/layout/IconLeafLabelList"/>
    <dgm:cxn modelId="{CA48981C-5ED1-4454-B91C-9B871998B899}" type="presParOf" srcId="{9E80ED03-4E55-44B3-A392-891EE80AB29C}" destId="{7CB95900-9AD5-480D-B9BC-044FF6F22A0D}" srcOrd="9" destOrd="0" presId="urn:microsoft.com/office/officeart/2018/5/layout/IconLeafLabelList"/>
    <dgm:cxn modelId="{75FAC091-D245-49C9-AA75-753ADB327AC5}" type="presParOf" srcId="{9E80ED03-4E55-44B3-A392-891EE80AB29C}" destId="{857D6619-8DF0-43DD-84D8-E5710611A5BE}" srcOrd="10" destOrd="0" presId="urn:microsoft.com/office/officeart/2018/5/layout/IconLeafLabelList"/>
    <dgm:cxn modelId="{D3C4DE1A-7602-43A4-9CF0-C6AD962E398B}" type="presParOf" srcId="{857D6619-8DF0-43DD-84D8-E5710611A5BE}" destId="{2E95D280-0C63-4349-AB32-56BEEAD3927E}" srcOrd="0" destOrd="0" presId="urn:microsoft.com/office/officeart/2018/5/layout/IconLeafLabelList"/>
    <dgm:cxn modelId="{004DFB28-0611-495F-BB7B-8213C2067D2D}" type="presParOf" srcId="{857D6619-8DF0-43DD-84D8-E5710611A5BE}" destId="{EF6DE222-053B-4158-9277-23677B271B2C}" srcOrd="1" destOrd="0" presId="urn:microsoft.com/office/officeart/2018/5/layout/IconLeafLabelList"/>
    <dgm:cxn modelId="{4DE6ECB1-5408-4096-A7B4-C545195C2CA0}" type="presParOf" srcId="{857D6619-8DF0-43DD-84D8-E5710611A5BE}" destId="{230852AB-BF7D-4218-B453-F498BF87D506}" srcOrd="2" destOrd="0" presId="urn:microsoft.com/office/officeart/2018/5/layout/IconLeafLabelList"/>
    <dgm:cxn modelId="{CA2BC093-0001-4D08-B5DC-5B469A481723}" type="presParOf" srcId="{857D6619-8DF0-43DD-84D8-E5710611A5BE}" destId="{6C0657BC-BD63-4258-93E9-3BA519B6BE7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369CC2-0E78-49F9-85C5-A6842F2CAE5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18AA266D-A1BB-4F73-BB4C-7D0F11DC2990}">
      <dgm:prSet/>
      <dgm:spPr/>
      <dgm:t>
        <a:bodyPr/>
        <a:lstStyle/>
        <a:p>
          <a:pPr>
            <a:lnSpc>
              <a:spcPct val="100000"/>
            </a:lnSpc>
          </a:pPr>
          <a:r>
            <a:rPr lang="en-GB" b="1" i="0" baseline="0"/>
            <a:t>Problem Statement</a:t>
          </a:r>
          <a:r>
            <a:rPr lang="en-GB" b="0" i="0" baseline="0"/>
            <a:t>:</a:t>
          </a:r>
          <a:endParaRPr lang="en-GB"/>
        </a:p>
      </dgm:t>
    </dgm:pt>
    <dgm:pt modelId="{FE6E7D41-4837-4495-A092-F2F18D896F68}" type="parTrans" cxnId="{21B46058-F4F8-4253-8D9C-C4488F446C5D}">
      <dgm:prSet/>
      <dgm:spPr/>
      <dgm:t>
        <a:bodyPr/>
        <a:lstStyle/>
        <a:p>
          <a:endParaRPr lang="en-GB"/>
        </a:p>
      </dgm:t>
    </dgm:pt>
    <dgm:pt modelId="{228CDA6F-6958-4760-BF66-7EE0B93E72F6}" type="sibTrans" cxnId="{21B46058-F4F8-4253-8D9C-C4488F446C5D}">
      <dgm:prSet/>
      <dgm:spPr/>
      <dgm:t>
        <a:bodyPr/>
        <a:lstStyle/>
        <a:p>
          <a:endParaRPr lang="en-GB"/>
        </a:p>
      </dgm:t>
    </dgm:pt>
    <dgm:pt modelId="{97D14CF8-E733-47CA-888D-9799692A911D}">
      <dgm:prSet/>
      <dgm:spPr/>
      <dgm:t>
        <a:bodyPr/>
        <a:lstStyle/>
        <a:p>
          <a:pPr>
            <a:lnSpc>
              <a:spcPct val="100000"/>
            </a:lnSpc>
          </a:pPr>
          <a:r>
            <a:rPr lang="en-GB" b="0" i="0" baseline="0"/>
            <a:t>This project aims to provide insights into the real estate market in Kansas City. With  the real estate market's volatility and complexity, investors and buyers need  accurate forecasts and insights to make informed decisions.</a:t>
          </a:r>
          <a:endParaRPr lang="en-GB"/>
        </a:p>
      </dgm:t>
    </dgm:pt>
    <dgm:pt modelId="{4D39EDBE-4F7E-4B5E-98CF-F541A10F5ABE}" type="parTrans" cxnId="{C34007B8-4519-4199-8EA9-29EF61292C60}">
      <dgm:prSet/>
      <dgm:spPr/>
      <dgm:t>
        <a:bodyPr/>
        <a:lstStyle/>
        <a:p>
          <a:endParaRPr lang="en-GB"/>
        </a:p>
      </dgm:t>
    </dgm:pt>
    <dgm:pt modelId="{17DBEFEE-FCF9-4F9B-AF33-74AB086ADD05}" type="sibTrans" cxnId="{C34007B8-4519-4199-8EA9-29EF61292C60}">
      <dgm:prSet/>
      <dgm:spPr/>
      <dgm:t>
        <a:bodyPr/>
        <a:lstStyle/>
        <a:p>
          <a:endParaRPr lang="en-GB"/>
        </a:p>
      </dgm:t>
    </dgm:pt>
    <dgm:pt modelId="{973C5F29-D7D7-4679-BC3A-CBF919F7A45C}">
      <dgm:prSet/>
      <dgm:spPr/>
      <dgm:t>
        <a:bodyPr/>
        <a:lstStyle/>
        <a:p>
          <a:pPr>
            <a:lnSpc>
              <a:spcPct val="100000"/>
            </a:lnSpc>
          </a:pPr>
          <a:r>
            <a:rPr lang="en-GB" b="1" i="0" baseline="0"/>
            <a:t>Stakeholder:</a:t>
          </a:r>
          <a:endParaRPr lang="en-GB"/>
        </a:p>
      </dgm:t>
    </dgm:pt>
    <dgm:pt modelId="{305D22EF-54D6-4728-89D1-EE5C5D468D2D}" type="parTrans" cxnId="{60CAFA70-1178-45B3-B1AC-B9DDA806E8A8}">
      <dgm:prSet/>
      <dgm:spPr/>
      <dgm:t>
        <a:bodyPr/>
        <a:lstStyle/>
        <a:p>
          <a:endParaRPr lang="en-GB"/>
        </a:p>
      </dgm:t>
    </dgm:pt>
    <dgm:pt modelId="{76A33AA2-5032-4F8B-83D7-FAB5EE720987}" type="sibTrans" cxnId="{60CAFA70-1178-45B3-B1AC-B9DDA806E8A8}">
      <dgm:prSet/>
      <dgm:spPr/>
      <dgm:t>
        <a:bodyPr/>
        <a:lstStyle/>
        <a:p>
          <a:endParaRPr lang="en-GB"/>
        </a:p>
      </dgm:t>
    </dgm:pt>
    <dgm:pt modelId="{C37D92D9-FAD6-4E7E-8FCD-5A30167426F9}">
      <dgm:prSet/>
      <dgm:spPr/>
      <dgm:t>
        <a:bodyPr/>
        <a:lstStyle/>
        <a:p>
          <a:pPr>
            <a:lnSpc>
              <a:spcPct val="100000"/>
            </a:lnSpc>
          </a:pPr>
          <a:r>
            <a:rPr lang="en-GB" b="0" i="0" baseline="0"/>
            <a:t>A Real Estate company looking to expand it’s operations in Kansas City.</a:t>
          </a:r>
          <a:endParaRPr lang="en-GB"/>
        </a:p>
      </dgm:t>
    </dgm:pt>
    <dgm:pt modelId="{94C04F46-1B68-40AE-876D-F0F0F739B19B}" type="parTrans" cxnId="{1BA1FDDC-F242-441C-A897-8968F6577112}">
      <dgm:prSet/>
      <dgm:spPr/>
      <dgm:t>
        <a:bodyPr/>
        <a:lstStyle/>
        <a:p>
          <a:endParaRPr lang="en-GB"/>
        </a:p>
      </dgm:t>
    </dgm:pt>
    <dgm:pt modelId="{1E8733D5-5B26-4B80-87D5-9DCC29A533C9}" type="sibTrans" cxnId="{1BA1FDDC-F242-441C-A897-8968F6577112}">
      <dgm:prSet/>
      <dgm:spPr/>
      <dgm:t>
        <a:bodyPr/>
        <a:lstStyle/>
        <a:p>
          <a:endParaRPr lang="en-GB"/>
        </a:p>
      </dgm:t>
    </dgm:pt>
    <dgm:pt modelId="{3BFC3A91-DF6C-49F1-8ACD-01F149626236}">
      <dgm:prSet/>
      <dgm:spPr/>
      <dgm:t>
        <a:bodyPr/>
        <a:lstStyle/>
        <a:p>
          <a:pPr>
            <a:lnSpc>
              <a:spcPct val="100000"/>
            </a:lnSpc>
          </a:pPr>
          <a:r>
            <a:rPr lang="en-GB" b="1" i="0" baseline="0"/>
            <a:t>Business problem</a:t>
          </a:r>
          <a:r>
            <a:rPr lang="en-GB" b="0" i="0" baseline="0"/>
            <a:t>:</a:t>
          </a:r>
          <a:endParaRPr lang="en-GB"/>
        </a:p>
      </dgm:t>
    </dgm:pt>
    <dgm:pt modelId="{5519C4A5-F8CD-47F6-91B4-E793009BF58A}" type="parTrans" cxnId="{8CC0986E-DBBA-41E3-BB99-3530ACD92442}">
      <dgm:prSet/>
      <dgm:spPr/>
      <dgm:t>
        <a:bodyPr/>
        <a:lstStyle/>
        <a:p>
          <a:endParaRPr lang="en-GB"/>
        </a:p>
      </dgm:t>
    </dgm:pt>
    <dgm:pt modelId="{C9B5D98B-C57B-4596-B6AD-5AB57893BD0F}" type="sibTrans" cxnId="{8CC0986E-DBBA-41E3-BB99-3530ACD92442}">
      <dgm:prSet/>
      <dgm:spPr/>
      <dgm:t>
        <a:bodyPr/>
        <a:lstStyle/>
        <a:p>
          <a:endParaRPr lang="en-GB"/>
        </a:p>
      </dgm:t>
    </dgm:pt>
    <dgm:pt modelId="{BACCCBBE-8B6B-47C7-90BD-0961862BD244}">
      <dgm:prSet/>
      <dgm:spPr/>
      <dgm:t>
        <a:bodyPr/>
        <a:lstStyle/>
        <a:p>
          <a:pPr>
            <a:lnSpc>
              <a:spcPct val="100000"/>
            </a:lnSpc>
          </a:pPr>
          <a:r>
            <a:rPr lang="en-GB" b="0" i="0" baseline="0"/>
            <a:t>As a consultancy firm contracted by a real estate company in Kansas City, our goal  is to provide actionable insights and strategic recommendations to facilitate  informed decision-making for investors and buyers in the local real estate market.</a:t>
          </a:r>
          <a:endParaRPr lang="en-GB"/>
        </a:p>
      </dgm:t>
    </dgm:pt>
    <dgm:pt modelId="{66CF75D5-D20C-49C3-B702-2E6E44862753}" type="parTrans" cxnId="{F654269C-DA03-441C-A094-42A657311426}">
      <dgm:prSet/>
      <dgm:spPr/>
      <dgm:t>
        <a:bodyPr/>
        <a:lstStyle/>
        <a:p>
          <a:endParaRPr lang="en-GB"/>
        </a:p>
      </dgm:t>
    </dgm:pt>
    <dgm:pt modelId="{42DAEAA6-737C-4EFE-9880-8E34EACD913D}" type="sibTrans" cxnId="{F654269C-DA03-441C-A094-42A657311426}">
      <dgm:prSet/>
      <dgm:spPr/>
      <dgm:t>
        <a:bodyPr/>
        <a:lstStyle/>
        <a:p>
          <a:endParaRPr lang="en-GB"/>
        </a:p>
      </dgm:t>
    </dgm:pt>
    <dgm:pt modelId="{8123E982-70FF-4324-A723-F76993DFAB6C}">
      <dgm:prSet/>
      <dgm:spPr/>
      <dgm:t>
        <a:bodyPr/>
        <a:lstStyle/>
        <a:p>
          <a:pPr>
            <a:lnSpc>
              <a:spcPct val="100000"/>
            </a:lnSpc>
          </a:pPr>
          <a:r>
            <a:rPr lang="en-GB" b="1" i="0" baseline="0"/>
            <a:t>Data: </a:t>
          </a:r>
          <a:endParaRPr lang="en-GB"/>
        </a:p>
      </dgm:t>
    </dgm:pt>
    <dgm:pt modelId="{87E63D34-65A5-445B-BF8C-3BE309124C87}" type="parTrans" cxnId="{3BCF43D3-7E04-45E5-B057-EDDF7F02D8BA}">
      <dgm:prSet/>
      <dgm:spPr/>
      <dgm:t>
        <a:bodyPr/>
        <a:lstStyle/>
        <a:p>
          <a:endParaRPr lang="en-GB"/>
        </a:p>
      </dgm:t>
    </dgm:pt>
    <dgm:pt modelId="{FB74CADB-FDE3-4337-8D5A-5219DB763BE3}" type="sibTrans" cxnId="{3BCF43D3-7E04-45E5-B057-EDDF7F02D8BA}">
      <dgm:prSet/>
      <dgm:spPr/>
      <dgm:t>
        <a:bodyPr/>
        <a:lstStyle/>
        <a:p>
          <a:endParaRPr lang="en-GB"/>
        </a:p>
      </dgm:t>
    </dgm:pt>
    <dgm:pt modelId="{DE735152-276A-4E94-A579-4BAE36F9ABE7}">
      <dgm:prSet/>
      <dgm:spPr/>
      <dgm:t>
        <a:bodyPr/>
        <a:lstStyle/>
        <a:p>
          <a:pPr>
            <a:lnSpc>
              <a:spcPct val="100000"/>
            </a:lnSpc>
          </a:pPr>
          <a:r>
            <a:rPr lang="en-GB" b="0" i="0" baseline="0" dirty="0"/>
            <a:t>The dataset consists of information on over 14,000 zip codes in the</a:t>
          </a:r>
          <a:r>
            <a:rPr lang="en-GB" dirty="0"/>
            <a:t> </a:t>
          </a:r>
          <a:r>
            <a:rPr lang="en-GB" b="0" i="0" baseline="0" dirty="0"/>
            <a:t>United States.</a:t>
          </a:r>
          <a:endParaRPr lang="en-GB" dirty="0"/>
        </a:p>
      </dgm:t>
    </dgm:pt>
    <dgm:pt modelId="{85FD7F32-18DD-4381-80C2-BBF4A69A59D9}" type="parTrans" cxnId="{F6C00FD7-2E39-41D7-A609-26D5BEE01C8A}">
      <dgm:prSet/>
      <dgm:spPr/>
      <dgm:t>
        <a:bodyPr/>
        <a:lstStyle/>
        <a:p>
          <a:endParaRPr lang="en-GB"/>
        </a:p>
      </dgm:t>
    </dgm:pt>
    <dgm:pt modelId="{D235D9FF-BBC3-4F54-A837-C356D4F14CB2}" type="sibTrans" cxnId="{F6C00FD7-2E39-41D7-A609-26D5BEE01C8A}">
      <dgm:prSet/>
      <dgm:spPr/>
      <dgm:t>
        <a:bodyPr/>
        <a:lstStyle/>
        <a:p>
          <a:endParaRPr lang="en-GB"/>
        </a:p>
      </dgm:t>
    </dgm:pt>
    <dgm:pt modelId="{F0B2FCDE-0090-4069-8B42-FF1D371B2080}" type="pres">
      <dgm:prSet presAssocID="{55369CC2-0E78-49F9-85C5-A6842F2CAE53}" presName="linear" presStyleCnt="0">
        <dgm:presLayoutVars>
          <dgm:dir/>
          <dgm:animLvl val="lvl"/>
          <dgm:resizeHandles val="exact"/>
        </dgm:presLayoutVars>
      </dgm:prSet>
      <dgm:spPr/>
    </dgm:pt>
    <dgm:pt modelId="{3A032BC3-92FD-4926-915F-492E95144A87}" type="pres">
      <dgm:prSet presAssocID="{18AA266D-A1BB-4F73-BB4C-7D0F11DC2990}" presName="parentLin" presStyleCnt="0"/>
      <dgm:spPr/>
    </dgm:pt>
    <dgm:pt modelId="{71662C94-BD9A-476D-A75C-3AEAD1D984DD}" type="pres">
      <dgm:prSet presAssocID="{18AA266D-A1BB-4F73-BB4C-7D0F11DC2990}" presName="parentLeftMargin" presStyleLbl="node1" presStyleIdx="0" presStyleCnt="4"/>
      <dgm:spPr/>
    </dgm:pt>
    <dgm:pt modelId="{95C3F4B6-A3C6-4930-90D1-953E9C80E6C9}" type="pres">
      <dgm:prSet presAssocID="{18AA266D-A1BB-4F73-BB4C-7D0F11DC2990}" presName="parentText" presStyleLbl="node1" presStyleIdx="0" presStyleCnt="4">
        <dgm:presLayoutVars>
          <dgm:chMax val="0"/>
          <dgm:bulletEnabled val="1"/>
        </dgm:presLayoutVars>
      </dgm:prSet>
      <dgm:spPr/>
    </dgm:pt>
    <dgm:pt modelId="{F01E8A06-EFAA-48BF-9BE6-397319EE727C}" type="pres">
      <dgm:prSet presAssocID="{18AA266D-A1BB-4F73-BB4C-7D0F11DC2990}" presName="negativeSpace" presStyleCnt="0"/>
      <dgm:spPr/>
    </dgm:pt>
    <dgm:pt modelId="{C86E256B-9E50-444F-807E-EA6F2BD40072}" type="pres">
      <dgm:prSet presAssocID="{18AA266D-A1BB-4F73-BB4C-7D0F11DC2990}" presName="childText" presStyleLbl="conFgAcc1" presStyleIdx="0" presStyleCnt="4">
        <dgm:presLayoutVars>
          <dgm:bulletEnabled val="1"/>
        </dgm:presLayoutVars>
      </dgm:prSet>
      <dgm:spPr/>
    </dgm:pt>
    <dgm:pt modelId="{60EB8233-6061-4557-A47E-EF22B31CC317}" type="pres">
      <dgm:prSet presAssocID="{228CDA6F-6958-4760-BF66-7EE0B93E72F6}" presName="spaceBetweenRectangles" presStyleCnt="0"/>
      <dgm:spPr/>
    </dgm:pt>
    <dgm:pt modelId="{FB93B810-D441-4E8F-86AB-4767781083DA}" type="pres">
      <dgm:prSet presAssocID="{973C5F29-D7D7-4679-BC3A-CBF919F7A45C}" presName="parentLin" presStyleCnt="0"/>
      <dgm:spPr/>
    </dgm:pt>
    <dgm:pt modelId="{27320E8B-C86C-4CE6-9ED8-1975699D54C9}" type="pres">
      <dgm:prSet presAssocID="{973C5F29-D7D7-4679-BC3A-CBF919F7A45C}" presName="parentLeftMargin" presStyleLbl="node1" presStyleIdx="0" presStyleCnt="4"/>
      <dgm:spPr/>
    </dgm:pt>
    <dgm:pt modelId="{371E6D93-D0FC-4F4A-8BCE-9D3811CBB6F2}" type="pres">
      <dgm:prSet presAssocID="{973C5F29-D7D7-4679-BC3A-CBF919F7A45C}" presName="parentText" presStyleLbl="node1" presStyleIdx="1" presStyleCnt="4">
        <dgm:presLayoutVars>
          <dgm:chMax val="0"/>
          <dgm:bulletEnabled val="1"/>
        </dgm:presLayoutVars>
      </dgm:prSet>
      <dgm:spPr/>
    </dgm:pt>
    <dgm:pt modelId="{42DB3FA6-42F7-4028-AE68-94E6B3F827E8}" type="pres">
      <dgm:prSet presAssocID="{973C5F29-D7D7-4679-BC3A-CBF919F7A45C}" presName="negativeSpace" presStyleCnt="0"/>
      <dgm:spPr/>
    </dgm:pt>
    <dgm:pt modelId="{B9648905-B080-4A22-AFFB-082381EE5C1F}" type="pres">
      <dgm:prSet presAssocID="{973C5F29-D7D7-4679-BC3A-CBF919F7A45C}" presName="childText" presStyleLbl="conFgAcc1" presStyleIdx="1" presStyleCnt="4">
        <dgm:presLayoutVars>
          <dgm:bulletEnabled val="1"/>
        </dgm:presLayoutVars>
      </dgm:prSet>
      <dgm:spPr/>
    </dgm:pt>
    <dgm:pt modelId="{3D3A1A6B-9DB6-42C5-BC63-0484A5D38406}" type="pres">
      <dgm:prSet presAssocID="{76A33AA2-5032-4F8B-83D7-FAB5EE720987}" presName="spaceBetweenRectangles" presStyleCnt="0"/>
      <dgm:spPr/>
    </dgm:pt>
    <dgm:pt modelId="{EA850382-9D60-4133-906E-CE90A4D2546E}" type="pres">
      <dgm:prSet presAssocID="{3BFC3A91-DF6C-49F1-8ACD-01F149626236}" presName="parentLin" presStyleCnt="0"/>
      <dgm:spPr/>
    </dgm:pt>
    <dgm:pt modelId="{8D1FA18E-DFC1-4ADC-A9BB-B41C11DDFA33}" type="pres">
      <dgm:prSet presAssocID="{3BFC3A91-DF6C-49F1-8ACD-01F149626236}" presName="parentLeftMargin" presStyleLbl="node1" presStyleIdx="1" presStyleCnt="4"/>
      <dgm:spPr/>
    </dgm:pt>
    <dgm:pt modelId="{B641EC2A-42AB-4FE7-B85B-D6F3451C1C8B}" type="pres">
      <dgm:prSet presAssocID="{3BFC3A91-DF6C-49F1-8ACD-01F149626236}" presName="parentText" presStyleLbl="node1" presStyleIdx="2" presStyleCnt="4">
        <dgm:presLayoutVars>
          <dgm:chMax val="0"/>
          <dgm:bulletEnabled val="1"/>
        </dgm:presLayoutVars>
      </dgm:prSet>
      <dgm:spPr/>
    </dgm:pt>
    <dgm:pt modelId="{449AFCE0-648C-483F-A223-8088531DF7C8}" type="pres">
      <dgm:prSet presAssocID="{3BFC3A91-DF6C-49F1-8ACD-01F149626236}" presName="negativeSpace" presStyleCnt="0"/>
      <dgm:spPr/>
    </dgm:pt>
    <dgm:pt modelId="{FE812E3C-7D87-41FE-8BA9-D0E431B13459}" type="pres">
      <dgm:prSet presAssocID="{3BFC3A91-DF6C-49F1-8ACD-01F149626236}" presName="childText" presStyleLbl="conFgAcc1" presStyleIdx="2" presStyleCnt="4">
        <dgm:presLayoutVars>
          <dgm:bulletEnabled val="1"/>
        </dgm:presLayoutVars>
      </dgm:prSet>
      <dgm:spPr/>
    </dgm:pt>
    <dgm:pt modelId="{AE9F484C-69FB-4370-A882-EF57D98F9CAB}" type="pres">
      <dgm:prSet presAssocID="{C9B5D98B-C57B-4596-B6AD-5AB57893BD0F}" presName="spaceBetweenRectangles" presStyleCnt="0"/>
      <dgm:spPr/>
    </dgm:pt>
    <dgm:pt modelId="{AA874683-FEC7-4576-8947-870C26120B19}" type="pres">
      <dgm:prSet presAssocID="{8123E982-70FF-4324-A723-F76993DFAB6C}" presName="parentLin" presStyleCnt="0"/>
      <dgm:spPr/>
    </dgm:pt>
    <dgm:pt modelId="{DD59E407-2A6A-4416-BE9A-26B8B3ECC542}" type="pres">
      <dgm:prSet presAssocID="{8123E982-70FF-4324-A723-F76993DFAB6C}" presName="parentLeftMargin" presStyleLbl="node1" presStyleIdx="2" presStyleCnt="4"/>
      <dgm:spPr/>
    </dgm:pt>
    <dgm:pt modelId="{0A1727A4-30A0-4EB3-A5D9-CEA1F59F833A}" type="pres">
      <dgm:prSet presAssocID="{8123E982-70FF-4324-A723-F76993DFAB6C}" presName="parentText" presStyleLbl="node1" presStyleIdx="3" presStyleCnt="4">
        <dgm:presLayoutVars>
          <dgm:chMax val="0"/>
          <dgm:bulletEnabled val="1"/>
        </dgm:presLayoutVars>
      </dgm:prSet>
      <dgm:spPr/>
    </dgm:pt>
    <dgm:pt modelId="{6A4BF511-CD79-4251-AA12-75DF198B5CD6}" type="pres">
      <dgm:prSet presAssocID="{8123E982-70FF-4324-A723-F76993DFAB6C}" presName="negativeSpace" presStyleCnt="0"/>
      <dgm:spPr/>
    </dgm:pt>
    <dgm:pt modelId="{9436DAB7-C9C0-4B39-9D10-875EFCA1F1CD}" type="pres">
      <dgm:prSet presAssocID="{8123E982-70FF-4324-A723-F76993DFAB6C}" presName="childText" presStyleLbl="conFgAcc1" presStyleIdx="3" presStyleCnt="4">
        <dgm:presLayoutVars>
          <dgm:bulletEnabled val="1"/>
        </dgm:presLayoutVars>
      </dgm:prSet>
      <dgm:spPr/>
    </dgm:pt>
  </dgm:ptLst>
  <dgm:cxnLst>
    <dgm:cxn modelId="{DEDF1A06-8AAD-45AE-AF23-C1F5FFA2BE08}" type="presOf" srcId="{DE735152-276A-4E94-A579-4BAE36F9ABE7}" destId="{9436DAB7-C9C0-4B39-9D10-875EFCA1F1CD}" srcOrd="0" destOrd="0" presId="urn:microsoft.com/office/officeart/2005/8/layout/list1"/>
    <dgm:cxn modelId="{7C6DD41A-F19A-4B11-9772-280BB09478ED}" type="presOf" srcId="{973C5F29-D7D7-4679-BC3A-CBF919F7A45C}" destId="{371E6D93-D0FC-4F4A-8BCE-9D3811CBB6F2}" srcOrd="1" destOrd="0" presId="urn:microsoft.com/office/officeart/2005/8/layout/list1"/>
    <dgm:cxn modelId="{6681FF27-32C1-47B3-BDAA-DFB848392840}" type="presOf" srcId="{3BFC3A91-DF6C-49F1-8ACD-01F149626236}" destId="{B641EC2A-42AB-4FE7-B85B-D6F3451C1C8B}" srcOrd="1" destOrd="0" presId="urn:microsoft.com/office/officeart/2005/8/layout/list1"/>
    <dgm:cxn modelId="{F30CF73A-3FD9-4458-8CDA-BE0B1EA41316}" type="presOf" srcId="{8123E982-70FF-4324-A723-F76993DFAB6C}" destId="{DD59E407-2A6A-4416-BE9A-26B8B3ECC542}" srcOrd="0" destOrd="0" presId="urn:microsoft.com/office/officeart/2005/8/layout/list1"/>
    <dgm:cxn modelId="{596C4366-B35D-4EA3-A8B3-743DB367DDDB}" type="presOf" srcId="{3BFC3A91-DF6C-49F1-8ACD-01F149626236}" destId="{8D1FA18E-DFC1-4ADC-A9BB-B41C11DDFA33}" srcOrd="0" destOrd="0" presId="urn:microsoft.com/office/officeart/2005/8/layout/list1"/>
    <dgm:cxn modelId="{4D56436C-7FC7-4996-AE96-5A55DC781FF0}" type="presOf" srcId="{973C5F29-D7D7-4679-BC3A-CBF919F7A45C}" destId="{27320E8B-C86C-4CE6-9ED8-1975699D54C9}" srcOrd="0" destOrd="0" presId="urn:microsoft.com/office/officeart/2005/8/layout/list1"/>
    <dgm:cxn modelId="{8CC0986E-DBBA-41E3-BB99-3530ACD92442}" srcId="{55369CC2-0E78-49F9-85C5-A6842F2CAE53}" destId="{3BFC3A91-DF6C-49F1-8ACD-01F149626236}" srcOrd="2" destOrd="0" parTransId="{5519C4A5-F8CD-47F6-91B4-E793009BF58A}" sibTransId="{C9B5D98B-C57B-4596-B6AD-5AB57893BD0F}"/>
    <dgm:cxn modelId="{60CAFA70-1178-45B3-B1AC-B9DDA806E8A8}" srcId="{55369CC2-0E78-49F9-85C5-A6842F2CAE53}" destId="{973C5F29-D7D7-4679-BC3A-CBF919F7A45C}" srcOrd="1" destOrd="0" parTransId="{305D22EF-54D6-4728-89D1-EE5C5D468D2D}" sibTransId="{76A33AA2-5032-4F8B-83D7-FAB5EE720987}"/>
    <dgm:cxn modelId="{246F9175-9571-49AB-ACA3-45CE57F4F8AF}" type="presOf" srcId="{C37D92D9-FAD6-4E7E-8FCD-5A30167426F9}" destId="{B9648905-B080-4A22-AFFB-082381EE5C1F}" srcOrd="0" destOrd="0" presId="urn:microsoft.com/office/officeart/2005/8/layout/list1"/>
    <dgm:cxn modelId="{21B46058-F4F8-4253-8D9C-C4488F446C5D}" srcId="{55369CC2-0E78-49F9-85C5-A6842F2CAE53}" destId="{18AA266D-A1BB-4F73-BB4C-7D0F11DC2990}" srcOrd="0" destOrd="0" parTransId="{FE6E7D41-4837-4495-A092-F2F18D896F68}" sibTransId="{228CDA6F-6958-4760-BF66-7EE0B93E72F6}"/>
    <dgm:cxn modelId="{425B7C7B-5B72-42A9-835A-449343AEC703}" type="presOf" srcId="{97D14CF8-E733-47CA-888D-9799692A911D}" destId="{C86E256B-9E50-444F-807E-EA6F2BD40072}" srcOrd="0" destOrd="0" presId="urn:microsoft.com/office/officeart/2005/8/layout/list1"/>
    <dgm:cxn modelId="{008F317F-575B-4A4E-A3A5-3D87192D2788}" type="presOf" srcId="{18AA266D-A1BB-4F73-BB4C-7D0F11DC2990}" destId="{95C3F4B6-A3C6-4930-90D1-953E9C80E6C9}" srcOrd="1" destOrd="0" presId="urn:microsoft.com/office/officeart/2005/8/layout/list1"/>
    <dgm:cxn modelId="{F654269C-DA03-441C-A094-42A657311426}" srcId="{3BFC3A91-DF6C-49F1-8ACD-01F149626236}" destId="{BACCCBBE-8B6B-47C7-90BD-0961862BD244}" srcOrd="0" destOrd="0" parTransId="{66CF75D5-D20C-49C3-B702-2E6E44862753}" sibTransId="{42DAEAA6-737C-4EFE-9880-8E34EACD913D}"/>
    <dgm:cxn modelId="{D5D8C0AC-65C6-44AE-9E6F-AACD200C2808}" type="presOf" srcId="{18AA266D-A1BB-4F73-BB4C-7D0F11DC2990}" destId="{71662C94-BD9A-476D-A75C-3AEAD1D984DD}" srcOrd="0" destOrd="0" presId="urn:microsoft.com/office/officeart/2005/8/layout/list1"/>
    <dgm:cxn modelId="{C34007B8-4519-4199-8EA9-29EF61292C60}" srcId="{18AA266D-A1BB-4F73-BB4C-7D0F11DC2990}" destId="{97D14CF8-E733-47CA-888D-9799692A911D}" srcOrd="0" destOrd="0" parTransId="{4D39EDBE-4F7E-4B5E-98CF-F541A10F5ABE}" sibTransId="{17DBEFEE-FCF9-4F9B-AF33-74AB086ADD05}"/>
    <dgm:cxn modelId="{D0FE79BA-C0ED-41E8-B238-9C038108E6C1}" type="presOf" srcId="{8123E982-70FF-4324-A723-F76993DFAB6C}" destId="{0A1727A4-30A0-4EB3-A5D9-CEA1F59F833A}" srcOrd="1" destOrd="0" presId="urn:microsoft.com/office/officeart/2005/8/layout/list1"/>
    <dgm:cxn modelId="{3BCF43D3-7E04-45E5-B057-EDDF7F02D8BA}" srcId="{55369CC2-0E78-49F9-85C5-A6842F2CAE53}" destId="{8123E982-70FF-4324-A723-F76993DFAB6C}" srcOrd="3" destOrd="0" parTransId="{87E63D34-65A5-445B-BF8C-3BE309124C87}" sibTransId="{FB74CADB-FDE3-4337-8D5A-5219DB763BE3}"/>
    <dgm:cxn modelId="{F6C00FD7-2E39-41D7-A609-26D5BEE01C8A}" srcId="{8123E982-70FF-4324-A723-F76993DFAB6C}" destId="{DE735152-276A-4E94-A579-4BAE36F9ABE7}" srcOrd="0" destOrd="0" parTransId="{85FD7F32-18DD-4381-80C2-BBF4A69A59D9}" sibTransId="{D235D9FF-BBC3-4F54-A837-C356D4F14CB2}"/>
    <dgm:cxn modelId="{C8C272DB-D1BF-4AB1-9EF8-EEECB169EC7C}" type="presOf" srcId="{55369CC2-0E78-49F9-85C5-A6842F2CAE53}" destId="{F0B2FCDE-0090-4069-8B42-FF1D371B2080}" srcOrd="0" destOrd="0" presId="urn:microsoft.com/office/officeart/2005/8/layout/list1"/>
    <dgm:cxn modelId="{1BA1FDDC-F242-441C-A897-8968F6577112}" srcId="{973C5F29-D7D7-4679-BC3A-CBF919F7A45C}" destId="{C37D92D9-FAD6-4E7E-8FCD-5A30167426F9}" srcOrd="0" destOrd="0" parTransId="{94C04F46-1B68-40AE-876D-F0F0F739B19B}" sibTransId="{1E8733D5-5B26-4B80-87D5-9DCC29A533C9}"/>
    <dgm:cxn modelId="{9B0159E9-B776-4E24-9276-309D7C2AA126}" type="presOf" srcId="{BACCCBBE-8B6B-47C7-90BD-0961862BD244}" destId="{FE812E3C-7D87-41FE-8BA9-D0E431B13459}" srcOrd="0" destOrd="0" presId="urn:microsoft.com/office/officeart/2005/8/layout/list1"/>
    <dgm:cxn modelId="{9A5BC7D6-99AF-44DD-9BD4-AE47CD9CB983}" type="presParOf" srcId="{F0B2FCDE-0090-4069-8B42-FF1D371B2080}" destId="{3A032BC3-92FD-4926-915F-492E95144A87}" srcOrd="0" destOrd="0" presId="urn:microsoft.com/office/officeart/2005/8/layout/list1"/>
    <dgm:cxn modelId="{83146F1B-D0D3-4E70-920D-F53211CB3049}" type="presParOf" srcId="{3A032BC3-92FD-4926-915F-492E95144A87}" destId="{71662C94-BD9A-476D-A75C-3AEAD1D984DD}" srcOrd="0" destOrd="0" presId="urn:microsoft.com/office/officeart/2005/8/layout/list1"/>
    <dgm:cxn modelId="{55D94B83-3B0C-44D6-B5E3-8D78F3DA20C3}" type="presParOf" srcId="{3A032BC3-92FD-4926-915F-492E95144A87}" destId="{95C3F4B6-A3C6-4930-90D1-953E9C80E6C9}" srcOrd="1" destOrd="0" presId="urn:microsoft.com/office/officeart/2005/8/layout/list1"/>
    <dgm:cxn modelId="{6E51468F-8E85-49A6-8294-64AE7FA2B618}" type="presParOf" srcId="{F0B2FCDE-0090-4069-8B42-FF1D371B2080}" destId="{F01E8A06-EFAA-48BF-9BE6-397319EE727C}" srcOrd="1" destOrd="0" presId="urn:microsoft.com/office/officeart/2005/8/layout/list1"/>
    <dgm:cxn modelId="{6CA47491-7C71-4819-9D36-65D92DEA9F8C}" type="presParOf" srcId="{F0B2FCDE-0090-4069-8B42-FF1D371B2080}" destId="{C86E256B-9E50-444F-807E-EA6F2BD40072}" srcOrd="2" destOrd="0" presId="urn:microsoft.com/office/officeart/2005/8/layout/list1"/>
    <dgm:cxn modelId="{D15EB5B2-4BF7-4211-B21E-51AC21E94293}" type="presParOf" srcId="{F0B2FCDE-0090-4069-8B42-FF1D371B2080}" destId="{60EB8233-6061-4557-A47E-EF22B31CC317}" srcOrd="3" destOrd="0" presId="urn:microsoft.com/office/officeart/2005/8/layout/list1"/>
    <dgm:cxn modelId="{CE1AAFEA-6C40-4F27-BD80-A42717EC28F2}" type="presParOf" srcId="{F0B2FCDE-0090-4069-8B42-FF1D371B2080}" destId="{FB93B810-D441-4E8F-86AB-4767781083DA}" srcOrd="4" destOrd="0" presId="urn:microsoft.com/office/officeart/2005/8/layout/list1"/>
    <dgm:cxn modelId="{3DBD740B-B261-4CFC-8BB2-835327ED2C21}" type="presParOf" srcId="{FB93B810-D441-4E8F-86AB-4767781083DA}" destId="{27320E8B-C86C-4CE6-9ED8-1975699D54C9}" srcOrd="0" destOrd="0" presId="urn:microsoft.com/office/officeart/2005/8/layout/list1"/>
    <dgm:cxn modelId="{EA3AF2F4-7F45-4FB0-81D2-26D43526ABFB}" type="presParOf" srcId="{FB93B810-D441-4E8F-86AB-4767781083DA}" destId="{371E6D93-D0FC-4F4A-8BCE-9D3811CBB6F2}" srcOrd="1" destOrd="0" presId="urn:microsoft.com/office/officeart/2005/8/layout/list1"/>
    <dgm:cxn modelId="{B3A3D95E-18F8-4B5D-A6DE-1B3BE5F4B475}" type="presParOf" srcId="{F0B2FCDE-0090-4069-8B42-FF1D371B2080}" destId="{42DB3FA6-42F7-4028-AE68-94E6B3F827E8}" srcOrd="5" destOrd="0" presId="urn:microsoft.com/office/officeart/2005/8/layout/list1"/>
    <dgm:cxn modelId="{CE2AFBF6-F158-4D63-BED4-DCC57E23048C}" type="presParOf" srcId="{F0B2FCDE-0090-4069-8B42-FF1D371B2080}" destId="{B9648905-B080-4A22-AFFB-082381EE5C1F}" srcOrd="6" destOrd="0" presId="urn:microsoft.com/office/officeart/2005/8/layout/list1"/>
    <dgm:cxn modelId="{43406DE7-82A2-4D62-821D-87484C3F518E}" type="presParOf" srcId="{F0B2FCDE-0090-4069-8B42-FF1D371B2080}" destId="{3D3A1A6B-9DB6-42C5-BC63-0484A5D38406}" srcOrd="7" destOrd="0" presId="urn:microsoft.com/office/officeart/2005/8/layout/list1"/>
    <dgm:cxn modelId="{D8550ADF-956E-4553-BABE-36001DFB08DE}" type="presParOf" srcId="{F0B2FCDE-0090-4069-8B42-FF1D371B2080}" destId="{EA850382-9D60-4133-906E-CE90A4D2546E}" srcOrd="8" destOrd="0" presId="urn:microsoft.com/office/officeart/2005/8/layout/list1"/>
    <dgm:cxn modelId="{DE0AC702-764D-442F-8343-D853F49C7B1A}" type="presParOf" srcId="{EA850382-9D60-4133-906E-CE90A4D2546E}" destId="{8D1FA18E-DFC1-4ADC-A9BB-B41C11DDFA33}" srcOrd="0" destOrd="0" presId="urn:microsoft.com/office/officeart/2005/8/layout/list1"/>
    <dgm:cxn modelId="{54338202-1B18-4A80-B1D9-68E42F37D145}" type="presParOf" srcId="{EA850382-9D60-4133-906E-CE90A4D2546E}" destId="{B641EC2A-42AB-4FE7-B85B-D6F3451C1C8B}" srcOrd="1" destOrd="0" presId="urn:microsoft.com/office/officeart/2005/8/layout/list1"/>
    <dgm:cxn modelId="{0868836C-2F3D-41BB-AC6E-BA11ADFE6350}" type="presParOf" srcId="{F0B2FCDE-0090-4069-8B42-FF1D371B2080}" destId="{449AFCE0-648C-483F-A223-8088531DF7C8}" srcOrd="9" destOrd="0" presId="urn:microsoft.com/office/officeart/2005/8/layout/list1"/>
    <dgm:cxn modelId="{3C84BF90-26AC-4BD0-84DA-C9F5EEA0A368}" type="presParOf" srcId="{F0B2FCDE-0090-4069-8B42-FF1D371B2080}" destId="{FE812E3C-7D87-41FE-8BA9-D0E431B13459}" srcOrd="10" destOrd="0" presId="urn:microsoft.com/office/officeart/2005/8/layout/list1"/>
    <dgm:cxn modelId="{39CCFAF8-78D7-4FCF-BFEE-37E11DA97F70}" type="presParOf" srcId="{F0B2FCDE-0090-4069-8B42-FF1D371B2080}" destId="{AE9F484C-69FB-4370-A882-EF57D98F9CAB}" srcOrd="11" destOrd="0" presId="urn:microsoft.com/office/officeart/2005/8/layout/list1"/>
    <dgm:cxn modelId="{A6D7BB17-B28B-4778-8319-8760A41B6F90}" type="presParOf" srcId="{F0B2FCDE-0090-4069-8B42-FF1D371B2080}" destId="{AA874683-FEC7-4576-8947-870C26120B19}" srcOrd="12" destOrd="0" presId="urn:microsoft.com/office/officeart/2005/8/layout/list1"/>
    <dgm:cxn modelId="{2C9FEDF8-6295-4F71-9099-1CCE1C8B7C2C}" type="presParOf" srcId="{AA874683-FEC7-4576-8947-870C26120B19}" destId="{DD59E407-2A6A-4416-BE9A-26B8B3ECC542}" srcOrd="0" destOrd="0" presId="urn:microsoft.com/office/officeart/2005/8/layout/list1"/>
    <dgm:cxn modelId="{7250FE9D-39CD-4BF7-BD84-19B6EED88BFF}" type="presParOf" srcId="{AA874683-FEC7-4576-8947-870C26120B19}" destId="{0A1727A4-30A0-4EB3-A5D9-CEA1F59F833A}" srcOrd="1" destOrd="0" presId="urn:microsoft.com/office/officeart/2005/8/layout/list1"/>
    <dgm:cxn modelId="{B0ADF917-A391-4249-9684-9B5359D560A4}" type="presParOf" srcId="{F0B2FCDE-0090-4069-8B42-FF1D371B2080}" destId="{6A4BF511-CD79-4251-AA12-75DF198B5CD6}" srcOrd="13" destOrd="0" presId="urn:microsoft.com/office/officeart/2005/8/layout/list1"/>
    <dgm:cxn modelId="{15576526-B86C-446B-AAFF-DB170456A5ED}" type="presParOf" srcId="{F0B2FCDE-0090-4069-8B42-FF1D371B2080}" destId="{9436DAB7-C9C0-4B39-9D10-875EFCA1F1C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D7847E-3CBB-479A-9B89-7310B2D031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395D3E-B6B3-4804-9DE9-976CE133B281}">
      <dgm:prSet/>
      <dgm:spPr/>
      <dgm:t>
        <a:bodyPr/>
        <a:lstStyle/>
        <a:p>
          <a:r>
            <a:rPr lang="en-GB" b="1"/>
            <a:t>Market Resilience: </a:t>
          </a:r>
          <a:r>
            <a:rPr lang="en-GB"/>
            <a:t>The market has demonstrated  remarkable resilience, experiencing substantial recovery  following the 2008 financial crisis.</a:t>
          </a:r>
          <a:endParaRPr lang="en-US"/>
        </a:p>
      </dgm:t>
    </dgm:pt>
    <dgm:pt modelId="{895DBB16-305C-481C-B81D-3067938FAF4F}" type="parTrans" cxnId="{76E0BD5E-C5C8-46DE-A8C8-0867886E5BDA}">
      <dgm:prSet/>
      <dgm:spPr/>
      <dgm:t>
        <a:bodyPr/>
        <a:lstStyle/>
        <a:p>
          <a:endParaRPr lang="en-US"/>
        </a:p>
      </dgm:t>
    </dgm:pt>
    <dgm:pt modelId="{67BD296E-A1AE-4C48-9E27-5E0BB63B9EE0}" type="sibTrans" cxnId="{76E0BD5E-C5C8-46DE-A8C8-0867886E5BDA}">
      <dgm:prSet/>
      <dgm:spPr/>
      <dgm:t>
        <a:bodyPr/>
        <a:lstStyle/>
        <a:p>
          <a:endParaRPr lang="en-US"/>
        </a:p>
      </dgm:t>
    </dgm:pt>
    <dgm:pt modelId="{5399E701-B1C5-4DE4-9563-4B0F60333E10}">
      <dgm:prSet/>
      <dgm:spPr/>
      <dgm:t>
        <a:bodyPr/>
        <a:lstStyle/>
        <a:p>
          <a:r>
            <a:rPr lang="en-GB" b="1"/>
            <a:t>Steady Growth: </a:t>
          </a:r>
          <a:r>
            <a:rPr lang="en-GB"/>
            <a:t>A consistent upward trend in property  values, particularly evident post-2012, reflects the  market's stability and growth potential.</a:t>
          </a:r>
          <a:endParaRPr lang="en-US"/>
        </a:p>
      </dgm:t>
    </dgm:pt>
    <dgm:pt modelId="{B6B97FDE-235E-4735-B649-9FF32817EB33}" type="parTrans" cxnId="{D8226FC3-1743-4A73-ABD9-5D1818B67408}">
      <dgm:prSet/>
      <dgm:spPr/>
      <dgm:t>
        <a:bodyPr/>
        <a:lstStyle/>
        <a:p>
          <a:endParaRPr lang="en-US"/>
        </a:p>
      </dgm:t>
    </dgm:pt>
    <dgm:pt modelId="{AF8DE142-E036-4705-ABEB-D97F49344AB6}" type="sibTrans" cxnId="{D8226FC3-1743-4A73-ABD9-5D1818B67408}">
      <dgm:prSet/>
      <dgm:spPr/>
      <dgm:t>
        <a:bodyPr/>
        <a:lstStyle/>
        <a:p>
          <a:endParaRPr lang="en-US"/>
        </a:p>
      </dgm:t>
    </dgm:pt>
    <dgm:pt modelId="{4F849EE7-F365-4555-B298-72590B39CAB3}">
      <dgm:prSet/>
      <dgm:spPr/>
      <dgm:t>
        <a:bodyPr/>
        <a:lstStyle/>
        <a:p>
          <a:r>
            <a:rPr lang="en-GB" b="1"/>
            <a:t>Diverse Investment Landscape: </a:t>
          </a:r>
          <a:r>
            <a:rPr lang="en-GB"/>
            <a:t>From affordable  properties to upscale markets the market offers a  diverse range of investment opportunities.</a:t>
          </a:r>
          <a:endParaRPr lang="en-US"/>
        </a:p>
      </dgm:t>
    </dgm:pt>
    <dgm:pt modelId="{E889D0D8-1C27-4F80-B833-9876057128B0}" type="parTrans" cxnId="{04742231-8E04-45B9-9667-6F7C4B779FCE}">
      <dgm:prSet/>
      <dgm:spPr/>
      <dgm:t>
        <a:bodyPr/>
        <a:lstStyle/>
        <a:p>
          <a:endParaRPr lang="en-US"/>
        </a:p>
      </dgm:t>
    </dgm:pt>
    <dgm:pt modelId="{1AEB3B32-8B5E-45AA-B66A-E48ED1845644}" type="sibTrans" cxnId="{04742231-8E04-45B9-9667-6F7C4B779FCE}">
      <dgm:prSet/>
      <dgm:spPr/>
      <dgm:t>
        <a:bodyPr/>
        <a:lstStyle/>
        <a:p>
          <a:endParaRPr lang="en-US"/>
        </a:p>
      </dgm:t>
    </dgm:pt>
    <dgm:pt modelId="{97C48F51-4DDC-4AA3-A8C6-94571A65E712}" type="pres">
      <dgm:prSet presAssocID="{1AD7847E-3CBB-479A-9B89-7310B2D03119}" presName="root" presStyleCnt="0">
        <dgm:presLayoutVars>
          <dgm:dir/>
          <dgm:resizeHandles val="exact"/>
        </dgm:presLayoutVars>
      </dgm:prSet>
      <dgm:spPr/>
    </dgm:pt>
    <dgm:pt modelId="{8FDB96A5-F67D-4463-9054-F653E8979712}" type="pres">
      <dgm:prSet presAssocID="{43395D3E-B6B3-4804-9DE9-976CE133B281}" presName="compNode" presStyleCnt="0"/>
      <dgm:spPr/>
    </dgm:pt>
    <dgm:pt modelId="{092B4310-7FC6-4298-8DFA-AEB59F7B7144}" type="pres">
      <dgm:prSet presAssocID="{43395D3E-B6B3-4804-9DE9-976CE133B281}" presName="bgRect" presStyleLbl="bgShp" presStyleIdx="0" presStyleCnt="3"/>
      <dgm:spPr/>
    </dgm:pt>
    <dgm:pt modelId="{7017B14E-3257-4A09-989F-F426D9E10E3D}" type="pres">
      <dgm:prSet presAssocID="{43395D3E-B6B3-4804-9DE9-976CE133B2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F01C82CC-9519-4831-AE6C-0364C936CE30}" type="pres">
      <dgm:prSet presAssocID="{43395D3E-B6B3-4804-9DE9-976CE133B281}" presName="spaceRect" presStyleCnt="0"/>
      <dgm:spPr/>
    </dgm:pt>
    <dgm:pt modelId="{C1EC8C61-28CA-4ABC-B9F8-09DA7F483DB1}" type="pres">
      <dgm:prSet presAssocID="{43395D3E-B6B3-4804-9DE9-976CE133B281}" presName="parTx" presStyleLbl="revTx" presStyleIdx="0" presStyleCnt="3">
        <dgm:presLayoutVars>
          <dgm:chMax val="0"/>
          <dgm:chPref val="0"/>
        </dgm:presLayoutVars>
      </dgm:prSet>
      <dgm:spPr/>
    </dgm:pt>
    <dgm:pt modelId="{B8ECF2E3-B286-4418-A840-364B838C1BDD}" type="pres">
      <dgm:prSet presAssocID="{67BD296E-A1AE-4C48-9E27-5E0BB63B9EE0}" presName="sibTrans" presStyleCnt="0"/>
      <dgm:spPr/>
    </dgm:pt>
    <dgm:pt modelId="{9B3321D7-F536-4DFC-AF94-D604C93A99FC}" type="pres">
      <dgm:prSet presAssocID="{5399E701-B1C5-4DE4-9563-4B0F60333E10}" presName="compNode" presStyleCnt="0"/>
      <dgm:spPr/>
    </dgm:pt>
    <dgm:pt modelId="{69343276-5643-4ED5-B70A-2465CAA4462F}" type="pres">
      <dgm:prSet presAssocID="{5399E701-B1C5-4DE4-9563-4B0F60333E10}" presName="bgRect" presStyleLbl="bgShp" presStyleIdx="1" presStyleCnt="3"/>
      <dgm:spPr/>
    </dgm:pt>
    <dgm:pt modelId="{2EA101F0-87C3-4038-B757-D589E468C3FC}" type="pres">
      <dgm:prSet presAssocID="{5399E701-B1C5-4DE4-9563-4B0F60333E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B84AA8C0-2274-4B47-B94C-2A6CF5E3027D}" type="pres">
      <dgm:prSet presAssocID="{5399E701-B1C5-4DE4-9563-4B0F60333E10}" presName="spaceRect" presStyleCnt="0"/>
      <dgm:spPr/>
    </dgm:pt>
    <dgm:pt modelId="{E6BAE159-D4F9-4000-959C-EFA3633DE472}" type="pres">
      <dgm:prSet presAssocID="{5399E701-B1C5-4DE4-9563-4B0F60333E10}" presName="parTx" presStyleLbl="revTx" presStyleIdx="1" presStyleCnt="3">
        <dgm:presLayoutVars>
          <dgm:chMax val="0"/>
          <dgm:chPref val="0"/>
        </dgm:presLayoutVars>
      </dgm:prSet>
      <dgm:spPr/>
    </dgm:pt>
    <dgm:pt modelId="{4A66CC29-EF28-4B5B-9AB4-567E439979A2}" type="pres">
      <dgm:prSet presAssocID="{AF8DE142-E036-4705-ABEB-D97F49344AB6}" presName="sibTrans" presStyleCnt="0"/>
      <dgm:spPr/>
    </dgm:pt>
    <dgm:pt modelId="{77C60BEA-7EE1-438F-AD86-4FEF3438F7E1}" type="pres">
      <dgm:prSet presAssocID="{4F849EE7-F365-4555-B298-72590B39CAB3}" presName="compNode" presStyleCnt="0"/>
      <dgm:spPr/>
    </dgm:pt>
    <dgm:pt modelId="{EBAE0C20-DD10-45D6-948E-821BEEE174D9}" type="pres">
      <dgm:prSet presAssocID="{4F849EE7-F365-4555-B298-72590B39CAB3}" presName="bgRect" presStyleLbl="bgShp" presStyleIdx="2" presStyleCnt="3"/>
      <dgm:spPr/>
    </dgm:pt>
    <dgm:pt modelId="{7F24F2FF-5947-4086-9DBB-032BC993FA55}" type="pres">
      <dgm:prSet presAssocID="{4F849EE7-F365-4555-B298-72590B39CA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d"/>
        </a:ext>
      </dgm:extLst>
    </dgm:pt>
    <dgm:pt modelId="{EDECD13A-3421-480B-90AC-0E75DF802848}" type="pres">
      <dgm:prSet presAssocID="{4F849EE7-F365-4555-B298-72590B39CAB3}" presName="spaceRect" presStyleCnt="0"/>
      <dgm:spPr/>
    </dgm:pt>
    <dgm:pt modelId="{29A9458A-F51A-4A47-961E-3D6621C2DD68}" type="pres">
      <dgm:prSet presAssocID="{4F849EE7-F365-4555-B298-72590B39CAB3}" presName="parTx" presStyleLbl="revTx" presStyleIdx="2" presStyleCnt="3">
        <dgm:presLayoutVars>
          <dgm:chMax val="0"/>
          <dgm:chPref val="0"/>
        </dgm:presLayoutVars>
      </dgm:prSet>
      <dgm:spPr/>
    </dgm:pt>
  </dgm:ptLst>
  <dgm:cxnLst>
    <dgm:cxn modelId="{04742231-8E04-45B9-9667-6F7C4B779FCE}" srcId="{1AD7847E-3CBB-479A-9B89-7310B2D03119}" destId="{4F849EE7-F365-4555-B298-72590B39CAB3}" srcOrd="2" destOrd="0" parTransId="{E889D0D8-1C27-4F80-B833-9876057128B0}" sibTransId="{1AEB3B32-8B5E-45AA-B66A-E48ED1845644}"/>
    <dgm:cxn modelId="{76E0BD5E-C5C8-46DE-A8C8-0867886E5BDA}" srcId="{1AD7847E-3CBB-479A-9B89-7310B2D03119}" destId="{43395D3E-B6B3-4804-9DE9-976CE133B281}" srcOrd="0" destOrd="0" parTransId="{895DBB16-305C-481C-B81D-3067938FAF4F}" sibTransId="{67BD296E-A1AE-4C48-9E27-5E0BB63B9EE0}"/>
    <dgm:cxn modelId="{4D9D4A49-3C5F-487C-8971-A81DA101CDE3}" type="presOf" srcId="{5399E701-B1C5-4DE4-9563-4B0F60333E10}" destId="{E6BAE159-D4F9-4000-959C-EFA3633DE472}" srcOrd="0" destOrd="0" presId="urn:microsoft.com/office/officeart/2018/2/layout/IconVerticalSolidList"/>
    <dgm:cxn modelId="{F54FA4B2-21B4-40CC-9B9F-C991D0AB889B}" type="presOf" srcId="{4F849EE7-F365-4555-B298-72590B39CAB3}" destId="{29A9458A-F51A-4A47-961E-3D6621C2DD68}" srcOrd="0" destOrd="0" presId="urn:microsoft.com/office/officeart/2018/2/layout/IconVerticalSolidList"/>
    <dgm:cxn modelId="{D8226FC3-1743-4A73-ABD9-5D1818B67408}" srcId="{1AD7847E-3CBB-479A-9B89-7310B2D03119}" destId="{5399E701-B1C5-4DE4-9563-4B0F60333E10}" srcOrd="1" destOrd="0" parTransId="{B6B97FDE-235E-4735-B649-9FF32817EB33}" sibTransId="{AF8DE142-E036-4705-ABEB-D97F49344AB6}"/>
    <dgm:cxn modelId="{FB7E0ED1-CB18-458F-8557-6881F3189AF0}" type="presOf" srcId="{1AD7847E-3CBB-479A-9B89-7310B2D03119}" destId="{97C48F51-4DDC-4AA3-A8C6-94571A65E712}" srcOrd="0" destOrd="0" presId="urn:microsoft.com/office/officeart/2018/2/layout/IconVerticalSolidList"/>
    <dgm:cxn modelId="{E6E302EF-6F53-4571-9AD8-2F1249EB0CB3}" type="presOf" srcId="{43395D3E-B6B3-4804-9DE9-976CE133B281}" destId="{C1EC8C61-28CA-4ABC-B9F8-09DA7F483DB1}" srcOrd="0" destOrd="0" presId="urn:microsoft.com/office/officeart/2018/2/layout/IconVerticalSolidList"/>
    <dgm:cxn modelId="{B04E231D-26DF-4C4C-AA0C-DA8CE71BB352}" type="presParOf" srcId="{97C48F51-4DDC-4AA3-A8C6-94571A65E712}" destId="{8FDB96A5-F67D-4463-9054-F653E8979712}" srcOrd="0" destOrd="0" presId="urn:microsoft.com/office/officeart/2018/2/layout/IconVerticalSolidList"/>
    <dgm:cxn modelId="{3E8BFE83-912B-4D02-BC9A-C102CA727DDD}" type="presParOf" srcId="{8FDB96A5-F67D-4463-9054-F653E8979712}" destId="{092B4310-7FC6-4298-8DFA-AEB59F7B7144}" srcOrd="0" destOrd="0" presId="urn:microsoft.com/office/officeart/2018/2/layout/IconVerticalSolidList"/>
    <dgm:cxn modelId="{67F76AB9-A343-4F2A-B3BB-82B1FC2A7387}" type="presParOf" srcId="{8FDB96A5-F67D-4463-9054-F653E8979712}" destId="{7017B14E-3257-4A09-989F-F426D9E10E3D}" srcOrd="1" destOrd="0" presId="urn:microsoft.com/office/officeart/2018/2/layout/IconVerticalSolidList"/>
    <dgm:cxn modelId="{CA7D26F0-93D5-45B3-AEC1-E4A6E5DD183D}" type="presParOf" srcId="{8FDB96A5-F67D-4463-9054-F653E8979712}" destId="{F01C82CC-9519-4831-AE6C-0364C936CE30}" srcOrd="2" destOrd="0" presId="urn:microsoft.com/office/officeart/2018/2/layout/IconVerticalSolidList"/>
    <dgm:cxn modelId="{3B8F6969-9463-4875-9F1F-493402D9B7E1}" type="presParOf" srcId="{8FDB96A5-F67D-4463-9054-F653E8979712}" destId="{C1EC8C61-28CA-4ABC-B9F8-09DA7F483DB1}" srcOrd="3" destOrd="0" presId="urn:microsoft.com/office/officeart/2018/2/layout/IconVerticalSolidList"/>
    <dgm:cxn modelId="{8251CA89-5F74-40C0-BA1F-AED9904AF035}" type="presParOf" srcId="{97C48F51-4DDC-4AA3-A8C6-94571A65E712}" destId="{B8ECF2E3-B286-4418-A840-364B838C1BDD}" srcOrd="1" destOrd="0" presId="urn:microsoft.com/office/officeart/2018/2/layout/IconVerticalSolidList"/>
    <dgm:cxn modelId="{DECD476E-B049-45BB-82B2-4F3AB6982860}" type="presParOf" srcId="{97C48F51-4DDC-4AA3-A8C6-94571A65E712}" destId="{9B3321D7-F536-4DFC-AF94-D604C93A99FC}" srcOrd="2" destOrd="0" presId="urn:microsoft.com/office/officeart/2018/2/layout/IconVerticalSolidList"/>
    <dgm:cxn modelId="{E8BC90BC-77BE-41D7-8014-BD337B2916A3}" type="presParOf" srcId="{9B3321D7-F536-4DFC-AF94-D604C93A99FC}" destId="{69343276-5643-4ED5-B70A-2465CAA4462F}" srcOrd="0" destOrd="0" presId="urn:microsoft.com/office/officeart/2018/2/layout/IconVerticalSolidList"/>
    <dgm:cxn modelId="{9CC8FF65-46B2-48D8-9E64-0D811FA688BE}" type="presParOf" srcId="{9B3321D7-F536-4DFC-AF94-D604C93A99FC}" destId="{2EA101F0-87C3-4038-B757-D589E468C3FC}" srcOrd="1" destOrd="0" presId="urn:microsoft.com/office/officeart/2018/2/layout/IconVerticalSolidList"/>
    <dgm:cxn modelId="{7E687C72-38CB-461B-B072-7DAF66AF745A}" type="presParOf" srcId="{9B3321D7-F536-4DFC-AF94-D604C93A99FC}" destId="{B84AA8C0-2274-4B47-B94C-2A6CF5E3027D}" srcOrd="2" destOrd="0" presId="urn:microsoft.com/office/officeart/2018/2/layout/IconVerticalSolidList"/>
    <dgm:cxn modelId="{EAA23EBB-BEA9-4D6E-9CA4-923E61EFF413}" type="presParOf" srcId="{9B3321D7-F536-4DFC-AF94-D604C93A99FC}" destId="{E6BAE159-D4F9-4000-959C-EFA3633DE472}" srcOrd="3" destOrd="0" presId="urn:microsoft.com/office/officeart/2018/2/layout/IconVerticalSolidList"/>
    <dgm:cxn modelId="{E944A56B-DAF2-4493-AEDA-52BAF821E650}" type="presParOf" srcId="{97C48F51-4DDC-4AA3-A8C6-94571A65E712}" destId="{4A66CC29-EF28-4B5B-9AB4-567E439979A2}" srcOrd="3" destOrd="0" presId="urn:microsoft.com/office/officeart/2018/2/layout/IconVerticalSolidList"/>
    <dgm:cxn modelId="{6930A0A2-B5B1-41FE-81A4-87429B79CED4}" type="presParOf" srcId="{97C48F51-4DDC-4AA3-A8C6-94571A65E712}" destId="{77C60BEA-7EE1-438F-AD86-4FEF3438F7E1}" srcOrd="4" destOrd="0" presId="urn:microsoft.com/office/officeart/2018/2/layout/IconVerticalSolidList"/>
    <dgm:cxn modelId="{A00507C2-1FF3-4453-8862-B2787B515639}" type="presParOf" srcId="{77C60BEA-7EE1-438F-AD86-4FEF3438F7E1}" destId="{EBAE0C20-DD10-45D6-948E-821BEEE174D9}" srcOrd="0" destOrd="0" presId="urn:microsoft.com/office/officeart/2018/2/layout/IconVerticalSolidList"/>
    <dgm:cxn modelId="{EE26FDC7-5C76-471A-9B69-5C63760327F4}" type="presParOf" srcId="{77C60BEA-7EE1-438F-AD86-4FEF3438F7E1}" destId="{7F24F2FF-5947-4086-9DBB-032BC993FA55}" srcOrd="1" destOrd="0" presId="urn:microsoft.com/office/officeart/2018/2/layout/IconVerticalSolidList"/>
    <dgm:cxn modelId="{9E2B5C36-CCE2-465D-B18F-D9C580799849}" type="presParOf" srcId="{77C60BEA-7EE1-438F-AD86-4FEF3438F7E1}" destId="{EDECD13A-3421-480B-90AC-0E75DF802848}" srcOrd="2" destOrd="0" presId="urn:microsoft.com/office/officeart/2018/2/layout/IconVerticalSolidList"/>
    <dgm:cxn modelId="{D6DE3456-04DA-4D42-BD2A-FAC82AE1AC5A}" type="presParOf" srcId="{77C60BEA-7EE1-438F-AD86-4FEF3438F7E1}" destId="{29A9458A-F51A-4A47-961E-3D6621C2DD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0DF3C-D86D-4B95-87E7-34E807A6ABCA}">
      <dsp:nvSpPr>
        <dsp:cNvPr id="0" name=""/>
        <dsp:cNvSpPr/>
      </dsp:nvSpPr>
      <dsp:spPr>
        <a:xfrm>
          <a:off x="0" y="2299"/>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E58E79A-A150-4506-A973-7F8AB8A3FCA2}">
      <dsp:nvSpPr>
        <dsp:cNvPr id="0" name=""/>
        <dsp:cNvSpPr/>
      </dsp:nvSpPr>
      <dsp:spPr>
        <a:xfrm>
          <a:off x="0" y="2299"/>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Gideon Biwott</a:t>
          </a:r>
          <a:endParaRPr lang="en-US" sz="3700" kern="1200"/>
        </a:p>
      </dsp:txBody>
      <dsp:txXfrm>
        <a:off x="0" y="2299"/>
        <a:ext cx="7012370" cy="784088"/>
      </dsp:txXfrm>
    </dsp:sp>
    <dsp:sp modelId="{A7D1C29F-E0FC-47F6-978C-E75CB570F717}">
      <dsp:nvSpPr>
        <dsp:cNvPr id="0" name=""/>
        <dsp:cNvSpPr/>
      </dsp:nvSpPr>
      <dsp:spPr>
        <a:xfrm>
          <a:off x="0" y="786388"/>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A75B4E8-4FD9-4B6C-A04F-46D06CB399AE}">
      <dsp:nvSpPr>
        <dsp:cNvPr id="0" name=""/>
        <dsp:cNvSpPr/>
      </dsp:nvSpPr>
      <dsp:spPr>
        <a:xfrm>
          <a:off x="0" y="786388"/>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Silah Rugut</a:t>
          </a:r>
          <a:endParaRPr lang="en-US" sz="3700" kern="1200"/>
        </a:p>
      </dsp:txBody>
      <dsp:txXfrm>
        <a:off x="0" y="786388"/>
        <a:ext cx="7012370" cy="784088"/>
      </dsp:txXfrm>
    </dsp:sp>
    <dsp:sp modelId="{A35A9D66-66C2-427D-96EE-23C06F916E4A}">
      <dsp:nvSpPr>
        <dsp:cNvPr id="0" name=""/>
        <dsp:cNvSpPr/>
      </dsp:nvSpPr>
      <dsp:spPr>
        <a:xfrm>
          <a:off x="0" y="1570476"/>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6D150CA-8709-47D6-83A3-DEECE5262452}">
      <dsp:nvSpPr>
        <dsp:cNvPr id="0" name=""/>
        <dsp:cNvSpPr/>
      </dsp:nvSpPr>
      <dsp:spPr>
        <a:xfrm>
          <a:off x="0" y="1570476"/>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James Nyamu</a:t>
          </a:r>
          <a:endParaRPr lang="en-US" sz="3700" kern="1200"/>
        </a:p>
      </dsp:txBody>
      <dsp:txXfrm>
        <a:off x="0" y="1570476"/>
        <a:ext cx="7012370" cy="784088"/>
      </dsp:txXfrm>
    </dsp:sp>
    <dsp:sp modelId="{3A3081B1-EEE4-4BFB-8AE4-45DB61F1A8BA}">
      <dsp:nvSpPr>
        <dsp:cNvPr id="0" name=""/>
        <dsp:cNvSpPr/>
      </dsp:nvSpPr>
      <dsp:spPr>
        <a:xfrm>
          <a:off x="0" y="2354565"/>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DEB25F4-9676-4C5E-8B4B-A470C84F0B6C}">
      <dsp:nvSpPr>
        <dsp:cNvPr id="0" name=""/>
        <dsp:cNvSpPr/>
      </dsp:nvSpPr>
      <dsp:spPr>
        <a:xfrm>
          <a:off x="0" y="2354565"/>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Caroline Kisaulu</a:t>
          </a:r>
          <a:endParaRPr lang="en-US" sz="3700" kern="1200"/>
        </a:p>
      </dsp:txBody>
      <dsp:txXfrm>
        <a:off x="0" y="2354565"/>
        <a:ext cx="7012370" cy="784088"/>
      </dsp:txXfrm>
    </dsp:sp>
    <dsp:sp modelId="{BD454BCC-3A57-4C21-98B2-211C02EEA80D}">
      <dsp:nvSpPr>
        <dsp:cNvPr id="0" name=""/>
        <dsp:cNvSpPr/>
      </dsp:nvSpPr>
      <dsp:spPr>
        <a:xfrm>
          <a:off x="0" y="3138654"/>
          <a:ext cx="7012370" cy="0"/>
        </a:xfrm>
        <a:prstGeom prst="lin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37984A-349D-45E8-857E-4C547C9DDE25}">
      <dsp:nvSpPr>
        <dsp:cNvPr id="0" name=""/>
        <dsp:cNvSpPr/>
      </dsp:nvSpPr>
      <dsp:spPr>
        <a:xfrm>
          <a:off x="0" y="3138654"/>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Eunita Nyengo</a:t>
          </a:r>
          <a:endParaRPr lang="en-US" sz="3700" kern="1200"/>
        </a:p>
      </dsp:txBody>
      <dsp:txXfrm>
        <a:off x="0" y="3138654"/>
        <a:ext cx="7012370" cy="784088"/>
      </dsp:txXfrm>
    </dsp:sp>
    <dsp:sp modelId="{44D2DCB5-EE1C-4061-AD41-3A06E9728231}">
      <dsp:nvSpPr>
        <dsp:cNvPr id="0" name=""/>
        <dsp:cNvSpPr/>
      </dsp:nvSpPr>
      <dsp:spPr>
        <a:xfrm>
          <a:off x="0" y="3922742"/>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51B8195-4961-4401-BBA3-C3FACBCF9EFF}">
      <dsp:nvSpPr>
        <dsp:cNvPr id="0" name=""/>
        <dsp:cNvSpPr/>
      </dsp:nvSpPr>
      <dsp:spPr>
        <a:xfrm>
          <a:off x="0" y="3922742"/>
          <a:ext cx="7012370" cy="784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Lorrah Ngine</a:t>
          </a:r>
          <a:endParaRPr lang="en-US" sz="3700" kern="1200"/>
        </a:p>
      </dsp:txBody>
      <dsp:txXfrm>
        <a:off x="0" y="3922742"/>
        <a:ext cx="7012370" cy="784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AB2CA-7DEE-4EED-8581-4AFFDDD081B8}">
      <dsp:nvSpPr>
        <dsp:cNvPr id="0" name=""/>
        <dsp:cNvSpPr/>
      </dsp:nvSpPr>
      <dsp:spPr>
        <a:xfrm>
          <a:off x="878606" y="2172"/>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005C495-20C6-44DC-81CC-7E0944351750}">
      <dsp:nvSpPr>
        <dsp:cNvPr id="0" name=""/>
        <dsp:cNvSpPr/>
      </dsp:nvSpPr>
      <dsp:spPr>
        <a:xfrm>
          <a:off x="1109407" y="232973"/>
          <a:ext cx="621386" cy="62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22B4B8E-E714-4E82-977C-7BC68F95FDD3}">
      <dsp:nvSpPr>
        <dsp:cNvPr id="0" name=""/>
        <dsp:cNvSpPr/>
      </dsp:nvSpPr>
      <dsp:spPr>
        <a:xfrm>
          <a:off x="532405"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Overview</a:t>
          </a:r>
        </a:p>
      </dsp:txBody>
      <dsp:txXfrm>
        <a:off x="532405" y="1422485"/>
        <a:ext cx="1775390" cy="710156"/>
      </dsp:txXfrm>
    </dsp:sp>
    <dsp:sp modelId="{B98B4B12-F2B1-48B4-9219-3F02F8FFA640}">
      <dsp:nvSpPr>
        <dsp:cNvPr id="0" name=""/>
        <dsp:cNvSpPr/>
      </dsp:nvSpPr>
      <dsp:spPr>
        <a:xfrm>
          <a:off x="2964690" y="2172"/>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4DE5882-DF60-4CD6-924A-5F6EE1418E47}">
      <dsp:nvSpPr>
        <dsp:cNvPr id="0" name=""/>
        <dsp:cNvSpPr/>
      </dsp:nvSpPr>
      <dsp:spPr>
        <a:xfrm>
          <a:off x="3195491" y="232973"/>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1F9DBED-308E-4D91-B5E5-4B580D19BF59}">
      <dsp:nvSpPr>
        <dsp:cNvPr id="0" name=""/>
        <dsp:cNvSpPr/>
      </dsp:nvSpPr>
      <dsp:spPr>
        <a:xfrm>
          <a:off x="2618489"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Data </a:t>
          </a:r>
          <a:endParaRPr lang="en-US" sz="1400" kern="1200"/>
        </a:p>
      </dsp:txBody>
      <dsp:txXfrm>
        <a:off x="2618489" y="1422485"/>
        <a:ext cx="1775390" cy="710156"/>
      </dsp:txXfrm>
    </dsp:sp>
    <dsp:sp modelId="{0F657FF0-CD96-4CFB-AA6B-DB846EFE8AD1}">
      <dsp:nvSpPr>
        <dsp:cNvPr id="0" name=""/>
        <dsp:cNvSpPr/>
      </dsp:nvSpPr>
      <dsp:spPr>
        <a:xfrm>
          <a:off x="5050774" y="2172"/>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B00E4061-FD1B-480E-8320-7CDF17728748}">
      <dsp:nvSpPr>
        <dsp:cNvPr id="0" name=""/>
        <dsp:cNvSpPr/>
      </dsp:nvSpPr>
      <dsp:spPr>
        <a:xfrm>
          <a:off x="5281575" y="232973"/>
          <a:ext cx="621386" cy="62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EEBB373-0BEB-43BE-9AC9-7631ED9493C9}">
      <dsp:nvSpPr>
        <dsp:cNvPr id="0" name=""/>
        <dsp:cNvSpPr/>
      </dsp:nvSpPr>
      <dsp:spPr>
        <a:xfrm>
          <a:off x="4704573"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Strategy </a:t>
          </a:r>
          <a:endParaRPr lang="en-US" sz="1400" kern="1200"/>
        </a:p>
      </dsp:txBody>
      <dsp:txXfrm>
        <a:off x="4704573" y="1422485"/>
        <a:ext cx="1775390" cy="710156"/>
      </dsp:txXfrm>
    </dsp:sp>
    <dsp:sp modelId="{CF586FC6-640E-4162-9FBB-0890813306DA}">
      <dsp:nvSpPr>
        <dsp:cNvPr id="0" name=""/>
        <dsp:cNvSpPr/>
      </dsp:nvSpPr>
      <dsp:spPr>
        <a:xfrm>
          <a:off x="878606" y="2576489"/>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B6AFD1AC-0D37-4F2C-9854-D6D1A79A1ACF}">
      <dsp:nvSpPr>
        <dsp:cNvPr id="0" name=""/>
        <dsp:cNvSpPr/>
      </dsp:nvSpPr>
      <dsp:spPr>
        <a:xfrm>
          <a:off x="1109407" y="2807290"/>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C8C79BCB-4B62-4ABC-AA2D-BC7AA9058A0F}">
      <dsp:nvSpPr>
        <dsp:cNvPr id="0" name=""/>
        <dsp:cNvSpPr/>
      </dsp:nvSpPr>
      <dsp:spPr>
        <a:xfrm>
          <a:off x="532405"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Findings</a:t>
          </a:r>
          <a:endParaRPr lang="en-US" sz="1400" kern="1200"/>
        </a:p>
      </dsp:txBody>
      <dsp:txXfrm>
        <a:off x="532405" y="3996801"/>
        <a:ext cx="1775390" cy="710156"/>
      </dsp:txXfrm>
    </dsp:sp>
    <dsp:sp modelId="{4DEB5204-E77E-42B0-B5F9-691A2130DB1D}">
      <dsp:nvSpPr>
        <dsp:cNvPr id="0" name=""/>
        <dsp:cNvSpPr/>
      </dsp:nvSpPr>
      <dsp:spPr>
        <a:xfrm>
          <a:off x="2964690" y="2576489"/>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7A2811EF-AE7D-4C20-9E23-DA71E40E9030}">
      <dsp:nvSpPr>
        <dsp:cNvPr id="0" name=""/>
        <dsp:cNvSpPr/>
      </dsp:nvSpPr>
      <dsp:spPr>
        <a:xfrm>
          <a:off x="3195491" y="2807290"/>
          <a:ext cx="621386" cy="62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CE1A3FD-C115-449D-A9F3-0A95B899CC15}">
      <dsp:nvSpPr>
        <dsp:cNvPr id="0" name=""/>
        <dsp:cNvSpPr/>
      </dsp:nvSpPr>
      <dsp:spPr>
        <a:xfrm>
          <a:off x="2618489"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Research Questions</a:t>
          </a:r>
          <a:endParaRPr lang="en-US" sz="1400" kern="1200"/>
        </a:p>
      </dsp:txBody>
      <dsp:txXfrm>
        <a:off x="2618489" y="3996801"/>
        <a:ext cx="1775390" cy="710156"/>
      </dsp:txXfrm>
    </dsp:sp>
    <dsp:sp modelId="{2E95D280-0C63-4349-AB32-56BEEAD3927E}">
      <dsp:nvSpPr>
        <dsp:cNvPr id="0" name=""/>
        <dsp:cNvSpPr/>
      </dsp:nvSpPr>
      <dsp:spPr>
        <a:xfrm>
          <a:off x="5050774" y="2576489"/>
          <a:ext cx="1082988" cy="1082988"/>
        </a:xfrm>
        <a:prstGeom prst="round2DiagRect">
          <a:avLst>
            <a:gd name="adj1" fmla="val 29727"/>
            <a:gd name="adj2" fmla="val 0"/>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F6DE222-053B-4158-9277-23677B271B2C}">
      <dsp:nvSpPr>
        <dsp:cNvPr id="0" name=""/>
        <dsp:cNvSpPr/>
      </dsp:nvSpPr>
      <dsp:spPr>
        <a:xfrm>
          <a:off x="5281575" y="2807290"/>
          <a:ext cx="621386" cy="6213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C0657BC-BD63-4258-93E9-3BA519B6BE7C}">
      <dsp:nvSpPr>
        <dsp:cNvPr id="0" name=""/>
        <dsp:cNvSpPr/>
      </dsp:nvSpPr>
      <dsp:spPr>
        <a:xfrm>
          <a:off x="4704573"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GB" sz="1400" kern="1200"/>
            <a:t>Recommendations</a:t>
          </a:r>
          <a:endParaRPr lang="en-US" sz="1400" kern="1200"/>
        </a:p>
      </dsp:txBody>
      <dsp:txXfrm>
        <a:off x="4704573" y="3996801"/>
        <a:ext cx="1775390" cy="710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E256B-9E50-444F-807E-EA6F2BD40072}">
      <dsp:nvSpPr>
        <dsp:cNvPr id="0" name=""/>
        <dsp:cNvSpPr/>
      </dsp:nvSpPr>
      <dsp:spPr>
        <a:xfrm>
          <a:off x="0" y="355216"/>
          <a:ext cx="11184088" cy="8158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8009" tIns="291592" rIns="868009" bIns="99568" numCol="1" spcCol="1270" anchor="t" anchorCtr="0">
          <a:noAutofit/>
        </a:bodyPr>
        <a:lstStyle/>
        <a:p>
          <a:pPr marL="114300" lvl="1" indent="-114300" algn="l" defTabSz="622300">
            <a:lnSpc>
              <a:spcPct val="100000"/>
            </a:lnSpc>
            <a:spcBef>
              <a:spcPct val="0"/>
            </a:spcBef>
            <a:spcAft>
              <a:spcPct val="15000"/>
            </a:spcAft>
            <a:buChar char="•"/>
          </a:pPr>
          <a:r>
            <a:rPr lang="en-GB" sz="1400" b="0" i="0" kern="1200" baseline="0"/>
            <a:t>This project aims to provide insights into the real estate market in Kansas City. With  the real estate market's volatility and complexity, investors and buyers need  accurate forecasts and insights to make informed decisions.</a:t>
          </a:r>
          <a:endParaRPr lang="en-GB" sz="1400" kern="1200"/>
        </a:p>
      </dsp:txBody>
      <dsp:txXfrm>
        <a:off x="0" y="355216"/>
        <a:ext cx="11184088" cy="815850"/>
      </dsp:txXfrm>
    </dsp:sp>
    <dsp:sp modelId="{95C3F4B6-A3C6-4930-90D1-953E9C80E6C9}">
      <dsp:nvSpPr>
        <dsp:cNvPr id="0" name=""/>
        <dsp:cNvSpPr/>
      </dsp:nvSpPr>
      <dsp:spPr>
        <a:xfrm>
          <a:off x="559204" y="148576"/>
          <a:ext cx="7828861"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912" tIns="0" rIns="295912" bIns="0" numCol="1" spcCol="1270" anchor="ctr" anchorCtr="0">
          <a:noAutofit/>
        </a:bodyPr>
        <a:lstStyle/>
        <a:p>
          <a:pPr marL="0" lvl="0" indent="0" algn="l" defTabSz="622300">
            <a:lnSpc>
              <a:spcPct val="100000"/>
            </a:lnSpc>
            <a:spcBef>
              <a:spcPct val="0"/>
            </a:spcBef>
            <a:spcAft>
              <a:spcPct val="35000"/>
            </a:spcAft>
            <a:buNone/>
          </a:pPr>
          <a:r>
            <a:rPr lang="en-GB" sz="1400" b="1" i="0" kern="1200" baseline="0"/>
            <a:t>Problem Statement</a:t>
          </a:r>
          <a:r>
            <a:rPr lang="en-GB" sz="1400" b="0" i="0" kern="1200" baseline="0"/>
            <a:t>:</a:t>
          </a:r>
          <a:endParaRPr lang="en-GB" sz="1400" kern="1200"/>
        </a:p>
      </dsp:txBody>
      <dsp:txXfrm>
        <a:off x="579379" y="168751"/>
        <a:ext cx="7788511" cy="372930"/>
      </dsp:txXfrm>
    </dsp:sp>
    <dsp:sp modelId="{B9648905-B080-4A22-AFFB-082381EE5C1F}">
      <dsp:nvSpPr>
        <dsp:cNvPr id="0" name=""/>
        <dsp:cNvSpPr/>
      </dsp:nvSpPr>
      <dsp:spPr>
        <a:xfrm>
          <a:off x="0" y="1453306"/>
          <a:ext cx="11184088" cy="60637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8009" tIns="291592" rIns="868009" bIns="99568" numCol="1" spcCol="1270" anchor="t" anchorCtr="0">
          <a:noAutofit/>
        </a:bodyPr>
        <a:lstStyle/>
        <a:p>
          <a:pPr marL="114300" lvl="1" indent="-114300" algn="l" defTabSz="622300">
            <a:lnSpc>
              <a:spcPct val="100000"/>
            </a:lnSpc>
            <a:spcBef>
              <a:spcPct val="0"/>
            </a:spcBef>
            <a:spcAft>
              <a:spcPct val="15000"/>
            </a:spcAft>
            <a:buChar char="•"/>
          </a:pPr>
          <a:r>
            <a:rPr lang="en-GB" sz="1400" b="0" i="0" kern="1200" baseline="0"/>
            <a:t>A Real Estate company looking to expand it’s operations in Kansas City.</a:t>
          </a:r>
          <a:endParaRPr lang="en-GB" sz="1400" kern="1200"/>
        </a:p>
      </dsp:txBody>
      <dsp:txXfrm>
        <a:off x="0" y="1453306"/>
        <a:ext cx="11184088" cy="606375"/>
      </dsp:txXfrm>
    </dsp:sp>
    <dsp:sp modelId="{371E6D93-D0FC-4F4A-8BCE-9D3811CBB6F2}">
      <dsp:nvSpPr>
        <dsp:cNvPr id="0" name=""/>
        <dsp:cNvSpPr/>
      </dsp:nvSpPr>
      <dsp:spPr>
        <a:xfrm>
          <a:off x="559204" y="1246667"/>
          <a:ext cx="7828861"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912" tIns="0" rIns="295912" bIns="0" numCol="1" spcCol="1270" anchor="ctr" anchorCtr="0">
          <a:noAutofit/>
        </a:bodyPr>
        <a:lstStyle/>
        <a:p>
          <a:pPr marL="0" lvl="0" indent="0" algn="l" defTabSz="622300">
            <a:lnSpc>
              <a:spcPct val="100000"/>
            </a:lnSpc>
            <a:spcBef>
              <a:spcPct val="0"/>
            </a:spcBef>
            <a:spcAft>
              <a:spcPct val="35000"/>
            </a:spcAft>
            <a:buNone/>
          </a:pPr>
          <a:r>
            <a:rPr lang="en-GB" sz="1400" b="1" i="0" kern="1200" baseline="0"/>
            <a:t>Stakeholder:</a:t>
          </a:r>
          <a:endParaRPr lang="en-GB" sz="1400" kern="1200"/>
        </a:p>
      </dsp:txBody>
      <dsp:txXfrm>
        <a:off x="579379" y="1266842"/>
        <a:ext cx="7788511" cy="372930"/>
      </dsp:txXfrm>
    </dsp:sp>
    <dsp:sp modelId="{FE812E3C-7D87-41FE-8BA9-D0E431B13459}">
      <dsp:nvSpPr>
        <dsp:cNvPr id="0" name=""/>
        <dsp:cNvSpPr/>
      </dsp:nvSpPr>
      <dsp:spPr>
        <a:xfrm>
          <a:off x="0" y="2341922"/>
          <a:ext cx="11184088" cy="8158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8009" tIns="291592" rIns="868009" bIns="99568" numCol="1" spcCol="1270" anchor="t" anchorCtr="0">
          <a:noAutofit/>
        </a:bodyPr>
        <a:lstStyle/>
        <a:p>
          <a:pPr marL="114300" lvl="1" indent="-114300" algn="l" defTabSz="622300">
            <a:lnSpc>
              <a:spcPct val="100000"/>
            </a:lnSpc>
            <a:spcBef>
              <a:spcPct val="0"/>
            </a:spcBef>
            <a:spcAft>
              <a:spcPct val="15000"/>
            </a:spcAft>
            <a:buChar char="•"/>
          </a:pPr>
          <a:r>
            <a:rPr lang="en-GB" sz="1400" b="0" i="0" kern="1200" baseline="0"/>
            <a:t>As a consultancy firm contracted by a real estate company in Kansas City, our goal  is to provide actionable insights and strategic recommendations to facilitate  informed decision-making for investors and buyers in the local real estate market.</a:t>
          </a:r>
          <a:endParaRPr lang="en-GB" sz="1400" kern="1200"/>
        </a:p>
      </dsp:txBody>
      <dsp:txXfrm>
        <a:off x="0" y="2341922"/>
        <a:ext cx="11184088" cy="815850"/>
      </dsp:txXfrm>
    </dsp:sp>
    <dsp:sp modelId="{B641EC2A-42AB-4FE7-B85B-D6F3451C1C8B}">
      <dsp:nvSpPr>
        <dsp:cNvPr id="0" name=""/>
        <dsp:cNvSpPr/>
      </dsp:nvSpPr>
      <dsp:spPr>
        <a:xfrm>
          <a:off x="559204" y="2135282"/>
          <a:ext cx="7828861"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912" tIns="0" rIns="295912" bIns="0" numCol="1" spcCol="1270" anchor="ctr" anchorCtr="0">
          <a:noAutofit/>
        </a:bodyPr>
        <a:lstStyle/>
        <a:p>
          <a:pPr marL="0" lvl="0" indent="0" algn="l" defTabSz="622300">
            <a:lnSpc>
              <a:spcPct val="100000"/>
            </a:lnSpc>
            <a:spcBef>
              <a:spcPct val="0"/>
            </a:spcBef>
            <a:spcAft>
              <a:spcPct val="35000"/>
            </a:spcAft>
            <a:buNone/>
          </a:pPr>
          <a:r>
            <a:rPr lang="en-GB" sz="1400" b="1" i="0" kern="1200" baseline="0"/>
            <a:t>Business problem</a:t>
          </a:r>
          <a:r>
            <a:rPr lang="en-GB" sz="1400" b="0" i="0" kern="1200" baseline="0"/>
            <a:t>:</a:t>
          </a:r>
          <a:endParaRPr lang="en-GB" sz="1400" kern="1200"/>
        </a:p>
      </dsp:txBody>
      <dsp:txXfrm>
        <a:off x="579379" y="2155457"/>
        <a:ext cx="7788511" cy="372930"/>
      </dsp:txXfrm>
    </dsp:sp>
    <dsp:sp modelId="{9436DAB7-C9C0-4B39-9D10-875EFCA1F1CD}">
      <dsp:nvSpPr>
        <dsp:cNvPr id="0" name=""/>
        <dsp:cNvSpPr/>
      </dsp:nvSpPr>
      <dsp:spPr>
        <a:xfrm>
          <a:off x="0" y="3440012"/>
          <a:ext cx="11184088" cy="606375"/>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8009" tIns="291592" rIns="868009" bIns="99568" numCol="1" spcCol="1270" anchor="t" anchorCtr="0">
          <a:noAutofit/>
        </a:bodyPr>
        <a:lstStyle/>
        <a:p>
          <a:pPr marL="114300" lvl="1" indent="-114300" algn="l" defTabSz="622300">
            <a:lnSpc>
              <a:spcPct val="100000"/>
            </a:lnSpc>
            <a:spcBef>
              <a:spcPct val="0"/>
            </a:spcBef>
            <a:spcAft>
              <a:spcPct val="15000"/>
            </a:spcAft>
            <a:buChar char="•"/>
          </a:pPr>
          <a:r>
            <a:rPr lang="en-GB" sz="1400" b="0" i="0" kern="1200" baseline="0" dirty="0"/>
            <a:t>The dataset consists of information on over 14,000 zip codes in the</a:t>
          </a:r>
          <a:r>
            <a:rPr lang="en-GB" sz="1400" kern="1200" dirty="0"/>
            <a:t> </a:t>
          </a:r>
          <a:r>
            <a:rPr lang="en-GB" sz="1400" b="0" i="0" kern="1200" baseline="0" dirty="0"/>
            <a:t>United States.</a:t>
          </a:r>
          <a:endParaRPr lang="en-GB" sz="1400" kern="1200" dirty="0"/>
        </a:p>
      </dsp:txBody>
      <dsp:txXfrm>
        <a:off x="0" y="3440012"/>
        <a:ext cx="11184088" cy="606375"/>
      </dsp:txXfrm>
    </dsp:sp>
    <dsp:sp modelId="{0A1727A4-30A0-4EB3-A5D9-CEA1F59F833A}">
      <dsp:nvSpPr>
        <dsp:cNvPr id="0" name=""/>
        <dsp:cNvSpPr/>
      </dsp:nvSpPr>
      <dsp:spPr>
        <a:xfrm>
          <a:off x="559204" y="3233371"/>
          <a:ext cx="7828861" cy="4132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912" tIns="0" rIns="295912" bIns="0" numCol="1" spcCol="1270" anchor="ctr" anchorCtr="0">
          <a:noAutofit/>
        </a:bodyPr>
        <a:lstStyle/>
        <a:p>
          <a:pPr marL="0" lvl="0" indent="0" algn="l" defTabSz="622300">
            <a:lnSpc>
              <a:spcPct val="100000"/>
            </a:lnSpc>
            <a:spcBef>
              <a:spcPct val="0"/>
            </a:spcBef>
            <a:spcAft>
              <a:spcPct val="35000"/>
            </a:spcAft>
            <a:buNone/>
          </a:pPr>
          <a:r>
            <a:rPr lang="en-GB" sz="1400" b="1" i="0" kern="1200" baseline="0"/>
            <a:t>Data: </a:t>
          </a:r>
          <a:endParaRPr lang="en-GB" sz="1400" kern="1200"/>
        </a:p>
      </dsp:txBody>
      <dsp:txXfrm>
        <a:off x="579379" y="3253546"/>
        <a:ext cx="7788511"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4310-7FC6-4298-8DFA-AEB59F7B7144}">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7B14E-3257-4A09-989F-F426D9E10E3D}">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EC8C61-28CA-4ABC-B9F8-09DA7F483DB1}">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b="1" kern="1200"/>
            <a:t>Market Resilience: </a:t>
          </a:r>
          <a:r>
            <a:rPr lang="en-GB" sz="2400" kern="1200"/>
            <a:t>The market has demonstrated  remarkable resilience, experiencing substantial recovery  following the 2008 financial crisis.</a:t>
          </a:r>
          <a:endParaRPr lang="en-US" sz="2400" kern="1200"/>
        </a:p>
      </dsp:txBody>
      <dsp:txXfrm>
        <a:off x="1213522" y="449"/>
        <a:ext cx="9816427" cy="1050668"/>
      </dsp:txXfrm>
    </dsp:sp>
    <dsp:sp modelId="{69343276-5643-4ED5-B70A-2465CAA4462F}">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101F0-87C3-4038-B757-D589E468C3FC}">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BAE159-D4F9-4000-959C-EFA3633DE472}">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b="1" kern="1200"/>
            <a:t>Steady Growth: </a:t>
          </a:r>
          <a:r>
            <a:rPr lang="en-GB" sz="2400" kern="1200"/>
            <a:t>A consistent upward trend in property  values, particularly evident post-2012, reflects the  market's stability and growth potential.</a:t>
          </a:r>
          <a:endParaRPr lang="en-US" sz="2400" kern="1200"/>
        </a:p>
      </dsp:txBody>
      <dsp:txXfrm>
        <a:off x="1213522" y="1313784"/>
        <a:ext cx="9816427" cy="1050668"/>
      </dsp:txXfrm>
    </dsp:sp>
    <dsp:sp modelId="{EBAE0C20-DD10-45D6-948E-821BEEE174D9}">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4F2FF-5947-4086-9DBB-032BC993FA55}">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A9458A-F51A-4A47-961E-3D6621C2DD68}">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b="1" kern="1200"/>
            <a:t>Diverse Investment Landscape: </a:t>
          </a:r>
          <a:r>
            <a:rPr lang="en-GB" sz="2400" kern="1200"/>
            <a:t>From affordable  properties to upscale markets the market offers a  diverse range of investment opportunities.</a:t>
          </a:r>
          <a:endParaRPr lang="en-US" sz="2400" kern="1200"/>
        </a:p>
      </dsp:txBody>
      <dsp:txXfrm>
        <a:off x="1213522" y="2627120"/>
        <a:ext cx="9816427" cy="10506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39955DE-BEB0-4956-A6EE-C55522911696}" type="datetimeFigureOut">
              <a:rPr lang="en-GB" smtClean="0"/>
              <a:t>24/03/2024</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B5D4308-428C-4FAF-A9D6-55804EF464ED}" type="slidenum">
              <a:rPr lang="en-GB" smtClean="0"/>
              <a:t>‹#›</a:t>
            </a:fld>
            <a:endParaRPr lang="en-GB"/>
          </a:p>
        </p:txBody>
      </p:sp>
    </p:spTree>
    <p:extLst>
      <p:ext uri="{BB962C8B-B14F-4D97-AF65-F5344CB8AC3E}">
        <p14:creationId xmlns:p14="http://schemas.microsoft.com/office/powerpoint/2010/main" val="116062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955DE-BEB0-4956-A6EE-C55522911696}"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377896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39955DE-BEB0-4956-A6EE-C55522911696}" type="datetimeFigureOut">
              <a:rPr lang="en-GB" smtClean="0"/>
              <a:t>24/03/2024</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B5D4308-428C-4FAF-A9D6-55804EF464ED}" type="slidenum">
              <a:rPr lang="en-GB" smtClean="0"/>
              <a:t>‹#›</a:t>
            </a:fld>
            <a:endParaRPr lang="en-GB"/>
          </a:p>
        </p:txBody>
      </p:sp>
    </p:spTree>
    <p:extLst>
      <p:ext uri="{BB962C8B-B14F-4D97-AF65-F5344CB8AC3E}">
        <p14:creationId xmlns:p14="http://schemas.microsoft.com/office/powerpoint/2010/main" val="121711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955DE-BEB0-4956-A6EE-C55522911696}"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34787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9955DE-BEB0-4956-A6EE-C55522911696}" type="datetimeFigureOut">
              <a:rPr lang="en-GB" smtClean="0"/>
              <a:t>24/03/2024</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B5D4308-428C-4FAF-A9D6-55804EF464ED}" type="slidenum">
              <a:rPr lang="en-GB" smtClean="0"/>
              <a:t>‹#›</a:t>
            </a:fld>
            <a:endParaRPr lang="en-GB"/>
          </a:p>
        </p:txBody>
      </p:sp>
    </p:spTree>
    <p:extLst>
      <p:ext uri="{BB962C8B-B14F-4D97-AF65-F5344CB8AC3E}">
        <p14:creationId xmlns:p14="http://schemas.microsoft.com/office/powerpoint/2010/main" val="329425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9955DE-BEB0-4956-A6EE-C55522911696}" type="datetimeFigureOut">
              <a:rPr lang="en-GB" smtClean="0"/>
              <a:t>24/03/2024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408136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9955DE-BEB0-4956-A6EE-C55522911696}" type="datetimeFigureOut">
              <a:rPr lang="en-GB" smtClean="0"/>
              <a:t>24/03/2024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191980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955DE-BEB0-4956-A6EE-C55522911696}" type="datetimeFigureOut">
              <a:rPr lang="en-GB" smtClean="0"/>
              <a:t>24/03/2024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378114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955DE-BEB0-4956-A6EE-C55522911696}" type="datetimeFigureOut">
              <a:rPr lang="en-GB" smtClean="0"/>
              <a:t>24/03/2024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84500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39955DE-BEB0-4956-A6EE-C55522911696}" type="datetimeFigureOut">
              <a:rPr lang="en-GB" smtClean="0"/>
              <a:t>24/03/2024</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B5D4308-428C-4FAF-A9D6-55804EF464ED}" type="slidenum">
              <a:rPr lang="en-GB" smtClean="0"/>
              <a:t>‹#›</a:t>
            </a:fld>
            <a:endParaRPr lang="en-GB"/>
          </a:p>
        </p:txBody>
      </p:sp>
    </p:spTree>
    <p:extLst>
      <p:ext uri="{BB962C8B-B14F-4D97-AF65-F5344CB8AC3E}">
        <p14:creationId xmlns:p14="http://schemas.microsoft.com/office/powerpoint/2010/main" val="126740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955DE-BEB0-4956-A6EE-C55522911696}" type="datetimeFigureOut">
              <a:rPr lang="en-GB" smtClean="0"/>
              <a:t>24/03/2024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D4308-428C-4FAF-A9D6-55804EF464ED}" type="slidenum">
              <a:rPr lang="en-GB" smtClean="0"/>
              <a:t>‹#›</a:t>
            </a:fld>
            <a:endParaRPr lang="en-GB"/>
          </a:p>
        </p:txBody>
      </p:sp>
    </p:spTree>
    <p:extLst>
      <p:ext uri="{BB962C8B-B14F-4D97-AF65-F5344CB8AC3E}">
        <p14:creationId xmlns:p14="http://schemas.microsoft.com/office/powerpoint/2010/main" val="368051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39955DE-BEB0-4956-A6EE-C55522911696}" type="datetimeFigureOut">
              <a:rPr lang="en-GB" smtClean="0"/>
              <a:t>24/03/2024</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B5D4308-428C-4FAF-A9D6-55804EF464ED}"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1775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17586EA-60FD-42F2-88A3-EA438310D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02CC9D39-BB06-4AD7-A8E2-764CAEC2A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54AF63-D596-E5FB-FF23-D40F704E59D8}"/>
              </a:ext>
            </a:extLst>
          </p:cNvPr>
          <p:cNvPicPr>
            <a:picLocks noChangeAspect="1"/>
          </p:cNvPicPr>
          <p:nvPr/>
        </p:nvPicPr>
        <p:blipFill rotWithShape="1">
          <a:blip r:embed="rId2"/>
          <a:srcRect l="9906" r="7998" b="1"/>
          <a:stretch/>
        </p:blipFill>
        <p:spPr>
          <a:xfrm>
            <a:off x="446533" y="723899"/>
            <a:ext cx="6202841" cy="5666666"/>
          </a:xfrm>
          <a:prstGeom prst="rect">
            <a:avLst/>
          </a:prstGeom>
        </p:spPr>
      </p:pic>
      <p:sp>
        <p:nvSpPr>
          <p:cNvPr id="89" name="Rectangle 88">
            <a:extLst>
              <a:ext uri="{FF2B5EF4-FFF2-40B4-BE49-F238E27FC236}">
                <a16:creationId xmlns:a16="http://schemas.microsoft.com/office/drawing/2014/main" id="{C685FEC3-AC4E-4604-AAE1-BC317B834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3B19A34-0436-C33B-277A-5F232F4AE3BD}"/>
              </a:ext>
            </a:extLst>
          </p:cNvPr>
          <p:cNvSpPr>
            <a:spLocks noGrp="1"/>
          </p:cNvSpPr>
          <p:nvPr>
            <p:ph type="ctrTitle"/>
          </p:nvPr>
        </p:nvSpPr>
        <p:spPr>
          <a:xfrm>
            <a:off x="7261934" y="1419225"/>
            <a:ext cx="4115917" cy="2085869"/>
          </a:xfrm>
        </p:spPr>
        <p:txBody>
          <a:bodyPr>
            <a:normAutofit/>
          </a:bodyPr>
          <a:lstStyle/>
          <a:p>
            <a:r>
              <a:rPr lang="en-GB">
                <a:solidFill>
                  <a:srgbClr val="FFFFFF"/>
                </a:solidFill>
              </a:rPr>
              <a:t>Kansas Market ANALYSIS</a:t>
            </a:r>
          </a:p>
        </p:txBody>
      </p:sp>
      <p:sp>
        <p:nvSpPr>
          <p:cNvPr id="3" name="Subtitle 2">
            <a:extLst>
              <a:ext uri="{FF2B5EF4-FFF2-40B4-BE49-F238E27FC236}">
                <a16:creationId xmlns:a16="http://schemas.microsoft.com/office/drawing/2014/main" id="{8F393141-CA3E-6EB7-F3B2-7EB65555D73C}"/>
              </a:ext>
            </a:extLst>
          </p:cNvPr>
          <p:cNvSpPr>
            <a:spLocks noGrp="1"/>
          </p:cNvSpPr>
          <p:nvPr>
            <p:ph type="subTitle" idx="1"/>
          </p:nvPr>
        </p:nvSpPr>
        <p:spPr>
          <a:xfrm>
            <a:off x="7261934" y="3505095"/>
            <a:ext cx="4115917" cy="1733655"/>
          </a:xfrm>
        </p:spPr>
        <p:txBody>
          <a:bodyPr>
            <a:normAutofit/>
          </a:bodyPr>
          <a:lstStyle/>
          <a:p>
            <a:r>
              <a:rPr lang="en-GB">
                <a:solidFill>
                  <a:srgbClr val="EBEBEB"/>
                </a:solidFill>
              </a:rPr>
              <a:t>BY Kansas capital consulting</a:t>
            </a:r>
          </a:p>
          <a:p>
            <a:endParaRPr lang="en-GB">
              <a:solidFill>
                <a:srgbClr val="EBEBEB"/>
              </a:solidFill>
            </a:endParaRPr>
          </a:p>
        </p:txBody>
      </p:sp>
      <p:grpSp>
        <p:nvGrpSpPr>
          <p:cNvPr id="91" name="Group 90">
            <a:extLst>
              <a:ext uri="{FF2B5EF4-FFF2-40B4-BE49-F238E27FC236}">
                <a16:creationId xmlns:a16="http://schemas.microsoft.com/office/drawing/2014/main" id="{42C8672C-C7ED-40AB-AF9B-4586C5F37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2" name="Rectangle 91">
              <a:extLst>
                <a:ext uri="{FF2B5EF4-FFF2-40B4-BE49-F238E27FC236}">
                  <a16:creationId xmlns:a16="http://schemas.microsoft.com/office/drawing/2014/main" id="{23C01033-7A56-41B6-A23C-4A02E582F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93" name="Rectangle 92">
              <a:extLst>
                <a:ext uri="{FF2B5EF4-FFF2-40B4-BE49-F238E27FC236}">
                  <a16:creationId xmlns:a16="http://schemas.microsoft.com/office/drawing/2014/main" id="{436C8E7B-AE2C-4791-9998-2739EC7BA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94" name="Rectangle 93">
              <a:extLst>
                <a:ext uri="{FF2B5EF4-FFF2-40B4-BE49-F238E27FC236}">
                  <a16:creationId xmlns:a16="http://schemas.microsoft.com/office/drawing/2014/main" id="{6D2DE5BD-D6FF-4F7E-98D5-69A51C91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Tree>
    <p:extLst>
      <p:ext uri="{BB962C8B-B14F-4D97-AF65-F5344CB8AC3E}">
        <p14:creationId xmlns:p14="http://schemas.microsoft.com/office/powerpoint/2010/main" val="191342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2696-8B6F-2C98-A521-29A33A73BE6B}"/>
              </a:ext>
            </a:extLst>
          </p:cNvPr>
          <p:cNvSpPr>
            <a:spLocks noGrp="1"/>
          </p:cNvSpPr>
          <p:nvPr>
            <p:ph type="title"/>
          </p:nvPr>
        </p:nvSpPr>
        <p:spPr/>
        <p:txBody>
          <a:bodyPr/>
          <a:lstStyle/>
          <a:p>
            <a:r>
              <a:rPr lang="en-GB" dirty="0"/>
              <a:t>FINDINGS: PRICE</a:t>
            </a:r>
          </a:p>
        </p:txBody>
      </p:sp>
      <p:pic>
        <p:nvPicPr>
          <p:cNvPr id="4" name="Content Placeholder 3">
            <a:extLst>
              <a:ext uri="{FF2B5EF4-FFF2-40B4-BE49-F238E27FC236}">
                <a16:creationId xmlns:a16="http://schemas.microsoft.com/office/drawing/2014/main" id="{CB43BEE0-5383-A3C0-4932-5D0DAEAE8C85}"/>
              </a:ext>
            </a:extLst>
          </p:cNvPr>
          <p:cNvPicPr>
            <a:picLocks noGrp="1" noChangeAspect="1"/>
          </p:cNvPicPr>
          <p:nvPr>
            <p:ph idx="1"/>
          </p:nvPr>
        </p:nvPicPr>
        <p:blipFill>
          <a:blip r:embed="rId2"/>
          <a:stretch>
            <a:fillRect/>
          </a:stretch>
        </p:blipFill>
        <p:spPr>
          <a:xfrm>
            <a:off x="-1" y="2184400"/>
            <a:ext cx="6553654" cy="4355783"/>
          </a:xfrm>
          <a:prstGeom prst="rect">
            <a:avLst/>
          </a:prstGeom>
        </p:spPr>
      </p:pic>
      <p:sp>
        <p:nvSpPr>
          <p:cNvPr id="6" name="TextBox 5">
            <a:extLst>
              <a:ext uri="{FF2B5EF4-FFF2-40B4-BE49-F238E27FC236}">
                <a16:creationId xmlns:a16="http://schemas.microsoft.com/office/drawing/2014/main" id="{CA6D4CA2-68D7-E480-170E-5886878EC065}"/>
              </a:ext>
            </a:extLst>
          </p:cNvPr>
          <p:cNvSpPr txBox="1"/>
          <p:nvPr/>
        </p:nvSpPr>
        <p:spPr>
          <a:xfrm>
            <a:off x="6477220" y="5283486"/>
            <a:ext cx="5364480" cy="646331"/>
          </a:xfrm>
          <a:prstGeom prst="rect">
            <a:avLst/>
          </a:prstGeom>
          <a:noFill/>
        </p:spPr>
        <p:txBody>
          <a:bodyPr wrap="square">
            <a:spAutoFit/>
          </a:bodyPr>
          <a:lstStyle/>
          <a:p>
            <a:pPr marL="285115" indent="-285750">
              <a:lnSpc>
                <a:spcPct val="100000"/>
              </a:lnSpc>
              <a:spcBef>
                <a:spcPts val="355"/>
              </a:spcBef>
              <a:buClr>
                <a:schemeClr val="accent1"/>
              </a:buClr>
              <a:buSzPct val="94736"/>
              <a:buFont typeface="Arial" panose="020B0604020202020204" pitchFamily="34" charset="0"/>
              <a:buChar char="•"/>
              <a:tabLst>
                <a:tab pos="215900" algn="l"/>
              </a:tabLst>
            </a:pPr>
            <a:r>
              <a:rPr lang="en-GB" sz="1800" spc="-20" dirty="0">
                <a:solidFill>
                  <a:srgbClr val="404040"/>
                </a:solidFill>
                <a:latin typeface="Calibri" panose="020F0502020204030204" pitchFamily="34" charset="0"/>
                <a:cs typeface="Calibri" panose="020F0502020204030204" pitchFamily="34" charset="0"/>
              </a:rPr>
              <a:t>Presence</a:t>
            </a:r>
            <a:r>
              <a:rPr lang="en-GB" sz="1800" spc="10" dirty="0">
                <a:solidFill>
                  <a:srgbClr val="404040"/>
                </a:solidFill>
                <a:latin typeface="Calibri" panose="020F0502020204030204" pitchFamily="34" charset="0"/>
                <a:cs typeface="Calibri" panose="020F0502020204030204" pitchFamily="34" charset="0"/>
              </a:rPr>
              <a:t> </a:t>
            </a:r>
            <a:r>
              <a:rPr lang="en-GB" sz="1800" spc="-30" dirty="0">
                <a:solidFill>
                  <a:srgbClr val="404040"/>
                </a:solidFill>
                <a:latin typeface="Calibri" panose="020F0502020204030204" pitchFamily="34" charset="0"/>
                <a:cs typeface="Calibri" panose="020F0502020204030204" pitchFamily="34" charset="0"/>
              </a:rPr>
              <a:t>of</a:t>
            </a:r>
            <a:r>
              <a:rPr lang="en-GB" sz="1800" spc="10"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a</a:t>
            </a:r>
            <a:r>
              <a:rPr lang="en-GB" sz="1800" dirty="0">
                <a:solidFill>
                  <a:srgbClr val="404040"/>
                </a:solidFill>
                <a:latin typeface="Calibri" panose="020F0502020204030204" pitchFamily="34" charset="0"/>
                <a:cs typeface="Calibri" panose="020F0502020204030204" pitchFamily="34" charset="0"/>
              </a:rPr>
              <a:t> </a:t>
            </a:r>
            <a:r>
              <a:rPr lang="en-GB" sz="1800" spc="-70" dirty="0">
                <a:solidFill>
                  <a:srgbClr val="404040"/>
                </a:solidFill>
                <a:latin typeface="Calibri" panose="020F0502020204030204" pitchFamily="34" charset="0"/>
                <a:cs typeface="Calibri" panose="020F0502020204030204" pitchFamily="34" charset="0"/>
              </a:rPr>
              <a:t>few</a:t>
            </a:r>
            <a:r>
              <a:rPr lang="en-GB" sz="1800" spc="20" dirty="0">
                <a:solidFill>
                  <a:srgbClr val="404040"/>
                </a:solidFill>
                <a:latin typeface="Calibri" panose="020F0502020204030204" pitchFamily="34" charset="0"/>
                <a:cs typeface="Calibri" panose="020F0502020204030204" pitchFamily="34" charset="0"/>
              </a:rPr>
              <a:t> </a:t>
            </a:r>
            <a:r>
              <a:rPr lang="en-GB" sz="1800" spc="-40" dirty="0">
                <a:solidFill>
                  <a:srgbClr val="404040"/>
                </a:solidFill>
                <a:latin typeface="Calibri" panose="020F0502020204030204" pitchFamily="34" charset="0"/>
                <a:cs typeface="Calibri" panose="020F0502020204030204" pitchFamily="34" charset="0"/>
              </a:rPr>
              <a:t>extremely</a:t>
            </a:r>
            <a:r>
              <a:rPr lang="en-GB" sz="1800" spc="20"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high-value</a:t>
            </a:r>
            <a:r>
              <a:rPr lang="en-GB" sz="1800" spc="20" dirty="0">
                <a:solidFill>
                  <a:srgbClr val="404040"/>
                </a:solidFill>
                <a:latin typeface="Calibri" panose="020F0502020204030204" pitchFamily="34" charset="0"/>
                <a:cs typeface="Calibri" panose="020F0502020204030204" pitchFamily="34" charset="0"/>
              </a:rPr>
              <a:t> </a:t>
            </a:r>
            <a:r>
              <a:rPr lang="en-GB" sz="1800" spc="-10" dirty="0">
                <a:solidFill>
                  <a:srgbClr val="404040"/>
                </a:solidFill>
                <a:latin typeface="Calibri" panose="020F0502020204030204" pitchFamily="34" charset="0"/>
                <a:cs typeface="Calibri" panose="020F0502020204030204" pitchFamily="34" charset="0"/>
              </a:rPr>
              <a:t>properties,</a:t>
            </a:r>
            <a:r>
              <a:rPr lang="en-GB" dirty="0">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possible</a:t>
            </a:r>
            <a:r>
              <a:rPr lang="en-GB" sz="1800" spc="40" dirty="0">
                <a:solidFill>
                  <a:srgbClr val="404040"/>
                </a:solidFill>
                <a:latin typeface="Calibri" panose="020F0502020204030204" pitchFamily="34" charset="0"/>
                <a:cs typeface="Calibri" panose="020F0502020204030204" pitchFamily="34" charset="0"/>
              </a:rPr>
              <a:t> </a:t>
            </a:r>
            <a:r>
              <a:rPr lang="en-GB" sz="1800" spc="-10" dirty="0">
                <a:solidFill>
                  <a:srgbClr val="404040"/>
                </a:solidFill>
                <a:latin typeface="Calibri" panose="020F0502020204030204" pitchFamily="34" charset="0"/>
                <a:cs typeface="Calibri" panose="020F0502020204030204" pitchFamily="34" charset="0"/>
              </a:rPr>
              <a:t>luxury</a:t>
            </a:r>
            <a:r>
              <a:rPr lang="en-GB" sz="1800" spc="-20" dirty="0">
                <a:solidFill>
                  <a:srgbClr val="404040"/>
                </a:solidFill>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or</a:t>
            </a:r>
            <a:r>
              <a:rPr lang="en-GB" sz="1800"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located</a:t>
            </a:r>
            <a:r>
              <a:rPr lang="en-GB" sz="1800" spc="-5"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in</a:t>
            </a:r>
            <a:r>
              <a:rPr lang="en-GB" sz="1800"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high-demand</a:t>
            </a:r>
            <a:r>
              <a:rPr lang="en-GB" sz="1800" spc="-5" dirty="0">
                <a:solidFill>
                  <a:srgbClr val="404040"/>
                </a:solidFill>
                <a:latin typeface="Calibri" panose="020F0502020204030204" pitchFamily="34" charset="0"/>
                <a:cs typeface="Calibri" panose="020F0502020204030204" pitchFamily="34" charset="0"/>
              </a:rPr>
              <a:t> </a:t>
            </a:r>
            <a:r>
              <a:rPr lang="en-GB" sz="1800" spc="-10" dirty="0">
                <a:solidFill>
                  <a:srgbClr val="404040"/>
                </a:solidFill>
                <a:latin typeface="Calibri" panose="020F0502020204030204" pitchFamily="34" charset="0"/>
                <a:cs typeface="Calibri" panose="020F0502020204030204" pitchFamily="34" charset="0"/>
              </a:rPr>
              <a:t>areas.</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04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0451-0395-FDDA-EF5B-D8BEB5C4E41C}"/>
              </a:ext>
            </a:extLst>
          </p:cNvPr>
          <p:cNvSpPr>
            <a:spLocks noGrp="1"/>
          </p:cNvSpPr>
          <p:nvPr>
            <p:ph type="title"/>
          </p:nvPr>
        </p:nvSpPr>
        <p:spPr/>
        <p:txBody>
          <a:bodyPr/>
          <a:lstStyle/>
          <a:p>
            <a:r>
              <a:rPr lang="en-GB" dirty="0"/>
              <a:t>FINDINGS: TOP 5 ZIPCODES (ROI IN 3 YEARS)</a:t>
            </a:r>
          </a:p>
        </p:txBody>
      </p:sp>
      <p:graphicFrame>
        <p:nvGraphicFramePr>
          <p:cNvPr id="4" name="Content Placeholder 3">
            <a:extLst>
              <a:ext uri="{FF2B5EF4-FFF2-40B4-BE49-F238E27FC236}">
                <a16:creationId xmlns:a16="http://schemas.microsoft.com/office/drawing/2014/main" id="{72DCA30F-075E-0D67-2E93-7A065A621B6B}"/>
              </a:ext>
            </a:extLst>
          </p:cNvPr>
          <p:cNvGraphicFramePr>
            <a:graphicFrameLocks noGrp="1"/>
          </p:cNvGraphicFramePr>
          <p:nvPr>
            <p:ph idx="1"/>
            <p:extLst>
              <p:ext uri="{D42A27DB-BD31-4B8C-83A1-F6EECF244321}">
                <p14:modId xmlns:p14="http://schemas.microsoft.com/office/powerpoint/2010/main" val="1158695313"/>
              </p:ext>
            </p:extLst>
          </p:nvPr>
        </p:nvGraphicFramePr>
        <p:xfrm>
          <a:off x="508000" y="2418081"/>
          <a:ext cx="4754880" cy="3048000"/>
        </p:xfrm>
        <a:graphic>
          <a:graphicData uri="http://schemas.openxmlformats.org/drawingml/2006/table">
            <a:tbl>
              <a:tblPr firstRow="1">
                <a:tableStyleId>{5C22544A-7EE6-4342-B048-85BDC9FD1C3A}</a:tableStyleId>
              </a:tblPr>
              <a:tblGrid>
                <a:gridCol w="1271654">
                  <a:extLst>
                    <a:ext uri="{9D8B030D-6E8A-4147-A177-3AD203B41FA5}">
                      <a16:colId xmlns:a16="http://schemas.microsoft.com/office/drawing/2014/main" val="3471731634"/>
                    </a:ext>
                  </a:extLst>
                </a:gridCol>
                <a:gridCol w="939918">
                  <a:extLst>
                    <a:ext uri="{9D8B030D-6E8A-4147-A177-3AD203B41FA5}">
                      <a16:colId xmlns:a16="http://schemas.microsoft.com/office/drawing/2014/main" val="3445548434"/>
                    </a:ext>
                  </a:extLst>
                </a:gridCol>
                <a:gridCol w="2543308">
                  <a:extLst>
                    <a:ext uri="{9D8B030D-6E8A-4147-A177-3AD203B41FA5}">
                      <a16:colId xmlns:a16="http://schemas.microsoft.com/office/drawing/2014/main" val="1018970812"/>
                    </a:ext>
                  </a:extLst>
                </a:gridCol>
              </a:tblGrid>
              <a:tr h="552230">
                <a:tc>
                  <a:txBody>
                    <a:bodyPr/>
                    <a:lstStyle/>
                    <a:p>
                      <a:pPr algn="ctr" fontAlgn="b"/>
                      <a:r>
                        <a:rPr lang="en-GB" sz="1600" u="none" strike="noStrike" dirty="0" err="1">
                          <a:effectLst/>
                          <a:latin typeface="Franklin Gothic Book" panose="020B0503020102020204" pitchFamily="34" charset="0"/>
                        </a:rPr>
                        <a:t>ZipCode</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ROI</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Value </a:t>
                      </a:r>
                      <a:r>
                        <a:rPr lang="en-GB" sz="1600" u="none" strike="noStrike" dirty="0" err="1">
                          <a:effectLst/>
                          <a:latin typeface="Franklin Gothic Book" panose="020B0503020102020204" pitchFamily="34" charset="0"/>
                        </a:rPr>
                        <a:t>ın</a:t>
                      </a:r>
                      <a:r>
                        <a:rPr lang="en-GB" sz="1600" u="none" strike="noStrike" dirty="0">
                          <a:effectLst/>
                          <a:latin typeface="Franklin Gothic Book" panose="020B0503020102020204" pitchFamily="34" charset="0"/>
                        </a:rPr>
                        <a:t> 3 Years</a:t>
                      </a:r>
                    </a:p>
                    <a:p>
                      <a:pPr algn="ctr" fontAlgn="b"/>
                      <a:r>
                        <a:rPr lang="en-GB" sz="1600" u="none" strike="noStrike" dirty="0">
                          <a:effectLst/>
                          <a:latin typeface="Franklin Gothic Book" panose="020B0503020102020204" pitchFamily="34" charset="0"/>
                        </a:rPr>
                        <a:t>1000000 Invested</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268985084"/>
                  </a:ext>
                </a:extLst>
              </a:tr>
              <a:tr h="499154">
                <a:tc>
                  <a:txBody>
                    <a:bodyPr/>
                    <a:lstStyle/>
                    <a:p>
                      <a:pPr algn="ctr" fontAlgn="b"/>
                      <a:r>
                        <a:rPr lang="en-GB" sz="1600" u="none" strike="noStrike" dirty="0">
                          <a:effectLst/>
                          <a:latin typeface="Franklin Gothic Book" panose="020B0503020102020204" pitchFamily="34" charset="0"/>
                        </a:rPr>
                        <a:t>64106</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0.15</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1147370.96</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3142139308"/>
                  </a:ext>
                </a:extLst>
              </a:tr>
              <a:tr h="499154">
                <a:tc>
                  <a:txBody>
                    <a:bodyPr/>
                    <a:lstStyle/>
                    <a:p>
                      <a:pPr algn="ctr" fontAlgn="b"/>
                      <a:r>
                        <a:rPr lang="en-GB" sz="1600" u="none" strike="noStrike">
                          <a:effectLst/>
                          <a:latin typeface="Franklin Gothic Book" panose="020B0503020102020204" pitchFamily="34" charset="0"/>
                        </a:rPr>
                        <a:t>66106</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a:effectLst/>
                          <a:latin typeface="Franklin Gothic Book" panose="020B0503020102020204" pitchFamily="34" charset="0"/>
                        </a:rPr>
                        <a:t>0.14</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a:effectLst/>
                          <a:latin typeface="Franklin Gothic Book" panose="020B0503020102020204" pitchFamily="34" charset="0"/>
                        </a:rPr>
                        <a:t>1137398.54</a:t>
                      </a:r>
                      <a:endParaRPr lang="en-GB" sz="1600" b="0" i="0" u="none" strike="noStrike">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3171739760"/>
                  </a:ext>
                </a:extLst>
              </a:tr>
              <a:tr h="499154">
                <a:tc>
                  <a:txBody>
                    <a:bodyPr/>
                    <a:lstStyle/>
                    <a:p>
                      <a:pPr algn="ctr" fontAlgn="b"/>
                      <a:r>
                        <a:rPr lang="en-GB" sz="1600" u="none" strike="noStrike">
                          <a:effectLst/>
                          <a:latin typeface="Franklin Gothic Book" panose="020B0503020102020204" pitchFamily="34" charset="0"/>
                        </a:rPr>
                        <a:t>64114</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0.12</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1119297.07</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1464448682"/>
                  </a:ext>
                </a:extLst>
              </a:tr>
              <a:tr h="499154">
                <a:tc>
                  <a:txBody>
                    <a:bodyPr/>
                    <a:lstStyle/>
                    <a:p>
                      <a:pPr algn="ctr" fontAlgn="b"/>
                      <a:r>
                        <a:rPr lang="en-GB" sz="1600" u="none" strike="noStrike">
                          <a:effectLst/>
                          <a:latin typeface="Franklin Gothic Book" panose="020B0503020102020204" pitchFamily="34" charset="0"/>
                        </a:rPr>
                        <a:t>64112</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a:effectLst/>
                          <a:latin typeface="Franklin Gothic Book" panose="020B0503020102020204" pitchFamily="34" charset="0"/>
                        </a:rPr>
                        <a:t>0.11</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a:effectLst/>
                          <a:latin typeface="Franklin Gothic Book" panose="020B0503020102020204" pitchFamily="34" charset="0"/>
                        </a:rPr>
                        <a:t>1105926.92</a:t>
                      </a:r>
                      <a:endParaRPr lang="en-GB" sz="1600" b="0" i="0" u="none" strike="noStrike">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3674411089"/>
                  </a:ext>
                </a:extLst>
              </a:tr>
              <a:tr h="499154">
                <a:tc>
                  <a:txBody>
                    <a:bodyPr/>
                    <a:lstStyle/>
                    <a:p>
                      <a:pPr algn="ctr" fontAlgn="b"/>
                      <a:r>
                        <a:rPr lang="en-GB" sz="1600" u="none" strike="noStrike" dirty="0">
                          <a:effectLst/>
                          <a:latin typeface="Franklin Gothic Book" panose="020B0503020102020204" pitchFamily="34" charset="0"/>
                        </a:rPr>
                        <a:t>66103</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a:effectLst/>
                          <a:latin typeface="Franklin Gothic Book" panose="020B0503020102020204" pitchFamily="34" charset="0"/>
                        </a:rPr>
                        <a:t>0.1</a:t>
                      </a:r>
                      <a:endParaRPr lang="en-GB" sz="1600" b="0" i="0" u="none" strike="noStrike">
                        <a:solidFill>
                          <a:srgbClr val="000000"/>
                        </a:solidFill>
                        <a:effectLst/>
                        <a:latin typeface="Franklin Gothic Book" panose="020B0503020102020204" pitchFamily="34" charset="0"/>
                      </a:endParaRPr>
                    </a:p>
                  </a:txBody>
                  <a:tcPr marL="6350" marR="6350" marT="6350" marB="0" anchor="b"/>
                </a:tc>
                <a:tc>
                  <a:txBody>
                    <a:bodyPr/>
                    <a:lstStyle/>
                    <a:p>
                      <a:pPr algn="ctr" fontAlgn="b"/>
                      <a:r>
                        <a:rPr lang="en-GB" sz="1600" u="none" strike="noStrike" dirty="0">
                          <a:effectLst/>
                          <a:latin typeface="Franklin Gothic Book" panose="020B0503020102020204" pitchFamily="34" charset="0"/>
                        </a:rPr>
                        <a:t>1101555.08</a:t>
                      </a:r>
                      <a:endParaRPr lang="en-GB" sz="1600" b="0" i="0" u="none" strike="noStrike" dirty="0">
                        <a:solidFill>
                          <a:srgbClr val="000000"/>
                        </a:solidFill>
                        <a:effectLst/>
                        <a:latin typeface="Franklin Gothic Book" panose="020B0503020102020204" pitchFamily="34" charset="0"/>
                      </a:endParaRPr>
                    </a:p>
                  </a:txBody>
                  <a:tcPr marL="6350" marR="6350" marT="6350" marB="0" anchor="b"/>
                </a:tc>
                <a:extLst>
                  <a:ext uri="{0D108BD9-81ED-4DB2-BD59-A6C34878D82A}">
                    <a16:rowId xmlns:a16="http://schemas.microsoft.com/office/drawing/2014/main" val="2163262293"/>
                  </a:ext>
                </a:extLst>
              </a:tr>
            </a:tbl>
          </a:graphicData>
        </a:graphic>
      </p:graphicFrame>
      <p:pic>
        <p:nvPicPr>
          <p:cNvPr id="7" name="object 7">
            <a:extLst>
              <a:ext uri="{FF2B5EF4-FFF2-40B4-BE49-F238E27FC236}">
                <a16:creationId xmlns:a16="http://schemas.microsoft.com/office/drawing/2014/main" id="{25BAB9D6-3DAB-5F24-72BE-1FD5C7C4F8AE}"/>
              </a:ext>
            </a:extLst>
          </p:cNvPr>
          <p:cNvPicPr/>
          <p:nvPr/>
        </p:nvPicPr>
        <p:blipFill>
          <a:blip r:embed="rId2" cstate="print"/>
          <a:stretch>
            <a:fillRect/>
          </a:stretch>
        </p:blipFill>
        <p:spPr>
          <a:xfrm>
            <a:off x="5354320" y="1929760"/>
            <a:ext cx="6736080" cy="4603120"/>
          </a:xfrm>
          <a:prstGeom prst="rect">
            <a:avLst/>
          </a:prstGeom>
        </p:spPr>
      </p:pic>
    </p:spTree>
    <p:extLst>
      <p:ext uri="{BB962C8B-B14F-4D97-AF65-F5344CB8AC3E}">
        <p14:creationId xmlns:p14="http://schemas.microsoft.com/office/powerpoint/2010/main" val="427367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E3E9-233F-4577-1CD1-00968883159E}"/>
              </a:ext>
            </a:extLst>
          </p:cNvPr>
          <p:cNvSpPr>
            <a:spLocks noGrp="1"/>
          </p:cNvSpPr>
          <p:nvPr>
            <p:ph type="title"/>
          </p:nvPr>
        </p:nvSpPr>
        <p:spPr/>
        <p:txBody>
          <a:bodyPr/>
          <a:lstStyle/>
          <a:p>
            <a:r>
              <a:rPr lang="en-GB"/>
              <a:t>FINDINGS: EXTERNAL FACTORS </a:t>
            </a:r>
            <a:endParaRPr lang="en-GB" dirty="0"/>
          </a:p>
        </p:txBody>
      </p:sp>
      <p:pic>
        <p:nvPicPr>
          <p:cNvPr id="7" name="object 13">
            <a:extLst>
              <a:ext uri="{FF2B5EF4-FFF2-40B4-BE49-F238E27FC236}">
                <a16:creationId xmlns:a16="http://schemas.microsoft.com/office/drawing/2014/main" id="{0865A50C-F7CA-F227-5EBC-DD66C7D35060}"/>
              </a:ext>
            </a:extLst>
          </p:cNvPr>
          <p:cNvPicPr>
            <a:picLocks noGrp="1"/>
          </p:cNvPicPr>
          <p:nvPr>
            <p:ph idx="1"/>
          </p:nvPr>
        </p:nvPicPr>
        <p:blipFill>
          <a:blip r:embed="rId2" cstate="print"/>
          <a:stretch>
            <a:fillRect/>
          </a:stretch>
        </p:blipFill>
        <p:spPr>
          <a:xfrm>
            <a:off x="972598" y="2332234"/>
            <a:ext cx="9704706" cy="3288310"/>
          </a:xfrm>
          <a:prstGeom prst="rect">
            <a:avLst/>
          </a:prstGeom>
        </p:spPr>
      </p:pic>
      <p:sp>
        <p:nvSpPr>
          <p:cNvPr id="9" name="TextBox 8">
            <a:extLst>
              <a:ext uri="{FF2B5EF4-FFF2-40B4-BE49-F238E27FC236}">
                <a16:creationId xmlns:a16="http://schemas.microsoft.com/office/drawing/2014/main" id="{A22F39A3-FB51-CEE5-D71E-C941E8E7CEBB}"/>
              </a:ext>
            </a:extLst>
          </p:cNvPr>
          <p:cNvSpPr txBox="1"/>
          <p:nvPr/>
        </p:nvSpPr>
        <p:spPr>
          <a:xfrm>
            <a:off x="1514696" y="5620544"/>
            <a:ext cx="6097712" cy="1128514"/>
          </a:xfrm>
          <a:prstGeom prst="rect">
            <a:avLst/>
          </a:prstGeom>
          <a:noFill/>
        </p:spPr>
        <p:txBody>
          <a:bodyPr wrap="square">
            <a:spAutoFit/>
          </a:bodyPr>
          <a:lstStyle/>
          <a:p>
            <a:pPr marL="285750" indent="-285750">
              <a:lnSpc>
                <a:spcPct val="100000"/>
              </a:lnSpc>
              <a:spcBef>
                <a:spcPts val="340"/>
              </a:spcBef>
              <a:buClr>
                <a:schemeClr val="accent1"/>
              </a:buClr>
              <a:buSzPct val="95000"/>
              <a:buFont typeface="Arial" panose="020B0604020202020204" pitchFamily="34" charset="0"/>
              <a:buChar char="•"/>
              <a:tabLst>
                <a:tab pos="228600" algn="l"/>
              </a:tabLst>
            </a:pPr>
            <a:r>
              <a:rPr lang="en-GB" sz="1800" spc="-5">
                <a:solidFill>
                  <a:srgbClr val="0D0D0D"/>
                </a:solidFill>
                <a:latin typeface="Calibri"/>
                <a:cs typeface="Calibri"/>
              </a:rPr>
              <a:t>Significant</a:t>
            </a:r>
            <a:r>
              <a:rPr lang="en-GB" sz="1800">
                <a:solidFill>
                  <a:srgbClr val="0D0D0D"/>
                </a:solidFill>
                <a:latin typeface="Calibri"/>
                <a:cs typeface="Calibri"/>
              </a:rPr>
              <a:t> </a:t>
            </a:r>
            <a:r>
              <a:rPr lang="en-GB" sz="1800" spc="-10">
                <a:solidFill>
                  <a:srgbClr val="0D0D0D"/>
                </a:solidFill>
                <a:latin typeface="Calibri"/>
                <a:cs typeface="Calibri"/>
              </a:rPr>
              <a:t>recovery</a:t>
            </a:r>
            <a:r>
              <a:rPr lang="en-GB" sz="1800" spc="5">
                <a:solidFill>
                  <a:srgbClr val="0D0D0D"/>
                </a:solidFill>
                <a:latin typeface="Calibri"/>
                <a:cs typeface="Calibri"/>
              </a:rPr>
              <a:t> </a:t>
            </a:r>
            <a:r>
              <a:rPr lang="en-GB" sz="1800" spc="-5">
                <a:solidFill>
                  <a:srgbClr val="0D0D0D"/>
                </a:solidFill>
                <a:latin typeface="Calibri"/>
                <a:cs typeface="Calibri"/>
              </a:rPr>
              <a:t>post-2008</a:t>
            </a:r>
            <a:r>
              <a:rPr lang="en-GB" sz="1800" spc="-20">
                <a:solidFill>
                  <a:srgbClr val="0D0D0D"/>
                </a:solidFill>
                <a:latin typeface="Calibri"/>
                <a:cs typeface="Calibri"/>
              </a:rPr>
              <a:t> </a:t>
            </a:r>
            <a:r>
              <a:rPr lang="en-GB" sz="1800" spc="-5">
                <a:solidFill>
                  <a:srgbClr val="0D0D0D"/>
                </a:solidFill>
                <a:latin typeface="Calibri"/>
                <a:cs typeface="Calibri"/>
              </a:rPr>
              <a:t>financial</a:t>
            </a:r>
            <a:r>
              <a:rPr lang="en-GB" sz="1800" spc="-10">
                <a:solidFill>
                  <a:srgbClr val="0D0D0D"/>
                </a:solidFill>
                <a:latin typeface="Calibri"/>
                <a:cs typeface="Calibri"/>
              </a:rPr>
              <a:t> </a:t>
            </a:r>
            <a:r>
              <a:rPr lang="en-GB" sz="1800" spc="-5">
                <a:solidFill>
                  <a:srgbClr val="0D0D0D"/>
                </a:solidFill>
                <a:latin typeface="Calibri"/>
                <a:cs typeface="Calibri"/>
              </a:rPr>
              <a:t>crisis.</a:t>
            </a:r>
            <a:endParaRPr lang="en-GB" sz="1800">
              <a:latin typeface="Calibri"/>
              <a:cs typeface="Calibri"/>
            </a:endParaRPr>
          </a:p>
          <a:p>
            <a:pPr marL="285750" indent="-285750">
              <a:lnSpc>
                <a:spcPct val="100000"/>
              </a:lnSpc>
              <a:spcBef>
                <a:spcPts val="1645"/>
              </a:spcBef>
              <a:buClr>
                <a:schemeClr val="accent1"/>
              </a:buClr>
              <a:buSzPct val="95000"/>
              <a:buFont typeface="Arial" panose="020B0604020202020204" pitchFamily="34" charset="0"/>
              <a:buChar char="•"/>
              <a:tabLst>
                <a:tab pos="228600" algn="l"/>
              </a:tabLst>
            </a:pPr>
            <a:r>
              <a:rPr lang="en-GB" sz="1800" spc="-10">
                <a:solidFill>
                  <a:srgbClr val="0D0D0D"/>
                </a:solidFill>
                <a:latin typeface="Calibri"/>
                <a:cs typeface="Calibri"/>
              </a:rPr>
              <a:t>Consistent</a:t>
            </a:r>
            <a:r>
              <a:rPr lang="en-GB" sz="1800" spc="10">
                <a:solidFill>
                  <a:srgbClr val="0D0D0D"/>
                </a:solidFill>
                <a:latin typeface="Calibri"/>
                <a:cs typeface="Calibri"/>
              </a:rPr>
              <a:t> </a:t>
            </a:r>
            <a:r>
              <a:rPr lang="en-GB" sz="1800" spc="-15">
                <a:solidFill>
                  <a:srgbClr val="0D0D0D"/>
                </a:solidFill>
                <a:latin typeface="Calibri"/>
                <a:cs typeface="Calibri"/>
              </a:rPr>
              <a:t>upward </a:t>
            </a:r>
            <a:r>
              <a:rPr lang="en-GB" sz="1800" spc="-5">
                <a:solidFill>
                  <a:srgbClr val="0D0D0D"/>
                </a:solidFill>
                <a:latin typeface="Calibri"/>
                <a:cs typeface="Calibri"/>
              </a:rPr>
              <a:t>trend</a:t>
            </a:r>
            <a:r>
              <a:rPr lang="en-GB" sz="1800" spc="5">
                <a:solidFill>
                  <a:srgbClr val="0D0D0D"/>
                </a:solidFill>
                <a:latin typeface="Calibri"/>
                <a:cs typeface="Calibri"/>
              </a:rPr>
              <a:t> </a:t>
            </a:r>
            <a:r>
              <a:rPr lang="en-GB" sz="1800" spc="-5">
                <a:solidFill>
                  <a:srgbClr val="0D0D0D"/>
                </a:solidFill>
                <a:latin typeface="Calibri"/>
                <a:cs typeface="Calibri"/>
              </a:rPr>
              <a:t>in</a:t>
            </a:r>
            <a:r>
              <a:rPr lang="en-GB" sz="1800" spc="5">
                <a:solidFill>
                  <a:srgbClr val="0D0D0D"/>
                </a:solidFill>
                <a:latin typeface="Calibri"/>
                <a:cs typeface="Calibri"/>
              </a:rPr>
              <a:t> </a:t>
            </a:r>
            <a:r>
              <a:rPr lang="en-GB" sz="1800" spc="-10">
                <a:solidFill>
                  <a:srgbClr val="0D0D0D"/>
                </a:solidFill>
                <a:latin typeface="Calibri"/>
                <a:cs typeface="Calibri"/>
              </a:rPr>
              <a:t>property</a:t>
            </a:r>
            <a:r>
              <a:rPr lang="en-GB" sz="1800">
                <a:solidFill>
                  <a:srgbClr val="0D0D0D"/>
                </a:solidFill>
                <a:latin typeface="Calibri"/>
                <a:cs typeface="Calibri"/>
              </a:rPr>
              <a:t> </a:t>
            </a:r>
            <a:r>
              <a:rPr lang="en-GB" sz="1800" spc="-10">
                <a:solidFill>
                  <a:srgbClr val="0D0D0D"/>
                </a:solidFill>
                <a:latin typeface="Calibri"/>
                <a:cs typeface="Calibri"/>
              </a:rPr>
              <a:t>values,</a:t>
            </a:r>
            <a:r>
              <a:rPr lang="en-GB" sz="1800" spc="10">
                <a:solidFill>
                  <a:srgbClr val="0D0D0D"/>
                </a:solidFill>
                <a:latin typeface="Calibri"/>
                <a:cs typeface="Calibri"/>
              </a:rPr>
              <a:t> </a:t>
            </a:r>
            <a:r>
              <a:rPr lang="en-GB" sz="1800">
                <a:solidFill>
                  <a:srgbClr val="0D0D0D"/>
                </a:solidFill>
                <a:latin typeface="Calibri"/>
                <a:cs typeface="Calibri"/>
              </a:rPr>
              <a:t>especially </a:t>
            </a:r>
            <a:r>
              <a:rPr lang="en-GB" sz="1800" spc="-10">
                <a:solidFill>
                  <a:srgbClr val="0D0D0D"/>
                </a:solidFill>
                <a:latin typeface="Calibri"/>
                <a:cs typeface="Calibri"/>
              </a:rPr>
              <a:t>after</a:t>
            </a:r>
            <a:r>
              <a:rPr lang="en-GB" sz="1800" spc="15">
                <a:solidFill>
                  <a:srgbClr val="0D0D0D"/>
                </a:solidFill>
                <a:latin typeface="Calibri"/>
                <a:cs typeface="Calibri"/>
              </a:rPr>
              <a:t> </a:t>
            </a:r>
            <a:r>
              <a:rPr lang="en-GB" sz="1800">
                <a:solidFill>
                  <a:srgbClr val="0D0D0D"/>
                </a:solidFill>
                <a:latin typeface="Calibri"/>
                <a:cs typeface="Calibri"/>
              </a:rPr>
              <a:t>2012.</a:t>
            </a:r>
            <a:endParaRPr lang="en-GB" dirty="0"/>
          </a:p>
        </p:txBody>
      </p:sp>
    </p:spTree>
    <p:extLst>
      <p:ext uri="{BB962C8B-B14F-4D97-AF65-F5344CB8AC3E}">
        <p14:creationId xmlns:p14="http://schemas.microsoft.com/office/powerpoint/2010/main" val="176658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45B-54E6-646F-5DEE-578A719D83EC}"/>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solidFill>
                  <a:srgbClr val="FFFFFF"/>
                </a:solidFill>
              </a:rPr>
              <a:t>RECOMMENDATIONS</a:t>
            </a:r>
          </a:p>
        </p:txBody>
      </p:sp>
      <p:pic>
        <p:nvPicPr>
          <p:cNvPr id="6" name="Picture 5">
            <a:extLst>
              <a:ext uri="{FF2B5EF4-FFF2-40B4-BE49-F238E27FC236}">
                <a16:creationId xmlns:a16="http://schemas.microsoft.com/office/drawing/2014/main" id="{061873DE-1CF8-F9D1-C175-902B14F6E11C}"/>
              </a:ext>
            </a:extLst>
          </p:cNvPr>
          <p:cNvPicPr>
            <a:picLocks noChangeAspect="1"/>
          </p:cNvPicPr>
          <p:nvPr/>
        </p:nvPicPr>
        <p:blipFill rotWithShape="1">
          <a:blip r:embed="rId2"/>
          <a:srcRect t="20512" r="2" b="5221"/>
          <a:stretch/>
        </p:blipFill>
        <p:spPr>
          <a:xfrm>
            <a:off x="335716" y="2329341"/>
            <a:ext cx="3683001" cy="3529458"/>
          </a:xfrm>
          <a:prstGeom prst="rect">
            <a:avLst/>
          </a:prstGeom>
        </p:spPr>
      </p:pic>
      <p:sp>
        <p:nvSpPr>
          <p:cNvPr id="5" name="TextBox 4">
            <a:extLst>
              <a:ext uri="{FF2B5EF4-FFF2-40B4-BE49-F238E27FC236}">
                <a16:creationId xmlns:a16="http://schemas.microsoft.com/office/drawing/2014/main" id="{1C617D97-B13C-1BE3-257B-4EF08C8EFCF8}"/>
              </a:ext>
            </a:extLst>
          </p:cNvPr>
          <p:cNvSpPr txBox="1"/>
          <p:nvPr/>
        </p:nvSpPr>
        <p:spPr>
          <a:xfrm>
            <a:off x="4475858" y="2180496"/>
            <a:ext cx="7140407" cy="4118704"/>
          </a:xfrm>
          <a:prstGeom prst="rect">
            <a:avLst/>
          </a:prstGeom>
        </p:spPr>
        <p:txBody>
          <a:bodyPr vert="horz" lIns="91440" tIns="45720" rIns="91440" bIns="45720" rtlCol="0" anchor="ctr">
            <a:noAutofit/>
          </a:bodyPr>
          <a:lstStyle/>
          <a:p>
            <a:pPr marL="227965" indent="-215900">
              <a:lnSpc>
                <a:spcPct val="90000"/>
              </a:lnSpc>
              <a:spcBef>
                <a:spcPct val="20000"/>
              </a:spcBef>
              <a:spcAft>
                <a:spcPts val="600"/>
              </a:spcAft>
              <a:buClr>
                <a:schemeClr val="accent2"/>
              </a:buClr>
              <a:buSzPct val="92000"/>
              <a:buFont typeface="Wingdings 2" panose="05020102010507070707" pitchFamily="18" charset="2"/>
              <a:buChar char=""/>
              <a:tabLst>
                <a:tab pos="228600" algn="l"/>
              </a:tabLst>
            </a:pPr>
            <a:r>
              <a:rPr lang="en-US" b="1" spc="-15" dirty="0">
                <a:solidFill>
                  <a:schemeClr val="tx2"/>
                </a:solidFill>
              </a:rPr>
              <a:t>Invest</a:t>
            </a:r>
            <a:r>
              <a:rPr lang="en-US" b="1" dirty="0">
                <a:solidFill>
                  <a:schemeClr val="tx2"/>
                </a:solidFill>
              </a:rPr>
              <a:t> </a:t>
            </a:r>
            <a:r>
              <a:rPr lang="en-US" b="1" spc="-5" dirty="0">
                <a:solidFill>
                  <a:schemeClr val="tx2"/>
                </a:solidFill>
              </a:rPr>
              <a:t>in</a:t>
            </a:r>
            <a:r>
              <a:rPr lang="en-US" b="1" spc="-25" dirty="0">
                <a:solidFill>
                  <a:schemeClr val="tx2"/>
                </a:solidFill>
              </a:rPr>
              <a:t> </a:t>
            </a:r>
            <a:r>
              <a:rPr lang="en-US" b="1" spc="-10" dirty="0">
                <a:solidFill>
                  <a:schemeClr val="tx2"/>
                </a:solidFill>
              </a:rPr>
              <a:t>Growth</a:t>
            </a:r>
            <a:r>
              <a:rPr lang="en-US" b="1" spc="5" dirty="0">
                <a:solidFill>
                  <a:schemeClr val="tx2"/>
                </a:solidFill>
              </a:rPr>
              <a:t> </a:t>
            </a:r>
            <a:r>
              <a:rPr lang="en-US" b="1" spc="-10" dirty="0">
                <a:solidFill>
                  <a:schemeClr val="tx2"/>
                </a:solidFill>
              </a:rPr>
              <a:t>Areas:</a:t>
            </a:r>
            <a:endParaRPr lang="en-US" dirty="0">
              <a:solidFill>
                <a:schemeClr val="tx2"/>
              </a:solidFill>
            </a:endParaRPr>
          </a:p>
          <a:p>
            <a:pPr marL="720725" marR="323850" indent="-182563">
              <a:lnSpc>
                <a:spcPct val="90000"/>
              </a:lnSpc>
              <a:spcBef>
                <a:spcPct val="20000"/>
              </a:spcBef>
              <a:spcAft>
                <a:spcPts val="600"/>
              </a:spcAft>
              <a:buClr>
                <a:schemeClr val="accent2"/>
              </a:buClr>
              <a:buSzPct val="92000"/>
              <a:buFont typeface="Arial" panose="020B0604020202020204" pitchFamily="34" charset="0"/>
              <a:buChar char="•"/>
            </a:pPr>
            <a:r>
              <a:rPr lang="en-US" spc="-10" dirty="0">
                <a:solidFill>
                  <a:schemeClr val="tx2"/>
                </a:solidFill>
              </a:rPr>
              <a:t>Focus</a:t>
            </a:r>
            <a:r>
              <a:rPr lang="en-US" spc="-5" dirty="0">
                <a:solidFill>
                  <a:schemeClr val="tx2"/>
                </a:solidFill>
              </a:rPr>
              <a:t> on</a:t>
            </a:r>
            <a:r>
              <a:rPr lang="en-US" dirty="0">
                <a:solidFill>
                  <a:schemeClr val="tx2"/>
                </a:solidFill>
              </a:rPr>
              <a:t> </a:t>
            </a:r>
            <a:r>
              <a:rPr lang="en-US" spc="-10" dirty="0">
                <a:solidFill>
                  <a:schemeClr val="tx2"/>
                </a:solidFill>
              </a:rPr>
              <a:t>regions</a:t>
            </a:r>
            <a:r>
              <a:rPr lang="en-US" spc="15" dirty="0">
                <a:solidFill>
                  <a:schemeClr val="tx2"/>
                </a:solidFill>
              </a:rPr>
              <a:t> </a:t>
            </a:r>
            <a:r>
              <a:rPr lang="en-US" spc="-10" dirty="0">
                <a:solidFill>
                  <a:schemeClr val="tx2"/>
                </a:solidFill>
              </a:rPr>
              <a:t>exhibiting</a:t>
            </a:r>
            <a:r>
              <a:rPr lang="en-US" spc="40" dirty="0">
                <a:solidFill>
                  <a:schemeClr val="tx2"/>
                </a:solidFill>
              </a:rPr>
              <a:t> </a:t>
            </a:r>
            <a:r>
              <a:rPr lang="en-US" spc="-15" dirty="0">
                <a:solidFill>
                  <a:schemeClr val="tx2"/>
                </a:solidFill>
              </a:rPr>
              <a:t>strong</a:t>
            </a:r>
            <a:r>
              <a:rPr lang="en-US" spc="5" dirty="0">
                <a:solidFill>
                  <a:schemeClr val="tx2"/>
                </a:solidFill>
              </a:rPr>
              <a:t> </a:t>
            </a:r>
            <a:r>
              <a:rPr lang="en-US" spc="-5" dirty="0">
                <a:solidFill>
                  <a:schemeClr val="tx2"/>
                </a:solidFill>
              </a:rPr>
              <a:t>and</a:t>
            </a:r>
            <a:r>
              <a:rPr lang="en-US" spc="5" dirty="0">
                <a:solidFill>
                  <a:schemeClr val="tx2"/>
                </a:solidFill>
              </a:rPr>
              <a:t> </a:t>
            </a:r>
            <a:r>
              <a:rPr lang="en-US" spc="-15" dirty="0">
                <a:solidFill>
                  <a:schemeClr val="tx2"/>
                </a:solidFill>
              </a:rPr>
              <a:t>consistent</a:t>
            </a:r>
            <a:r>
              <a:rPr lang="en-US" spc="-5" dirty="0">
                <a:solidFill>
                  <a:schemeClr val="tx2"/>
                </a:solidFill>
              </a:rPr>
              <a:t> </a:t>
            </a:r>
            <a:r>
              <a:rPr lang="en-US" spc="-15" dirty="0">
                <a:solidFill>
                  <a:schemeClr val="tx2"/>
                </a:solidFill>
              </a:rPr>
              <a:t>property </a:t>
            </a:r>
            <a:r>
              <a:rPr lang="en-US" spc="-415" dirty="0">
                <a:solidFill>
                  <a:schemeClr val="tx2"/>
                </a:solidFill>
              </a:rPr>
              <a:t> </a:t>
            </a:r>
            <a:r>
              <a:rPr lang="en-US" spc="-10" dirty="0">
                <a:solidFill>
                  <a:schemeClr val="tx2"/>
                </a:solidFill>
              </a:rPr>
              <a:t>value</a:t>
            </a:r>
            <a:r>
              <a:rPr lang="en-US" spc="15" dirty="0">
                <a:solidFill>
                  <a:schemeClr val="tx2"/>
                </a:solidFill>
              </a:rPr>
              <a:t> </a:t>
            </a:r>
            <a:r>
              <a:rPr lang="en-US" spc="-10" dirty="0">
                <a:solidFill>
                  <a:schemeClr val="tx2"/>
                </a:solidFill>
              </a:rPr>
              <a:t>increases,</a:t>
            </a:r>
            <a:r>
              <a:rPr lang="en-US" spc="-5" dirty="0">
                <a:solidFill>
                  <a:schemeClr val="tx2"/>
                </a:solidFill>
              </a:rPr>
              <a:t> </a:t>
            </a:r>
            <a:r>
              <a:rPr lang="en-US" spc="-10" dirty="0">
                <a:solidFill>
                  <a:schemeClr val="tx2"/>
                </a:solidFill>
              </a:rPr>
              <a:t>such </a:t>
            </a:r>
            <a:r>
              <a:rPr lang="en-US" spc="-5" dirty="0">
                <a:solidFill>
                  <a:schemeClr val="tx2"/>
                </a:solidFill>
              </a:rPr>
              <a:t>as Zip </a:t>
            </a:r>
            <a:r>
              <a:rPr lang="en-US" spc="-10" dirty="0">
                <a:solidFill>
                  <a:schemeClr val="tx2"/>
                </a:solidFill>
              </a:rPr>
              <a:t>Code</a:t>
            </a:r>
            <a:r>
              <a:rPr lang="en-US" spc="10" dirty="0">
                <a:solidFill>
                  <a:schemeClr val="tx2"/>
                </a:solidFill>
              </a:rPr>
              <a:t> </a:t>
            </a:r>
            <a:r>
              <a:rPr lang="en-US" spc="-5" dirty="0">
                <a:solidFill>
                  <a:schemeClr val="tx2"/>
                </a:solidFill>
              </a:rPr>
              <a:t>66103.</a:t>
            </a:r>
            <a:endParaRPr lang="en-US" dirty="0">
              <a:solidFill>
                <a:schemeClr val="tx2"/>
              </a:solidFill>
            </a:endParaRPr>
          </a:p>
          <a:p>
            <a:pPr marL="720725" indent="-182563">
              <a:lnSpc>
                <a:spcPct val="90000"/>
              </a:lnSpc>
              <a:spcBef>
                <a:spcPct val="20000"/>
              </a:spcBef>
              <a:spcAft>
                <a:spcPts val="600"/>
              </a:spcAft>
              <a:buClr>
                <a:schemeClr val="accent2"/>
              </a:buClr>
              <a:buSzPct val="92000"/>
              <a:buFont typeface="Arial" panose="020B0604020202020204" pitchFamily="34" charset="0"/>
              <a:buChar char="•"/>
            </a:pPr>
            <a:r>
              <a:rPr lang="en-US" spc="-5" dirty="0">
                <a:solidFill>
                  <a:schemeClr val="tx2"/>
                </a:solidFill>
              </a:rPr>
              <a:t>These</a:t>
            </a:r>
            <a:r>
              <a:rPr lang="en-US" spc="15" dirty="0">
                <a:solidFill>
                  <a:schemeClr val="tx2"/>
                </a:solidFill>
              </a:rPr>
              <a:t> </a:t>
            </a:r>
            <a:r>
              <a:rPr lang="en-US" spc="-10" dirty="0">
                <a:solidFill>
                  <a:schemeClr val="tx2"/>
                </a:solidFill>
              </a:rPr>
              <a:t>areas</a:t>
            </a:r>
            <a:r>
              <a:rPr lang="en-US" dirty="0">
                <a:solidFill>
                  <a:schemeClr val="tx2"/>
                </a:solidFill>
              </a:rPr>
              <a:t> </a:t>
            </a:r>
            <a:r>
              <a:rPr lang="en-US" spc="-10" dirty="0">
                <a:solidFill>
                  <a:schemeClr val="tx2"/>
                </a:solidFill>
              </a:rPr>
              <a:t>signify</a:t>
            </a:r>
            <a:r>
              <a:rPr lang="en-US" spc="20" dirty="0">
                <a:solidFill>
                  <a:schemeClr val="tx2"/>
                </a:solidFill>
              </a:rPr>
              <a:t> </a:t>
            </a:r>
            <a:r>
              <a:rPr lang="en-US" spc="-20" dirty="0">
                <a:solidFill>
                  <a:schemeClr val="tx2"/>
                </a:solidFill>
              </a:rPr>
              <a:t>robust</a:t>
            </a:r>
            <a:r>
              <a:rPr lang="en-US" spc="5" dirty="0">
                <a:solidFill>
                  <a:schemeClr val="tx2"/>
                </a:solidFill>
              </a:rPr>
              <a:t> </a:t>
            </a:r>
            <a:r>
              <a:rPr lang="en-US" spc="-15" dirty="0">
                <a:solidFill>
                  <a:schemeClr val="tx2"/>
                </a:solidFill>
              </a:rPr>
              <a:t>market</a:t>
            </a:r>
            <a:r>
              <a:rPr lang="en-US" dirty="0">
                <a:solidFill>
                  <a:schemeClr val="tx2"/>
                </a:solidFill>
              </a:rPr>
              <a:t> </a:t>
            </a:r>
            <a:r>
              <a:rPr lang="en-US" spc="-10" dirty="0">
                <a:solidFill>
                  <a:schemeClr val="tx2"/>
                </a:solidFill>
              </a:rPr>
              <a:t>conditions</a:t>
            </a:r>
            <a:r>
              <a:rPr lang="en-US" spc="20" dirty="0">
                <a:solidFill>
                  <a:schemeClr val="tx2"/>
                </a:solidFill>
              </a:rPr>
              <a:t> </a:t>
            </a:r>
            <a:r>
              <a:rPr lang="en-US" spc="-5" dirty="0">
                <a:solidFill>
                  <a:schemeClr val="tx2"/>
                </a:solidFill>
              </a:rPr>
              <a:t>and</a:t>
            </a:r>
            <a:r>
              <a:rPr lang="en-US" spc="5" dirty="0">
                <a:solidFill>
                  <a:schemeClr val="tx2"/>
                </a:solidFill>
              </a:rPr>
              <a:t> </a:t>
            </a:r>
            <a:r>
              <a:rPr lang="en-US" spc="-10" dirty="0">
                <a:solidFill>
                  <a:schemeClr val="tx2"/>
                </a:solidFill>
              </a:rPr>
              <a:t>potential</a:t>
            </a:r>
            <a:r>
              <a:rPr lang="en-US" dirty="0">
                <a:solidFill>
                  <a:schemeClr val="tx2"/>
                </a:solidFill>
              </a:rPr>
              <a:t> </a:t>
            </a:r>
            <a:r>
              <a:rPr lang="en-US" spc="-20" dirty="0">
                <a:solidFill>
                  <a:schemeClr val="tx2"/>
                </a:solidFill>
              </a:rPr>
              <a:t>for</a:t>
            </a:r>
            <a:r>
              <a:rPr lang="en-US" spc="-10" dirty="0">
                <a:solidFill>
                  <a:schemeClr val="tx2"/>
                </a:solidFill>
              </a:rPr>
              <a:t> high</a:t>
            </a:r>
            <a:r>
              <a:rPr lang="en-US" spc="5" dirty="0">
                <a:solidFill>
                  <a:schemeClr val="tx2"/>
                </a:solidFill>
              </a:rPr>
              <a:t> </a:t>
            </a:r>
            <a:r>
              <a:rPr lang="en-US" spc="-10" dirty="0">
                <a:solidFill>
                  <a:schemeClr val="tx2"/>
                </a:solidFill>
              </a:rPr>
              <a:t>return</a:t>
            </a:r>
            <a:r>
              <a:rPr lang="en-US" dirty="0">
                <a:solidFill>
                  <a:schemeClr val="tx2"/>
                </a:solidFill>
              </a:rPr>
              <a:t> </a:t>
            </a:r>
            <a:r>
              <a:rPr lang="en-US" spc="-5" dirty="0">
                <a:solidFill>
                  <a:schemeClr val="tx2"/>
                </a:solidFill>
              </a:rPr>
              <a:t>on</a:t>
            </a:r>
            <a:r>
              <a:rPr lang="en-US" spc="-10" dirty="0">
                <a:solidFill>
                  <a:schemeClr val="tx2"/>
                </a:solidFill>
              </a:rPr>
              <a:t> </a:t>
            </a:r>
            <a:r>
              <a:rPr lang="en-US" spc="-15" dirty="0">
                <a:solidFill>
                  <a:schemeClr val="tx2"/>
                </a:solidFill>
              </a:rPr>
              <a:t>investment</a:t>
            </a:r>
            <a:r>
              <a:rPr lang="en-US" spc="15" dirty="0">
                <a:solidFill>
                  <a:schemeClr val="tx2"/>
                </a:solidFill>
              </a:rPr>
              <a:t> </a:t>
            </a:r>
            <a:r>
              <a:rPr lang="en-US" spc="-10" dirty="0">
                <a:solidFill>
                  <a:schemeClr val="tx2"/>
                </a:solidFill>
              </a:rPr>
              <a:t>(ROI).</a:t>
            </a:r>
            <a:endParaRPr lang="en-US" dirty="0">
              <a:solidFill>
                <a:schemeClr val="tx2"/>
              </a:solidFill>
            </a:endParaRPr>
          </a:p>
          <a:p>
            <a:pPr marL="227329" indent="-215265">
              <a:lnSpc>
                <a:spcPct val="90000"/>
              </a:lnSpc>
              <a:spcBef>
                <a:spcPct val="20000"/>
              </a:spcBef>
              <a:spcAft>
                <a:spcPts val="600"/>
              </a:spcAft>
              <a:buClr>
                <a:schemeClr val="accent2"/>
              </a:buClr>
              <a:buSzPct val="92000"/>
              <a:buFont typeface="Wingdings 2" panose="05020102010507070707" pitchFamily="18" charset="2"/>
              <a:buChar char=""/>
              <a:tabLst>
                <a:tab pos="227965" algn="l"/>
              </a:tabLst>
            </a:pPr>
            <a:r>
              <a:rPr lang="en-US" b="1" spc="-5" dirty="0">
                <a:solidFill>
                  <a:schemeClr val="tx2"/>
                </a:solidFill>
              </a:rPr>
              <a:t>Diversify</a:t>
            </a:r>
            <a:r>
              <a:rPr lang="en-US" b="1" spc="-40" dirty="0">
                <a:solidFill>
                  <a:schemeClr val="tx2"/>
                </a:solidFill>
              </a:rPr>
              <a:t> </a:t>
            </a:r>
            <a:r>
              <a:rPr lang="en-US" b="1" spc="-10" dirty="0">
                <a:solidFill>
                  <a:schemeClr val="tx2"/>
                </a:solidFill>
              </a:rPr>
              <a:t>Investments:</a:t>
            </a:r>
            <a:endParaRPr lang="en-US" dirty="0">
              <a:solidFill>
                <a:schemeClr val="tx2"/>
              </a:solidFill>
            </a:endParaRPr>
          </a:p>
          <a:p>
            <a:pPr marL="720725" marR="5080" indent="-182563">
              <a:lnSpc>
                <a:spcPct val="90000"/>
              </a:lnSpc>
              <a:spcBef>
                <a:spcPct val="20000"/>
              </a:spcBef>
              <a:spcAft>
                <a:spcPts val="600"/>
              </a:spcAft>
              <a:buClr>
                <a:schemeClr val="accent2"/>
              </a:buClr>
              <a:buSzPct val="92000"/>
              <a:buFont typeface="Arial" panose="020B0604020202020204" pitchFamily="34" charset="0"/>
              <a:buChar char="•"/>
            </a:pPr>
            <a:r>
              <a:rPr lang="en-US" spc="-10" dirty="0">
                <a:solidFill>
                  <a:schemeClr val="tx2"/>
                </a:solidFill>
              </a:rPr>
              <a:t>Consider</a:t>
            </a:r>
            <a:r>
              <a:rPr lang="en-US" spc="20" dirty="0">
                <a:solidFill>
                  <a:schemeClr val="tx2"/>
                </a:solidFill>
              </a:rPr>
              <a:t> </a:t>
            </a:r>
            <a:r>
              <a:rPr lang="en-US" spc="-10" dirty="0">
                <a:solidFill>
                  <a:schemeClr val="tx2"/>
                </a:solidFill>
              </a:rPr>
              <a:t>diversifying</a:t>
            </a:r>
            <a:r>
              <a:rPr lang="en-US" spc="45" dirty="0">
                <a:solidFill>
                  <a:schemeClr val="tx2"/>
                </a:solidFill>
              </a:rPr>
              <a:t> </a:t>
            </a:r>
            <a:r>
              <a:rPr lang="en-US" spc="-15" dirty="0">
                <a:solidFill>
                  <a:schemeClr val="tx2"/>
                </a:solidFill>
              </a:rPr>
              <a:t>investments</a:t>
            </a:r>
            <a:r>
              <a:rPr lang="en-US" spc="15" dirty="0">
                <a:solidFill>
                  <a:schemeClr val="tx2"/>
                </a:solidFill>
              </a:rPr>
              <a:t> </a:t>
            </a:r>
            <a:r>
              <a:rPr lang="en-US" spc="-10" dirty="0">
                <a:solidFill>
                  <a:schemeClr val="tx2"/>
                </a:solidFill>
              </a:rPr>
              <a:t>across</a:t>
            </a:r>
            <a:r>
              <a:rPr lang="en-US" spc="-5" dirty="0">
                <a:solidFill>
                  <a:schemeClr val="tx2"/>
                </a:solidFill>
              </a:rPr>
              <a:t> multiple</a:t>
            </a:r>
            <a:r>
              <a:rPr lang="en-US" spc="30" dirty="0">
                <a:solidFill>
                  <a:schemeClr val="tx2"/>
                </a:solidFill>
              </a:rPr>
              <a:t> </a:t>
            </a:r>
            <a:r>
              <a:rPr lang="en-US" spc="-5" dirty="0">
                <a:solidFill>
                  <a:schemeClr val="tx2"/>
                </a:solidFill>
              </a:rPr>
              <a:t>zip</a:t>
            </a:r>
            <a:r>
              <a:rPr lang="en-US" spc="25" dirty="0">
                <a:solidFill>
                  <a:schemeClr val="tx2"/>
                </a:solidFill>
              </a:rPr>
              <a:t> </a:t>
            </a:r>
            <a:r>
              <a:rPr lang="en-US" spc="-10" dirty="0">
                <a:solidFill>
                  <a:schemeClr val="tx2"/>
                </a:solidFill>
              </a:rPr>
              <a:t>codes</a:t>
            </a:r>
            <a:r>
              <a:rPr lang="en-US" dirty="0">
                <a:solidFill>
                  <a:schemeClr val="tx2"/>
                </a:solidFill>
              </a:rPr>
              <a:t> </a:t>
            </a:r>
            <a:r>
              <a:rPr lang="en-US" spc="-15" dirty="0">
                <a:solidFill>
                  <a:schemeClr val="tx2"/>
                </a:solidFill>
              </a:rPr>
              <a:t>to </a:t>
            </a:r>
            <a:r>
              <a:rPr lang="en-US" spc="-415" dirty="0">
                <a:solidFill>
                  <a:schemeClr val="tx2"/>
                </a:solidFill>
              </a:rPr>
              <a:t> </a:t>
            </a:r>
            <a:r>
              <a:rPr lang="en-US" spc="-15" dirty="0">
                <a:solidFill>
                  <a:schemeClr val="tx2"/>
                </a:solidFill>
              </a:rPr>
              <a:t>mitigate</a:t>
            </a:r>
            <a:r>
              <a:rPr lang="en-US" spc="30" dirty="0">
                <a:solidFill>
                  <a:schemeClr val="tx2"/>
                </a:solidFill>
              </a:rPr>
              <a:t> </a:t>
            </a:r>
            <a:r>
              <a:rPr lang="en-US" spc="-5" dirty="0">
                <a:solidFill>
                  <a:schemeClr val="tx2"/>
                </a:solidFill>
              </a:rPr>
              <a:t>risk and </a:t>
            </a:r>
            <a:r>
              <a:rPr lang="en-US" spc="-15" dirty="0">
                <a:solidFill>
                  <a:schemeClr val="tx2"/>
                </a:solidFill>
              </a:rPr>
              <a:t>leverage</a:t>
            </a:r>
            <a:r>
              <a:rPr lang="en-US" spc="40" dirty="0">
                <a:solidFill>
                  <a:schemeClr val="tx2"/>
                </a:solidFill>
              </a:rPr>
              <a:t> </a:t>
            </a:r>
            <a:r>
              <a:rPr lang="en-US" spc="-15" dirty="0">
                <a:solidFill>
                  <a:schemeClr val="tx2"/>
                </a:solidFill>
              </a:rPr>
              <a:t>diverse</a:t>
            </a:r>
            <a:r>
              <a:rPr lang="en-US" spc="25" dirty="0">
                <a:solidFill>
                  <a:schemeClr val="tx2"/>
                </a:solidFill>
              </a:rPr>
              <a:t> </a:t>
            </a:r>
            <a:r>
              <a:rPr lang="en-US" spc="-15" dirty="0">
                <a:solidFill>
                  <a:schemeClr val="tx2"/>
                </a:solidFill>
              </a:rPr>
              <a:t>market</a:t>
            </a:r>
            <a:r>
              <a:rPr lang="en-US" spc="-5" dirty="0">
                <a:solidFill>
                  <a:schemeClr val="tx2"/>
                </a:solidFill>
              </a:rPr>
              <a:t> </a:t>
            </a:r>
            <a:r>
              <a:rPr lang="en-US" spc="-10" dirty="0">
                <a:solidFill>
                  <a:schemeClr val="tx2"/>
                </a:solidFill>
              </a:rPr>
              <a:t>dynamics.</a:t>
            </a:r>
            <a:endParaRPr lang="en-US" dirty="0">
              <a:solidFill>
                <a:schemeClr val="tx2"/>
              </a:solidFill>
            </a:endParaRPr>
          </a:p>
          <a:p>
            <a:pPr marL="227329" indent="-215265">
              <a:lnSpc>
                <a:spcPct val="90000"/>
              </a:lnSpc>
              <a:spcBef>
                <a:spcPct val="20000"/>
              </a:spcBef>
              <a:spcAft>
                <a:spcPts val="600"/>
              </a:spcAft>
              <a:buClr>
                <a:schemeClr val="accent2"/>
              </a:buClr>
              <a:buSzPct val="92000"/>
              <a:buFont typeface="Wingdings 2" panose="05020102010507070707" pitchFamily="18" charset="2"/>
              <a:buChar char=""/>
              <a:tabLst>
                <a:tab pos="227965" algn="l"/>
              </a:tabLst>
            </a:pPr>
            <a:r>
              <a:rPr lang="en-US" b="1" spc="-5" dirty="0">
                <a:solidFill>
                  <a:schemeClr val="tx2"/>
                </a:solidFill>
              </a:rPr>
              <a:t>Monitor</a:t>
            </a:r>
            <a:r>
              <a:rPr lang="en-US" b="1" spc="15" dirty="0">
                <a:solidFill>
                  <a:schemeClr val="tx2"/>
                </a:solidFill>
              </a:rPr>
              <a:t> </a:t>
            </a:r>
            <a:r>
              <a:rPr lang="en-US" b="1" spc="-15" dirty="0">
                <a:solidFill>
                  <a:schemeClr val="tx2"/>
                </a:solidFill>
              </a:rPr>
              <a:t>Market</a:t>
            </a:r>
            <a:r>
              <a:rPr lang="en-US" b="1" spc="-5" dirty="0">
                <a:solidFill>
                  <a:schemeClr val="tx2"/>
                </a:solidFill>
              </a:rPr>
              <a:t> </a:t>
            </a:r>
            <a:r>
              <a:rPr lang="en-US" b="1" spc="-25" dirty="0">
                <a:solidFill>
                  <a:schemeClr val="tx2"/>
                </a:solidFill>
              </a:rPr>
              <a:t>Trends</a:t>
            </a:r>
            <a:r>
              <a:rPr lang="en-US" b="1" spc="20" dirty="0">
                <a:solidFill>
                  <a:schemeClr val="tx2"/>
                </a:solidFill>
              </a:rPr>
              <a:t> </a:t>
            </a:r>
            <a:r>
              <a:rPr lang="en-US" b="1" spc="-5" dirty="0">
                <a:solidFill>
                  <a:schemeClr val="tx2"/>
                </a:solidFill>
              </a:rPr>
              <a:t>&amp;</a:t>
            </a:r>
            <a:r>
              <a:rPr lang="en-US" b="1" spc="-25" dirty="0">
                <a:solidFill>
                  <a:schemeClr val="tx2"/>
                </a:solidFill>
              </a:rPr>
              <a:t> </a:t>
            </a:r>
            <a:r>
              <a:rPr lang="en-US" b="1" spc="-5" dirty="0">
                <a:solidFill>
                  <a:schemeClr val="tx2"/>
                </a:solidFill>
              </a:rPr>
              <a:t>Timing:</a:t>
            </a:r>
            <a:endParaRPr lang="en-US" dirty="0">
              <a:solidFill>
                <a:schemeClr val="tx2"/>
              </a:solidFill>
            </a:endParaRPr>
          </a:p>
          <a:p>
            <a:pPr marL="803275" marR="499109" indent="-265113">
              <a:lnSpc>
                <a:spcPct val="90000"/>
              </a:lnSpc>
              <a:spcBef>
                <a:spcPct val="20000"/>
              </a:spcBef>
              <a:spcAft>
                <a:spcPts val="600"/>
              </a:spcAft>
              <a:buClr>
                <a:schemeClr val="accent2"/>
              </a:buClr>
              <a:buSzPct val="92000"/>
              <a:buFont typeface="Arial" panose="020B0604020202020204" pitchFamily="34" charset="0"/>
              <a:buChar char="•"/>
            </a:pPr>
            <a:r>
              <a:rPr lang="en-US" spc="-10" dirty="0">
                <a:solidFill>
                  <a:schemeClr val="tx2"/>
                </a:solidFill>
              </a:rPr>
              <a:t>Monitor</a:t>
            </a:r>
            <a:r>
              <a:rPr lang="en-US" spc="15" dirty="0">
                <a:solidFill>
                  <a:schemeClr val="tx2"/>
                </a:solidFill>
              </a:rPr>
              <a:t> </a:t>
            </a:r>
            <a:r>
              <a:rPr lang="en-US" spc="-10" dirty="0">
                <a:solidFill>
                  <a:schemeClr val="tx2"/>
                </a:solidFill>
              </a:rPr>
              <a:t>long-term</a:t>
            </a:r>
            <a:r>
              <a:rPr lang="en-US" spc="35" dirty="0">
                <a:solidFill>
                  <a:schemeClr val="tx2"/>
                </a:solidFill>
              </a:rPr>
              <a:t> </a:t>
            </a:r>
            <a:r>
              <a:rPr lang="en-US" spc="-15" dirty="0">
                <a:solidFill>
                  <a:schemeClr val="tx2"/>
                </a:solidFill>
              </a:rPr>
              <a:t>market</a:t>
            </a:r>
            <a:r>
              <a:rPr lang="en-US" dirty="0">
                <a:solidFill>
                  <a:schemeClr val="tx2"/>
                </a:solidFill>
              </a:rPr>
              <a:t> </a:t>
            </a:r>
            <a:r>
              <a:rPr lang="en-US" spc="-10" dirty="0">
                <a:solidFill>
                  <a:schemeClr val="tx2"/>
                </a:solidFill>
              </a:rPr>
              <a:t>trends</a:t>
            </a:r>
            <a:r>
              <a:rPr lang="en-US" spc="5" dirty="0">
                <a:solidFill>
                  <a:schemeClr val="tx2"/>
                </a:solidFill>
              </a:rPr>
              <a:t> </a:t>
            </a:r>
            <a:r>
              <a:rPr lang="en-US" spc="-15" dirty="0">
                <a:solidFill>
                  <a:schemeClr val="tx2"/>
                </a:solidFill>
              </a:rPr>
              <a:t>to</a:t>
            </a:r>
            <a:r>
              <a:rPr lang="en-US" dirty="0">
                <a:solidFill>
                  <a:schemeClr val="tx2"/>
                </a:solidFill>
              </a:rPr>
              <a:t> </a:t>
            </a:r>
            <a:r>
              <a:rPr lang="en-US" spc="-20" dirty="0">
                <a:solidFill>
                  <a:schemeClr val="tx2"/>
                </a:solidFill>
              </a:rPr>
              <a:t>make</a:t>
            </a:r>
            <a:r>
              <a:rPr lang="en-US" dirty="0">
                <a:solidFill>
                  <a:schemeClr val="tx2"/>
                </a:solidFill>
              </a:rPr>
              <a:t> </a:t>
            </a:r>
            <a:r>
              <a:rPr lang="en-US" spc="-10" dirty="0">
                <a:solidFill>
                  <a:schemeClr val="tx2"/>
                </a:solidFill>
              </a:rPr>
              <a:t>well-informed </a:t>
            </a:r>
            <a:r>
              <a:rPr lang="en-US" spc="-415" dirty="0">
                <a:solidFill>
                  <a:schemeClr val="tx2"/>
                </a:solidFill>
              </a:rPr>
              <a:t> </a:t>
            </a:r>
            <a:r>
              <a:rPr lang="en-US" spc="-15" dirty="0">
                <a:solidFill>
                  <a:schemeClr val="tx2"/>
                </a:solidFill>
              </a:rPr>
              <a:t>investment</a:t>
            </a:r>
            <a:r>
              <a:rPr lang="en-US" spc="15" dirty="0">
                <a:solidFill>
                  <a:schemeClr val="tx2"/>
                </a:solidFill>
              </a:rPr>
              <a:t> </a:t>
            </a:r>
            <a:r>
              <a:rPr lang="en-US" spc="-5" dirty="0">
                <a:solidFill>
                  <a:schemeClr val="tx2"/>
                </a:solidFill>
              </a:rPr>
              <a:t>decisions.</a:t>
            </a:r>
            <a:endParaRPr lang="en-US" dirty="0">
              <a:solidFill>
                <a:schemeClr val="tx2"/>
              </a:solidFill>
            </a:endParaRPr>
          </a:p>
          <a:p>
            <a:pPr marL="803275" indent="-265113">
              <a:lnSpc>
                <a:spcPct val="90000"/>
              </a:lnSpc>
              <a:spcBef>
                <a:spcPct val="20000"/>
              </a:spcBef>
              <a:spcAft>
                <a:spcPts val="600"/>
              </a:spcAft>
              <a:buClr>
                <a:schemeClr val="accent2"/>
              </a:buClr>
              <a:buSzPct val="92000"/>
              <a:buFont typeface="Arial" panose="020B0604020202020204" pitchFamily="34" charset="0"/>
              <a:buChar char="•"/>
            </a:pPr>
            <a:r>
              <a:rPr lang="en-US" spc="-20" dirty="0">
                <a:solidFill>
                  <a:schemeClr val="tx2"/>
                </a:solidFill>
              </a:rPr>
              <a:t>Investors</a:t>
            </a:r>
            <a:r>
              <a:rPr lang="en-US" spc="25" dirty="0">
                <a:solidFill>
                  <a:schemeClr val="tx2"/>
                </a:solidFill>
              </a:rPr>
              <a:t> </a:t>
            </a:r>
            <a:r>
              <a:rPr lang="en-US" spc="-10" dirty="0">
                <a:solidFill>
                  <a:schemeClr val="tx2"/>
                </a:solidFill>
              </a:rPr>
              <a:t>should</a:t>
            </a:r>
            <a:r>
              <a:rPr lang="en-US" spc="-5" dirty="0">
                <a:solidFill>
                  <a:schemeClr val="tx2"/>
                </a:solidFill>
              </a:rPr>
              <a:t> </a:t>
            </a:r>
            <a:r>
              <a:rPr lang="en-US" spc="-15" dirty="0">
                <a:solidFill>
                  <a:schemeClr val="tx2"/>
                </a:solidFill>
              </a:rPr>
              <a:t>exercise</a:t>
            </a:r>
            <a:r>
              <a:rPr lang="en-US" dirty="0">
                <a:solidFill>
                  <a:schemeClr val="tx2"/>
                </a:solidFill>
              </a:rPr>
              <a:t> </a:t>
            </a:r>
            <a:r>
              <a:rPr lang="en-US" spc="-5" dirty="0">
                <a:solidFill>
                  <a:schemeClr val="tx2"/>
                </a:solidFill>
              </a:rPr>
              <a:t>caution </a:t>
            </a:r>
            <a:r>
              <a:rPr lang="en-US" spc="-15" dirty="0">
                <a:solidFill>
                  <a:schemeClr val="tx2"/>
                </a:solidFill>
              </a:rPr>
              <a:t>regarding</a:t>
            </a:r>
            <a:r>
              <a:rPr lang="en-US" spc="30" dirty="0">
                <a:solidFill>
                  <a:schemeClr val="tx2"/>
                </a:solidFill>
              </a:rPr>
              <a:t> </a:t>
            </a:r>
            <a:r>
              <a:rPr lang="en-US" spc="-15" dirty="0">
                <a:solidFill>
                  <a:schemeClr val="tx2"/>
                </a:solidFill>
              </a:rPr>
              <a:t>market</a:t>
            </a:r>
            <a:r>
              <a:rPr lang="en-US" spc="-5" dirty="0">
                <a:solidFill>
                  <a:schemeClr val="tx2"/>
                </a:solidFill>
              </a:rPr>
              <a:t> timing</a:t>
            </a:r>
            <a:r>
              <a:rPr lang="en-US" dirty="0">
                <a:solidFill>
                  <a:schemeClr val="tx2"/>
                </a:solidFill>
              </a:rPr>
              <a:t> </a:t>
            </a:r>
            <a:r>
              <a:rPr lang="en-US" spc="-5" dirty="0">
                <a:solidFill>
                  <a:schemeClr val="tx2"/>
                </a:solidFill>
              </a:rPr>
              <a:t>and</a:t>
            </a:r>
            <a:r>
              <a:rPr lang="en-US" spc="10" dirty="0">
                <a:solidFill>
                  <a:schemeClr val="tx2"/>
                </a:solidFill>
              </a:rPr>
              <a:t> </a:t>
            </a:r>
            <a:r>
              <a:rPr lang="en-US" spc="-15" dirty="0">
                <a:solidFill>
                  <a:schemeClr val="tx2"/>
                </a:solidFill>
              </a:rPr>
              <a:t>evaluate</a:t>
            </a:r>
            <a:r>
              <a:rPr lang="en-US" spc="20" dirty="0">
                <a:solidFill>
                  <a:schemeClr val="tx2"/>
                </a:solidFill>
              </a:rPr>
              <a:t> </a:t>
            </a:r>
            <a:r>
              <a:rPr lang="en-US" spc="-15" dirty="0">
                <a:solidFill>
                  <a:schemeClr val="tx2"/>
                </a:solidFill>
              </a:rPr>
              <a:t>broader</a:t>
            </a:r>
            <a:r>
              <a:rPr lang="en-US" spc="30" dirty="0">
                <a:solidFill>
                  <a:schemeClr val="tx2"/>
                </a:solidFill>
              </a:rPr>
              <a:t> </a:t>
            </a:r>
            <a:r>
              <a:rPr lang="en-US" spc="-10" dirty="0">
                <a:solidFill>
                  <a:schemeClr val="tx2"/>
                </a:solidFill>
              </a:rPr>
              <a:t>economic</a:t>
            </a:r>
            <a:r>
              <a:rPr lang="en-US" dirty="0">
                <a:solidFill>
                  <a:schemeClr val="tx2"/>
                </a:solidFill>
              </a:rPr>
              <a:t> </a:t>
            </a:r>
            <a:r>
              <a:rPr lang="en-US" spc="-15" dirty="0">
                <a:solidFill>
                  <a:schemeClr val="tx2"/>
                </a:solidFill>
              </a:rPr>
              <a:t>indicators.</a:t>
            </a:r>
            <a:endParaRPr lang="en-US" dirty="0">
              <a:solidFill>
                <a:schemeClr val="tx2"/>
              </a:solidFill>
            </a:endParaRPr>
          </a:p>
        </p:txBody>
      </p:sp>
    </p:spTree>
    <p:extLst>
      <p:ext uri="{BB962C8B-B14F-4D97-AF65-F5344CB8AC3E}">
        <p14:creationId xmlns:p14="http://schemas.microsoft.com/office/powerpoint/2010/main" val="88717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1466-E27A-862B-3EDA-9EFBAB924A06}"/>
              </a:ext>
            </a:extLst>
          </p:cNvPr>
          <p:cNvSpPr>
            <a:spLocks noGrp="1"/>
          </p:cNvSpPr>
          <p:nvPr>
            <p:ph type="title"/>
          </p:nvPr>
        </p:nvSpPr>
        <p:spPr/>
        <p:txBody>
          <a:bodyPr/>
          <a:lstStyle/>
          <a:p>
            <a:r>
              <a:rPr lang="en-GB" dirty="0" err="1"/>
              <a:t>Whats</a:t>
            </a:r>
            <a:r>
              <a:rPr lang="en-GB" dirty="0"/>
              <a:t> next?</a:t>
            </a:r>
          </a:p>
        </p:txBody>
      </p:sp>
      <p:sp>
        <p:nvSpPr>
          <p:cNvPr id="9" name="TextBox 8">
            <a:extLst>
              <a:ext uri="{FF2B5EF4-FFF2-40B4-BE49-F238E27FC236}">
                <a16:creationId xmlns:a16="http://schemas.microsoft.com/office/drawing/2014/main" id="{56127001-EE7D-04F6-BDA8-82658E850595}"/>
              </a:ext>
            </a:extLst>
          </p:cNvPr>
          <p:cNvSpPr txBox="1"/>
          <p:nvPr/>
        </p:nvSpPr>
        <p:spPr>
          <a:xfrm>
            <a:off x="418632" y="1923832"/>
            <a:ext cx="5392888" cy="3670236"/>
          </a:xfrm>
          <a:prstGeom prst="rect">
            <a:avLst/>
          </a:prstGeom>
          <a:noFill/>
        </p:spPr>
        <p:txBody>
          <a:bodyPr wrap="square">
            <a:spAutoFit/>
          </a:bodyPr>
          <a:lstStyle/>
          <a:p>
            <a:pPr marL="354964" indent="-342900">
              <a:lnSpc>
                <a:spcPct val="100000"/>
              </a:lnSpc>
              <a:spcBef>
                <a:spcPts val="600"/>
              </a:spcBef>
              <a:buClr>
                <a:schemeClr val="accent1"/>
              </a:buClr>
              <a:buSzPct val="95000"/>
              <a:buFont typeface="Wingdings" panose="05000000000000000000" pitchFamily="2" charset="2"/>
              <a:buChar char="§"/>
              <a:tabLst>
                <a:tab pos="240665" algn="l"/>
              </a:tabLst>
            </a:pPr>
            <a:r>
              <a:rPr lang="en-GB" b="1" spc="-60" dirty="0">
                <a:latin typeface="Calibri" panose="020F0502020204030204" pitchFamily="34" charset="0"/>
                <a:cs typeface="Calibri" panose="020F0502020204030204" pitchFamily="34" charset="0"/>
              </a:rPr>
              <a:t>E</a:t>
            </a:r>
            <a:r>
              <a:rPr lang="en-GB" b="1" spc="-45" dirty="0">
                <a:latin typeface="Calibri" panose="020F0502020204030204" pitchFamily="34" charset="0"/>
                <a:cs typeface="Calibri" panose="020F0502020204030204" pitchFamily="34" charset="0"/>
              </a:rPr>
              <a:t>x</a:t>
            </a:r>
            <a:r>
              <a:rPr lang="en-GB" b="1" spc="-105" dirty="0">
                <a:latin typeface="Calibri" panose="020F0502020204030204" pitchFamily="34" charset="0"/>
                <a:cs typeface="Calibri" panose="020F0502020204030204" pitchFamily="34" charset="0"/>
              </a:rPr>
              <a:t>t</a:t>
            </a:r>
            <a:r>
              <a:rPr lang="en-GB" b="1" spc="-95" dirty="0">
                <a:latin typeface="Calibri" panose="020F0502020204030204" pitchFamily="34" charset="0"/>
                <a:cs typeface="Calibri" panose="020F0502020204030204" pitchFamily="34" charset="0"/>
              </a:rPr>
              <a:t>e</a:t>
            </a:r>
            <a:r>
              <a:rPr lang="en-GB" b="1" spc="-65" dirty="0">
                <a:latin typeface="Calibri" panose="020F0502020204030204" pitchFamily="34" charset="0"/>
                <a:cs typeface="Calibri" panose="020F0502020204030204" pitchFamily="34" charset="0"/>
              </a:rPr>
              <a:t>r</a:t>
            </a:r>
            <a:r>
              <a:rPr lang="en-GB" b="1" dirty="0">
                <a:latin typeface="Calibri" panose="020F0502020204030204" pitchFamily="34" charset="0"/>
                <a:cs typeface="Calibri" panose="020F0502020204030204" pitchFamily="34" charset="0"/>
              </a:rPr>
              <a:t>nal</a:t>
            </a:r>
            <a:r>
              <a:rPr lang="en-GB" b="1" spc="-215" dirty="0">
                <a:latin typeface="Calibri" panose="020F0502020204030204" pitchFamily="34" charset="0"/>
                <a:cs typeface="Calibri" panose="020F0502020204030204" pitchFamily="34" charset="0"/>
              </a:rPr>
              <a:t> </a:t>
            </a:r>
            <a:r>
              <a:rPr lang="en-GB" b="1" spc="-130" dirty="0">
                <a:latin typeface="Calibri" panose="020F0502020204030204" pitchFamily="34" charset="0"/>
                <a:cs typeface="Calibri" panose="020F0502020204030204" pitchFamily="34" charset="0"/>
              </a:rPr>
              <a:t>F</a:t>
            </a:r>
            <a:r>
              <a:rPr lang="en-GB" b="1" spc="10" dirty="0">
                <a:latin typeface="Calibri" panose="020F0502020204030204" pitchFamily="34" charset="0"/>
                <a:cs typeface="Calibri" panose="020F0502020204030204" pitchFamily="34" charset="0"/>
              </a:rPr>
              <a:t>ac</a:t>
            </a:r>
            <a:r>
              <a:rPr lang="en-GB" b="1" spc="-10" dirty="0">
                <a:latin typeface="Calibri" panose="020F0502020204030204" pitchFamily="34" charset="0"/>
                <a:cs typeface="Calibri" panose="020F0502020204030204" pitchFamily="34" charset="0"/>
              </a:rPr>
              <a:t>t</a:t>
            </a:r>
            <a:r>
              <a:rPr lang="en-GB" b="1" spc="-65" dirty="0">
                <a:latin typeface="Calibri" panose="020F0502020204030204" pitchFamily="34" charset="0"/>
                <a:cs typeface="Calibri" panose="020F0502020204030204" pitchFamily="34" charset="0"/>
              </a:rPr>
              <a:t>or</a:t>
            </a:r>
            <a:r>
              <a:rPr lang="en-GB" b="1" spc="170" dirty="0">
                <a:latin typeface="Calibri" panose="020F0502020204030204" pitchFamily="34" charset="0"/>
                <a:cs typeface="Calibri" panose="020F0502020204030204" pitchFamily="34" charset="0"/>
              </a:rPr>
              <a:t>s</a:t>
            </a:r>
            <a:r>
              <a:rPr lang="en-GB" b="1" spc="-195" dirty="0">
                <a:latin typeface="Calibri" panose="020F0502020204030204" pitchFamily="34" charset="0"/>
                <a:cs typeface="Calibri" panose="020F0502020204030204" pitchFamily="34" charset="0"/>
              </a:rPr>
              <a:t> </a:t>
            </a:r>
            <a:r>
              <a:rPr lang="en-GB" b="1" spc="-25" dirty="0">
                <a:latin typeface="Calibri" panose="020F0502020204030204" pitchFamily="34" charset="0"/>
                <a:cs typeface="Calibri" panose="020F0502020204030204" pitchFamily="34" charset="0"/>
              </a:rPr>
              <a:t>In</a:t>
            </a:r>
            <a:r>
              <a:rPr lang="en-GB" b="1" spc="-40" dirty="0">
                <a:latin typeface="Calibri" panose="020F0502020204030204" pitchFamily="34" charset="0"/>
                <a:cs typeface="Calibri" panose="020F0502020204030204" pitchFamily="34" charset="0"/>
              </a:rPr>
              <a:t>t</a:t>
            </a:r>
            <a:r>
              <a:rPr lang="en-GB" b="1" spc="-55" dirty="0">
                <a:latin typeface="Calibri" panose="020F0502020204030204" pitchFamily="34" charset="0"/>
                <a:cs typeface="Calibri" panose="020F0502020204030204" pitchFamily="34" charset="0"/>
              </a:rPr>
              <a:t>eg</a:t>
            </a:r>
            <a:r>
              <a:rPr lang="en-GB" b="1" spc="-100" dirty="0">
                <a:latin typeface="Calibri" panose="020F0502020204030204" pitchFamily="34" charset="0"/>
                <a:cs typeface="Calibri" panose="020F0502020204030204" pitchFamily="34" charset="0"/>
              </a:rPr>
              <a:t>r</a:t>
            </a:r>
            <a:r>
              <a:rPr lang="en-GB" b="1" spc="25" dirty="0">
                <a:latin typeface="Calibri" panose="020F0502020204030204" pitchFamily="34" charset="0"/>
                <a:cs typeface="Calibri" panose="020F0502020204030204" pitchFamily="34" charset="0"/>
              </a:rPr>
              <a:t>a</a:t>
            </a:r>
            <a:r>
              <a:rPr lang="en-GB" b="1" spc="-40" dirty="0">
                <a:latin typeface="Calibri" panose="020F0502020204030204" pitchFamily="34" charset="0"/>
                <a:cs typeface="Calibri" panose="020F0502020204030204" pitchFamily="34" charset="0"/>
              </a:rPr>
              <a:t>tion</a:t>
            </a:r>
            <a:r>
              <a:rPr lang="en-GB" spc="-165"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812164" lvl="1" indent="-342900">
              <a:spcBef>
                <a:spcPts val="600"/>
              </a:spcBef>
              <a:buClr>
                <a:schemeClr val="accent1"/>
              </a:buClr>
              <a:buSzPct val="95000"/>
              <a:buFont typeface="Arial" panose="020B0604020202020204" pitchFamily="34" charset="0"/>
              <a:buChar char="•"/>
              <a:tabLst>
                <a:tab pos="240665" algn="l"/>
              </a:tabLst>
            </a:pPr>
            <a:r>
              <a:rPr lang="en-GB" spc="-10" dirty="0">
                <a:latin typeface="Calibri" panose="020F0502020204030204" pitchFamily="34" charset="0"/>
                <a:cs typeface="Calibri" panose="020F0502020204030204" pitchFamily="34" charset="0"/>
              </a:rPr>
              <a:t>Include</a:t>
            </a:r>
            <a:r>
              <a:rPr lang="en-GB" spc="-195" dirty="0">
                <a:latin typeface="Calibri" panose="020F0502020204030204" pitchFamily="34" charset="0"/>
                <a:cs typeface="Calibri" panose="020F0502020204030204" pitchFamily="34" charset="0"/>
              </a:rPr>
              <a:t> </a:t>
            </a:r>
            <a:r>
              <a:rPr lang="en-GB" spc="-30" dirty="0">
                <a:latin typeface="Calibri" panose="020F0502020204030204" pitchFamily="34" charset="0"/>
                <a:cs typeface="Calibri" panose="020F0502020204030204" pitchFamily="34" charset="0"/>
              </a:rPr>
              <a:t>more</a:t>
            </a:r>
            <a:r>
              <a:rPr lang="en-GB" spc="-210" dirty="0">
                <a:latin typeface="Calibri" panose="020F0502020204030204" pitchFamily="34" charset="0"/>
                <a:cs typeface="Calibri" panose="020F0502020204030204" pitchFamily="34" charset="0"/>
              </a:rPr>
              <a:t> </a:t>
            </a:r>
            <a:r>
              <a:rPr lang="en-GB" spc="10" dirty="0">
                <a:latin typeface="Calibri" panose="020F0502020204030204" pitchFamily="34" charset="0"/>
                <a:cs typeface="Calibri" panose="020F0502020204030204" pitchFamily="34" charset="0"/>
              </a:rPr>
              <a:t>economic</a:t>
            </a:r>
            <a:r>
              <a:rPr lang="en-GB" spc="-225" dirty="0">
                <a:latin typeface="Calibri" panose="020F0502020204030204" pitchFamily="34" charset="0"/>
                <a:cs typeface="Calibri" panose="020F0502020204030204" pitchFamily="34" charset="0"/>
              </a:rPr>
              <a:t> </a:t>
            </a:r>
            <a:r>
              <a:rPr lang="en-GB" spc="-20" dirty="0">
                <a:latin typeface="Calibri" panose="020F0502020204030204" pitchFamily="34" charset="0"/>
                <a:cs typeface="Calibri" panose="020F0502020204030204" pitchFamily="34" charset="0"/>
              </a:rPr>
              <a:t>indicators</a:t>
            </a:r>
            <a:r>
              <a:rPr lang="en-GB" spc="-204"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and</a:t>
            </a:r>
            <a:r>
              <a:rPr lang="en-GB" spc="-204" dirty="0">
                <a:latin typeface="Calibri" panose="020F0502020204030204" pitchFamily="34" charset="0"/>
                <a:cs typeface="Calibri" panose="020F0502020204030204" pitchFamily="34" charset="0"/>
              </a:rPr>
              <a:t> </a:t>
            </a:r>
            <a:r>
              <a:rPr lang="en-GB" spc="-30" dirty="0">
                <a:latin typeface="Calibri" panose="020F0502020204030204" pitchFamily="34" charset="0"/>
                <a:cs typeface="Calibri" panose="020F0502020204030204" pitchFamily="34" charset="0"/>
              </a:rPr>
              <a:t>policy</a:t>
            </a:r>
            <a:r>
              <a:rPr lang="en-GB" spc="-215" dirty="0">
                <a:latin typeface="Calibri" panose="020F0502020204030204" pitchFamily="34" charset="0"/>
                <a:cs typeface="Calibri" panose="020F0502020204030204" pitchFamily="34" charset="0"/>
              </a:rPr>
              <a:t> </a:t>
            </a:r>
            <a:r>
              <a:rPr lang="en-GB" spc="25" dirty="0">
                <a:latin typeface="Calibri" panose="020F0502020204030204" pitchFamily="34" charset="0"/>
                <a:cs typeface="Calibri" panose="020F0502020204030204" pitchFamily="34" charset="0"/>
              </a:rPr>
              <a:t>changes </a:t>
            </a:r>
            <a:r>
              <a:rPr lang="en-GB" spc="-585" dirty="0">
                <a:latin typeface="Calibri" panose="020F0502020204030204" pitchFamily="34" charset="0"/>
                <a:cs typeface="Calibri" panose="020F0502020204030204" pitchFamily="34" charset="0"/>
              </a:rPr>
              <a:t> </a:t>
            </a:r>
            <a:r>
              <a:rPr lang="en-GB" spc="-40" dirty="0">
                <a:latin typeface="Calibri" panose="020F0502020204030204" pitchFamily="34" charset="0"/>
                <a:cs typeface="Calibri" panose="020F0502020204030204" pitchFamily="34" charset="0"/>
              </a:rPr>
              <a:t>in</a:t>
            </a:r>
            <a:r>
              <a:rPr lang="en-GB" spc="-195" dirty="0">
                <a:latin typeface="Calibri" panose="020F0502020204030204" pitchFamily="34" charset="0"/>
                <a:cs typeface="Calibri" panose="020F0502020204030204" pitchFamily="34" charset="0"/>
              </a:rPr>
              <a:t> </a:t>
            </a:r>
            <a:r>
              <a:rPr lang="en-GB" spc="-10" dirty="0">
                <a:latin typeface="Calibri" panose="020F0502020204030204" pitchFamily="34" charset="0"/>
                <a:cs typeface="Calibri" panose="020F0502020204030204" pitchFamily="34" charset="0"/>
              </a:rPr>
              <a:t>mode</a:t>
            </a:r>
            <a:r>
              <a:rPr lang="en-GB" spc="-15" dirty="0">
                <a:latin typeface="Calibri" panose="020F0502020204030204" pitchFamily="34" charset="0"/>
                <a:cs typeface="Calibri" panose="020F0502020204030204" pitchFamily="34" charset="0"/>
              </a:rPr>
              <a:t>l</a:t>
            </a:r>
            <a:r>
              <a:rPr lang="en-GB" spc="130" dirty="0">
                <a:latin typeface="Calibri" panose="020F0502020204030204" pitchFamily="34" charset="0"/>
                <a:cs typeface="Calibri" panose="020F0502020204030204" pitchFamily="34" charset="0"/>
              </a:rPr>
              <a:t>s</a:t>
            </a:r>
            <a:r>
              <a:rPr lang="en-GB" spc="-165"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812164" lvl="1" indent="-342900">
              <a:spcBef>
                <a:spcPts val="600"/>
              </a:spcBef>
              <a:buClr>
                <a:schemeClr val="accent1"/>
              </a:buClr>
              <a:buSzPct val="95000"/>
              <a:buFont typeface="Arial" panose="020B0604020202020204" pitchFamily="34" charset="0"/>
              <a:buChar char="•"/>
              <a:tabLst>
                <a:tab pos="240665" algn="l"/>
              </a:tabLst>
            </a:pPr>
            <a:r>
              <a:rPr lang="en-GB" spc="-10" dirty="0">
                <a:latin typeface="Calibri" panose="020F0502020204030204" pitchFamily="34" charset="0"/>
                <a:cs typeface="Calibri" panose="020F0502020204030204" pitchFamily="34" charset="0"/>
              </a:rPr>
              <a:t>Develop</a:t>
            </a:r>
            <a:r>
              <a:rPr lang="en-GB" spc="-215" dirty="0">
                <a:latin typeface="Calibri" panose="020F0502020204030204" pitchFamily="34" charset="0"/>
                <a:cs typeface="Calibri" panose="020F0502020204030204" pitchFamily="34" charset="0"/>
              </a:rPr>
              <a:t> </a:t>
            </a:r>
            <a:r>
              <a:rPr lang="en-GB" spc="-45" dirty="0">
                <a:latin typeface="Calibri" panose="020F0502020204030204" pitchFamily="34" charset="0"/>
                <a:cs typeface="Calibri" panose="020F0502020204030204" pitchFamily="34" charset="0"/>
              </a:rPr>
              <a:t>hybrid</a:t>
            </a:r>
            <a:r>
              <a:rPr lang="en-GB" spc="-200" dirty="0">
                <a:latin typeface="Calibri" panose="020F0502020204030204" pitchFamily="34" charset="0"/>
                <a:cs typeface="Calibri" panose="020F0502020204030204" pitchFamily="34" charset="0"/>
              </a:rPr>
              <a:t> </a:t>
            </a:r>
            <a:r>
              <a:rPr lang="en-GB" spc="20" dirty="0">
                <a:latin typeface="Calibri" panose="020F0502020204030204" pitchFamily="34" charset="0"/>
                <a:cs typeface="Calibri" panose="020F0502020204030204" pitchFamily="34" charset="0"/>
              </a:rPr>
              <a:t>models</a:t>
            </a:r>
            <a:r>
              <a:rPr lang="en-GB" spc="-190" dirty="0">
                <a:latin typeface="Calibri" panose="020F0502020204030204" pitchFamily="34" charset="0"/>
                <a:cs typeface="Calibri" panose="020F0502020204030204" pitchFamily="34" charset="0"/>
              </a:rPr>
              <a:t> </a:t>
            </a:r>
            <a:r>
              <a:rPr lang="en-GB" spc="-10" dirty="0">
                <a:latin typeface="Calibri" panose="020F0502020204030204" pitchFamily="34" charset="0"/>
                <a:cs typeface="Calibri" panose="020F0502020204030204" pitchFamily="34" charset="0"/>
              </a:rPr>
              <a:t>combining</a:t>
            </a:r>
            <a:r>
              <a:rPr lang="en-GB" spc="-220" dirty="0">
                <a:latin typeface="Calibri" panose="020F0502020204030204" pitchFamily="34" charset="0"/>
                <a:cs typeface="Calibri" panose="020F0502020204030204" pitchFamily="34" charset="0"/>
              </a:rPr>
              <a:t> </a:t>
            </a:r>
            <a:r>
              <a:rPr lang="en-GB" spc="-65" dirty="0">
                <a:latin typeface="Calibri" panose="020F0502020204030204" pitchFamily="34" charset="0"/>
                <a:cs typeface="Calibri" panose="020F0502020204030204" pitchFamily="34" charset="0"/>
              </a:rPr>
              <a:t>traditional</a:t>
            </a:r>
            <a:r>
              <a:rPr lang="en-GB" spc="-210"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and </a:t>
            </a:r>
            <a:r>
              <a:rPr lang="en-GB" spc="-5" dirty="0">
                <a:latin typeface="Calibri" panose="020F0502020204030204" pitchFamily="34" charset="0"/>
                <a:cs typeface="Calibri" panose="020F0502020204030204" pitchFamily="34" charset="0"/>
              </a:rPr>
              <a:t>machin</a:t>
            </a:r>
            <a:r>
              <a:rPr lang="en-GB" dirty="0">
                <a:latin typeface="Calibri" panose="020F0502020204030204" pitchFamily="34" charset="0"/>
                <a:cs typeface="Calibri" panose="020F0502020204030204" pitchFamily="34" charset="0"/>
              </a:rPr>
              <a:t>e</a:t>
            </a:r>
            <a:r>
              <a:rPr lang="en-GB" spc="-229" dirty="0">
                <a:latin typeface="Calibri" panose="020F0502020204030204" pitchFamily="34" charset="0"/>
                <a:cs typeface="Calibri" panose="020F0502020204030204" pitchFamily="34" charset="0"/>
              </a:rPr>
              <a:t> </a:t>
            </a:r>
            <a:r>
              <a:rPr lang="en-GB" spc="-45" dirty="0">
                <a:latin typeface="Calibri" panose="020F0502020204030204" pitchFamily="34" charset="0"/>
                <a:cs typeface="Calibri" panose="020F0502020204030204" pitchFamily="34" charset="0"/>
              </a:rPr>
              <a:t>learning</a:t>
            </a:r>
            <a:r>
              <a:rPr lang="en-GB" spc="-200"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method</a:t>
            </a:r>
            <a:r>
              <a:rPr lang="en-GB" spc="-20" dirty="0">
                <a:latin typeface="Calibri" panose="020F0502020204030204" pitchFamily="34" charset="0"/>
                <a:cs typeface="Calibri" panose="020F0502020204030204" pitchFamily="34" charset="0"/>
              </a:rPr>
              <a:t>s</a:t>
            </a:r>
            <a:r>
              <a:rPr lang="en-GB" spc="-165"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354964" indent="-342900">
              <a:lnSpc>
                <a:spcPct val="100000"/>
              </a:lnSpc>
              <a:spcBef>
                <a:spcPts val="1740"/>
              </a:spcBef>
              <a:buClr>
                <a:schemeClr val="accent1"/>
              </a:buClr>
              <a:buSzPct val="95000"/>
              <a:buFont typeface="Wingdings" panose="05000000000000000000" pitchFamily="2" charset="2"/>
              <a:buChar char="§"/>
              <a:tabLst>
                <a:tab pos="240665" algn="l"/>
              </a:tabLst>
            </a:pPr>
            <a:r>
              <a:rPr lang="en-GB" b="1" spc="55" dirty="0">
                <a:latin typeface="Calibri" panose="020F0502020204030204" pitchFamily="34" charset="0"/>
                <a:cs typeface="Calibri" panose="020F0502020204030204" pitchFamily="34" charset="0"/>
              </a:rPr>
              <a:t>Col</a:t>
            </a:r>
            <a:r>
              <a:rPr lang="en-GB" b="1" spc="25" dirty="0">
                <a:latin typeface="Calibri" panose="020F0502020204030204" pitchFamily="34" charset="0"/>
                <a:cs typeface="Calibri" panose="020F0502020204030204" pitchFamily="34" charset="0"/>
              </a:rPr>
              <a:t>l</a:t>
            </a:r>
            <a:r>
              <a:rPr lang="en-GB" b="1" spc="-15" dirty="0">
                <a:latin typeface="Calibri" panose="020F0502020204030204" pitchFamily="34" charset="0"/>
                <a:cs typeface="Calibri" panose="020F0502020204030204" pitchFamily="34" charset="0"/>
              </a:rPr>
              <a:t>abo</a:t>
            </a:r>
            <a:r>
              <a:rPr lang="en-GB" b="1" spc="-65" dirty="0">
                <a:latin typeface="Calibri" panose="020F0502020204030204" pitchFamily="34" charset="0"/>
                <a:cs typeface="Calibri" panose="020F0502020204030204" pitchFamily="34" charset="0"/>
              </a:rPr>
              <a:t>r</a:t>
            </a:r>
            <a:r>
              <a:rPr lang="en-GB" b="1" spc="25" dirty="0">
                <a:latin typeface="Calibri" panose="020F0502020204030204" pitchFamily="34" charset="0"/>
                <a:cs typeface="Calibri" panose="020F0502020204030204" pitchFamily="34" charset="0"/>
              </a:rPr>
              <a:t>a</a:t>
            </a:r>
            <a:r>
              <a:rPr lang="en-GB" b="1" spc="-65" dirty="0">
                <a:latin typeface="Calibri" panose="020F0502020204030204" pitchFamily="34" charset="0"/>
                <a:cs typeface="Calibri" panose="020F0502020204030204" pitchFamily="34" charset="0"/>
              </a:rPr>
              <a:t>ti</a:t>
            </a:r>
            <a:r>
              <a:rPr lang="en-GB" b="1" spc="-125" dirty="0">
                <a:latin typeface="Calibri" panose="020F0502020204030204" pitchFamily="34" charset="0"/>
                <a:cs typeface="Calibri" panose="020F0502020204030204" pitchFamily="34" charset="0"/>
              </a:rPr>
              <a:t>v</a:t>
            </a:r>
            <a:r>
              <a:rPr lang="en-GB" b="1" spc="-35" dirty="0">
                <a:latin typeface="Calibri" panose="020F0502020204030204" pitchFamily="34" charset="0"/>
                <a:cs typeface="Calibri" panose="020F0502020204030204" pitchFamily="34" charset="0"/>
              </a:rPr>
              <a:t>e</a:t>
            </a:r>
            <a:r>
              <a:rPr lang="en-GB" b="1" spc="-210" dirty="0">
                <a:latin typeface="Calibri" panose="020F0502020204030204" pitchFamily="34" charset="0"/>
                <a:cs typeface="Calibri" panose="020F0502020204030204" pitchFamily="34" charset="0"/>
              </a:rPr>
              <a:t> </a:t>
            </a:r>
            <a:r>
              <a:rPr lang="en-GB" b="1" spc="10" dirty="0">
                <a:latin typeface="Calibri" panose="020F0502020204030204" pitchFamily="34" charset="0"/>
                <a:cs typeface="Calibri" panose="020F0502020204030204" pitchFamily="34" charset="0"/>
              </a:rPr>
              <a:t>Resea</a:t>
            </a:r>
            <a:r>
              <a:rPr lang="en-GB" b="1" spc="-10" dirty="0">
                <a:latin typeface="Calibri" panose="020F0502020204030204" pitchFamily="34" charset="0"/>
                <a:cs typeface="Calibri" panose="020F0502020204030204" pitchFamily="34" charset="0"/>
              </a:rPr>
              <a:t>r</a:t>
            </a:r>
            <a:r>
              <a:rPr lang="en-GB" b="1" spc="25" dirty="0">
                <a:latin typeface="Calibri" panose="020F0502020204030204" pitchFamily="34" charset="0"/>
                <a:cs typeface="Calibri" panose="020F0502020204030204" pitchFamily="34" charset="0"/>
              </a:rPr>
              <a:t>ch</a:t>
            </a:r>
            <a:r>
              <a:rPr lang="en-GB" spc="-165"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812164" lvl="1" indent="-342900">
              <a:spcBef>
                <a:spcPts val="1740"/>
              </a:spcBef>
              <a:buClr>
                <a:schemeClr val="accent1"/>
              </a:buClr>
              <a:buSzPct val="95000"/>
              <a:buFont typeface="Arial" panose="020B0604020202020204" pitchFamily="34" charset="0"/>
              <a:buChar char="•"/>
              <a:tabLst>
                <a:tab pos="240665" algn="l"/>
              </a:tabLst>
            </a:pPr>
            <a:r>
              <a:rPr lang="en-GB" spc="-85" dirty="0">
                <a:latin typeface="Calibri" panose="020F0502020204030204" pitchFamily="34" charset="0"/>
                <a:cs typeface="Calibri" panose="020F0502020204030204" pitchFamily="34" charset="0"/>
              </a:rPr>
              <a:t>Joi</a:t>
            </a:r>
            <a:r>
              <a:rPr lang="en-GB" spc="-100" dirty="0">
                <a:latin typeface="Calibri" panose="020F0502020204030204" pitchFamily="34" charset="0"/>
                <a:cs typeface="Calibri" panose="020F0502020204030204" pitchFamily="34" charset="0"/>
              </a:rPr>
              <a:t>n</a:t>
            </a:r>
            <a:r>
              <a:rPr lang="en-GB" spc="-215" dirty="0">
                <a:latin typeface="Calibri" panose="020F0502020204030204" pitchFamily="34" charset="0"/>
                <a:cs typeface="Calibri" panose="020F0502020204030204" pitchFamily="34" charset="0"/>
              </a:rPr>
              <a:t> </a:t>
            </a:r>
            <a:r>
              <a:rPr lang="en-GB" spc="20" dirty="0">
                <a:latin typeface="Calibri" panose="020F0502020204030204" pitchFamily="34" charset="0"/>
                <a:cs typeface="Calibri" panose="020F0502020204030204" pitchFamily="34" charset="0"/>
              </a:rPr>
              <a:t>indu</a:t>
            </a:r>
            <a:r>
              <a:rPr lang="en-GB" spc="5" dirty="0">
                <a:latin typeface="Calibri" panose="020F0502020204030204" pitchFamily="34" charset="0"/>
                <a:cs typeface="Calibri" panose="020F0502020204030204" pitchFamily="34" charset="0"/>
              </a:rPr>
              <a:t>s</a:t>
            </a:r>
            <a:r>
              <a:rPr lang="en-GB" spc="-135" dirty="0">
                <a:latin typeface="Calibri" panose="020F0502020204030204" pitchFamily="34" charset="0"/>
                <a:cs typeface="Calibri" panose="020F0502020204030204" pitchFamily="34" charset="0"/>
              </a:rPr>
              <a:t>t</a:t>
            </a:r>
            <a:r>
              <a:rPr lang="en-GB" spc="-90" dirty="0">
                <a:latin typeface="Calibri" panose="020F0502020204030204" pitchFamily="34" charset="0"/>
                <a:cs typeface="Calibri" panose="020F0502020204030204" pitchFamily="34" charset="0"/>
              </a:rPr>
              <a:t>r</a:t>
            </a:r>
            <a:r>
              <a:rPr lang="en-GB" spc="-85" dirty="0">
                <a:latin typeface="Calibri" panose="020F0502020204030204" pitchFamily="34" charset="0"/>
                <a:cs typeface="Calibri" panose="020F0502020204030204" pitchFamily="34" charset="0"/>
              </a:rPr>
              <a:t>y</a:t>
            </a:r>
            <a:r>
              <a:rPr lang="en-GB" spc="-204" dirty="0">
                <a:latin typeface="Calibri" panose="020F0502020204030204" pitchFamily="34" charset="0"/>
                <a:cs typeface="Calibri" panose="020F0502020204030204" pitchFamily="34" charset="0"/>
              </a:rPr>
              <a:t> </a:t>
            </a:r>
            <a:r>
              <a:rPr lang="en-GB" spc="-170" dirty="0">
                <a:latin typeface="Calibri" panose="020F0502020204030204" pitchFamily="34" charset="0"/>
                <a:cs typeface="Calibri" panose="020F0502020204030204" pitchFamily="34" charset="0"/>
              </a:rPr>
              <a:t>f</a:t>
            </a:r>
            <a:r>
              <a:rPr lang="en-GB" dirty="0">
                <a:latin typeface="Calibri" panose="020F0502020204030204" pitchFamily="34" charset="0"/>
                <a:cs typeface="Calibri" panose="020F0502020204030204" pitchFamily="34" charset="0"/>
              </a:rPr>
              <a:t>oru</a:t>
            </a:r>
            <a:r>
              <a:rPr lang="en-GB" spc="-10" dirty="0">
                <a:latin typeface="Calibri" panose="020F0502020204030204" pitchFamily="34" charset="0"/>
                <a:cs typeface="Calibri" panose="020F0502020204030204" pitchFamily="34" charset="0"/>
              </a:rPr>
              <a:t>m</a:t>
            </a:r>
            <a:r>
              <a:rPr lang="en-GB" spc="160" dirty="0">
                <a:latin typeface="Calibri" panose="020F0502020204030204" pitchFamily="34" charset="0"/>
                <a:cs typeface="Calibri" panose="020F0502020204030204" pitchFamily="34" charset="0"/>
              </a:rPr>
              <a:t>s</a:t>
            </a:r>
            <a:r>
              <a:rPr lang="en-GB" spc="-200"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an</a:t>
            </a:r>
            <a:r>
              <a:rPr lang="en-GB" spc="10" dirty="0">
                <a:latin typeface="Calibri" panose="020F0502020204030204" pitchFamily="34" charset="0"/>
                <a:cs typeface="Calibri" panose="020F0502020204030204" pitchFamily="34" charset="0"/>
              </a:rPr>
              <a:t>d</a:t>
            </a:r>
            <a:r>
              <a:rPr lang="en-GB" spc="-204"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p</a:t>
            </a:r>
            <a:r>
              <a:rPr lang="en-GB" spc="15" dirty="0">
                <a:latin typeface="Calibri" panose="020F0502020204030204" pitchFamily="34" charset="0"/>
                <a:cs typeface="Calibri" panose="020F0502020204030204" pitchFamily="34" charset="0"/>
              </a:rPr>
              <a:t>a</a:t>
            </a:r>
            <a:r>
              <a:rPr lang="en-GB" spc="-85" dirty="0">
                <a:latin typeface="Calibri" panose="020F0502020204030204" pitchFamily="34" charset="0"/>
                <a:cs typeface="Calibri" panose="020F0502020204030204" pitchFamily="34" charset="0"/>
              </a:rPr>
              <a:t>rtne</a:t>
            </a:r>
            <a:r>
              <a:rPr lang="en-GB" spc="-70" dirty="0">
                <a:latin typeface="Calibri" panose="020F0502020204030204" pitchFamily="34" charset="0"/>
                <a:cs typeface="Calibri" panose="020F0502020204030204" pitchFamily="34" charset="0"/>
              </a:rPr>
              <a:t>r</a:t>
            </a:r>
            <a:r>
              <a:rPr lang="en-GB" spc="-200" dirty="0">
                <a:latin typeface="Calibri" panose="020F0502020204030204" pitchFamily="34" charset="0"/>
                <a:cs typeface="Calibri" panose="020F0502020204030204" pitchFamily="34" charset="0"/>
              </a:rPr>
              <a:t> </a:t>
            </a:r>
            <a:r>
              <a:rPr lang="en-GB" spc="-55" dirty="0">
                <a:latin typeface="Calibri" panose="020F0502020204030204" pitchFamily="34" charset="0"/>
                <a:cs typeface="Calibri" panose="020F0502020204030204" pitchFamily="34" charset="0"/>
              </a:rPr>
              <a:t>w</a:t>
            </a:r>
            <a:r>
              <a:rPr lang="en-GB" spc="-75" dirty="0">
                <a:latin typeface="Calibri" panose="020F0502020204030204" pitchFamily="34" charset="0"/>
                <a:cs typeface="Calibri" panose="020F0502020204030204" pitchFamily="34" charset="0"/>
              </a:rPr>
              <a:t>ith</a:t>
            </a:r>
            <a:r>
              <a:rPr lang="en-GB" spc="-195" dirty="0">
                <a:latin typeface="Calibri" panose="020F0502020204030204" pitchFamily="34" charset="0"/>
                <a:cs typeface="Calibri" panose="020F0502020204030204" pitchFamily="34" charset="0"/>
              </a:rPr>
              <a:t> </a:t>
            </a:r>
            <a:r>
              <a:rPr lang="en-GB" spc="-70" dirty="0">
                <a:latin typeface="Calibri" panose="020F0502020204030204" pitchFamily="34" charset="0"/>
                <a:cs typeface="Calibri" panose="020F0502020204030204" pitchFamily="34" charset="0"/>
              </a:rPr>
              <a:t>e</a:t>
            </a:r>
            <a:r>
              <a:rPr lang="en-GB" spc="-75" dirty="0">
                <a:latin typeface="Calibri" panose="020F0502020204030204" pitchFamily="34" charset="0"/>
                <a:cs typeface="Calibri" panose="020F0502020204030204" pitchFamily="34" charset="0"/>
              </a:rPr>
              <a:t>xpe</a:t>
            </a:r>
            <a:r>
              <a:rPr lang="en-GB" spc="-45" dirty="0">
                <a:latin typeface="Calibri" panose="020F0502020204030204" pitchFamily="34" charset="0"/>
                <a:cs typeface="Calibri" panose="020F0502020204030204" pitchFamily="34" charset="0"/>
              </a:rPr>
              <a:t>r</a:t>
            </a:r>
            <a:r>
              <a:rPr lang="en-GB" spc="-165" dirty="0">
                <a:latin typeface="Calibri" panose="020F0502020204030204" pitchFamily="34" charset="0"/>
                <a:cs typeface="Calibri" panose="020F0502020204030204" pitchFamily="34" charset="0"/>
              </a:rPr>
              <a:t>t</a:t>
            </a:r>
            <a:r>
              <a:rPr lang="en-GB" spc="160" dirty="0">
                <a:latin typeface="Calibri" panose="020F0502020204030204" pitchFamily="34" charset="0"/>
                <a:cs typeface="Calibri" panose="020F0502020204030204" pitchFamily="34" charset="0"/>
              </a:rPr>
              <a:t>s</a:t>
            </a:r>
            <a:r>
              <a:rPr lang="en-GB" spc="-190" dirty="0">
                <a:latin typeface="Calibri" panose="020F0502020204030204" pitchFamily="34" charset="0"/>
                <a:cs typeface="Calibri" panose="020F0502020204030204" pitchFamily="34" charset="0"/>
              </a:rPr>
              <a:t> </a:t>
            </a:r>
            <a:r>
              <a:rPr lang="en-GB" spc="-125" dirty="0">
                <a:latin typeface="Calibri" panose="020F0502020204030204" pitchFamily="34" charset="0"/>
                <a:cs typeface="Calibri" panose="020F0502020204030204" pitchFamily="34" charset="0"/>
              </a:rPr>
              <a:t>&amp;</a:t>
            </a:r>
            <a:r>
              <a:rPr lang="en-GB" dirty="0">
                <a:latin typeface="Calibri" panose="020F0502020204030204" pitchFamily="34" charset="0"/>
                <a:cs typeface="Calibri" panose="020F0502020204030204" pitchFamily="34" charset="0"/>
              </a:rPr>
              <a:t> </a:t>
            </a:r>
            <a:r>
              <a:rPr lang="en-GB" spc="145" dirty="0">
                <a:latin typeface="Calibri" panose="020F0502020204030204" pitchFamily="34" charset="0"/>
                <a:cs typeface="Calibri" panose="020F0502020204030204" pitchFamily="34" charset="0"/>
              </a:rPr>
              <a:t>s</a:t>
            </a:r>
            <a:r>
              <a:rPr lang="en-GB" spc="-160" dirty="0">
                <a:latin typeface="Calibri" panose="020F0502020204030204" pitchFamily="34" charset="0"/>
                <a:cs typeface="Calibri" panose="020F0502020204030204" pitchFamily="34" charset="0"/>
              </a:rPr>
              <a:t>t</a:t>
            </a:r>
            <a:r>
              <a:rPr lang="en-GB" spc="-15" dirty="0">
                <a:latin typeface="Calibri" panose="020F0502020204030204" pitchFamily="34" charset="0"/>
                <a:cs typeface="Calibri" panose="020F0502020204030204" pitchFamily="34" charset="0"/>
              </a:rPr>
              <a:t>a</a:t>
            </a:r>
            <a:r>
              <a:rPr lang="en-GB" spc="-65" dirty="0">
                <a:latin typeface="Calibri" panose="020F0502020204030204" pitchFamily="34" charset="0"/>
                <a:cs typeface="Calibri" panose="020F0502020204030204" pitchFamily="34" charset="0"/>
              </a:rPr>
              <a:t>k</a:t>
            </a:r>
            <a:r>
              <a:rPr lang="en-GB" dirty="0">
                <a:latin typeface="Calibri" panose="020F0502020204030204" pitchFamily="34" charset="0"/>
                <a:cs typeface="Calibri" panose="020F0502020204030204" pitchFamily="34" charset="0"/>
              </a:rPr>
              <a:t>eh</a:t>
            </a:r>
            <a:r>
              <a:rPr lang="en-GB" spc="-10" dirty="0">
                <a:latin typeface="Calibri" panose="020F0502020204030204" pitchFamily="34" charset="0"/>
                <a:cs typeface="Calibri" panose="020F0502020204030204" pitchFamily="34" charset="0"/>
              </a:rPr>
              <a:t>o</a:t>
            </a:r>
            <a:r>
              <a:rPr lang="en-GB" spc="-60" dirty="0">
                <a:latin typeface="Calibri" panose="020F0502020204030204" pitchFamily="34" charset="0"/>
                <a:cs typeface="Calibri" panose="020F0502020204030204" pitchFamily="34" charset="0"/>
              </a:rPr>
              <a:t>lde</a:t>
            </a:r>
            <a:r>
              <a:rPr lang="en-GB" spc="-75" dirty="0">
                <a:latin typeface="Calibri" panose="020F0502020204030204" pitchFamily="34" charset="0"/>
                <a:cs typeface="Calibri" panose="020F0502020204030204" pitchFamily="34" charset="0"/>
              </a:rPr>
              <a:t>r</a:t>
            </a:r>
            <a:r>
              <a:rPr lang="en-GB" spc="165" dirty="0">
                <a:latin typeface="Calibri" panose="020F0502020204030204" pitchFamily="34" charset="0"/>
                <a:cs typeface="Calibri" panose="020F0502020204030204" pitchFamily="34" charset="0"/>
              </a:rPr>
              <a:t>s</a:t>
            </a:r>
            <a:r>
              <a:rPr lang="en-GB" spc="-190" dirty="0">
                <a:latin typeface="Calibri" panose="020F0502020204030204" pitchFamily="34" charset="0"/>
                <a:cs typeface="Calibri" panose="020F0502020204030204" pitchFamily="34" charset="0"/>
              </a:rPr>
              <a:t> </a:t>
            </a:r>
            <a:r>
              <a:rPr lang="en-GB" spc="-165" dirty="0">
                <a:latin typeface="Calibri" panose="020F0502020204030204" pitchFamily="34" charset="0"/>
                <a:cs typeface="Calibri" panose="020F0502020204030204" pitchFamily="34" charset="0"/>
              </a:rPr>
              <a:t>f</a:t>
            </a:r>
            <a:r>
              <a:rPr lang="en-GB" spc="-40" dirty="0">
                <a:latin typeface="Calibri" panose="020F0502020204030204" pitchFamily="34" charset="0"/>
                <a:cs typeface="Calibri" panose="020F0502020204030204" pitchFamily="34" charset="0"/>
              </a:rPr>
              <a:t>or</a:t>
            </a:r>
            <a:r>
              <a:rPr lang="en-GB" spc="-195" dirty="0">
                <a:latin typeface="Calibri" panose="020F0502020204030204" pitchFamily="34" charset="0"/>
                <a:cs typeface="Calibri" panose="020F0502020204030204" pitchFamily="34" charset="0"/>
              </a:rPr>
              <a:t> </a:t>
            </a:r>
            <a:r>
              <a:rPr lang="en-GB" spc="-25" dirty="0">
                <a:latin typeface="Calibri" panose="020F0502020204030204" pitchFamily="34" charset="0"/>
                <a:cs typeface="Calibri" panose="020F0502020204030204" pitchFamily="34" charset="0"/>
              </a:rPr>
              <a:t>insigh</a:t>
            </a:r>
            <a:r>
              <a:rPr lang="en-GB" spc="-45" dirty="0">
                <a:latin typeface="Calibri" panose="020F0502020204030204" pitchFamily="34" charset="0"/>
                <a:cs typeface="Calibri" panose="020F0502020204030204" pitchFamily="34" charset="0"/>
              </a:rPr>
              <a:t>t</a:t>
            </a:r>
            <a:r>
              <a:rPr lang="en-GB" spc="165" dirty="0">
                <a:latin typeface="Calibri" panose="020F0502020204030204" pitchFamily="34" charset="0"/>
                <a:cs typeface="Calibri" panose="020F0502020204030204" pitchFamily="34" charset="0"/>
              </a:rPr>
              <a:t>s</a:t>
            </a:r>
          </a:p>
          <a:p>
            <a:pPr marL="812164" lvl="1" indent="-342900">
              <a:spcBef>
                <a:spcPts val="1200"/>
              </a:spcBef>
              <a:buClr>
                <a:schemeClr val="accent1"/>
              </a:buClr>
              <a:buSzPct val="95000"/>
              <a:buFont typeface="Arial" panose="020B0604020202020204" pitchFamily="34" charset="0"/>
              <a:buChar char="•"/>
              <a:tabLst>
                <a:tab pos="240665" algn="l"/>
              </a:tabLst>
            </a:pPr>
            <a:r>
              <a:rPr lang="en-GB" spc="-15" dirty="0">
                <a:latin typeface="Calibri" panose="020F0502020204030204" pitchFamily="34" charset="0"/>
                <a:cs typeface="Calibri" panose="020F0502020204030204" pitchFamily="34" charset="0"/>
              </a:rPr>
              <a:t>Pool</a:t>
            </a:r>
            <a:r>
              <a:rPr lang="en-GB" spc="-210" dirty="0">
                <a:latin typeface="Calibri" panose="020F0502020204030204" pitchFamily="34" charset="0"/>
                <a:cs typeface="Calibri" panose="020F0502020204030204" pitchFamily="34" charset="0"/>
              </a:rPr>
              <a:t> </a:t>
            </a:r>
            <a:r>
              <a:rPr lang="en-GB" spc="-50" dirty="0">
                <a:latin typeface="Calibri" panose="020F0502020204030204" pitchFamily="34" charset="0"/>
                <a:cs typeface="Calibri" panose="020F0502020204030204" pitchFamily="34" charset="0"/>
              </a:rPr>
              <a:t>expertise</a:t>
            </a:r>
            <a:r>
              <a:rPr lang="en-GB" spc="-210" dirty="0">
                <a:latin typeface="Calibri" panose="020F0502020204030204" pitchFamily="34" charset="0"/>
                <a:cs typeface="Calibri" panose="020F0502020204030204" pitchFamily="34" charset="0"/>
              </a:rPr>
              <a:t> </a:t>
            </a:r>
            <a:r>
              <a:rPr lang="en-GB" spc="-65" dirty="0">
                <a:latin typeface="Calibri" panose="020F0502020204030204" pitchFamily="34" charset="0"/>
                <a:cs typeface="Calibri" panose="020F0502020204030204" pitchFamily="34" charset="0"/>
              </a:rPr>
              <a:t>to</a:t>
            </a:r>
            <a:r>
              <a:rPr lang="en-GB" spc="-185" dirty="0">
                <a:latin typeface="Calibri" panose="020F0502020204030204" pitchFamily="34" charset="0"/>
                <a:cs typeface="Calibri" panose="020F0502020204030204" pitchFamily="34" charset="0"/>
              </a:rPr>
              <a:t> </a:t>
            </a:r>
            <a:r>
              <a:rPr lang="en-GB" spc="25" dirty="0">
                <a:latin typeface="Calibri" panose="020F0502020204030204" pitchFamily="34" charset="0"/>
                <a:cs typeface="Calibri" panose="020F0502020204030204" pitchFamily="34" charset="0"/>
              </a:rPr>
              <a:t>address</a:t>
            </a:r>
            <a:r>
              <a:rPr lang="en-GB" spc="-210" dirty="0">
                <a:latin typeface="Calibri" panose="020F0502020204030204" pitchFamily="34" charset="0"/>
                <a:cs typeface="Calibri" panose="020F0502020204030204" pitchFamily="34" charset="0"/>
              </a:rPr>
              <a:t> </a:t>
            </a:r>
            <a:r>
              <a:rPr lang="en-GB" spc="-20" dirty="0">
                <a:latin typeface="Calibri" panose="020F0502020204030204" pitchFamily="34" charset="0"/>
                <a:cs typeface="Calibri" panose="020F0502020204030204" pitchFamily="34" charset="0"/>
              </a:rPr>
              <a:t>modelling</a:t>
            </a:r>
            <a:r>
              <a:rPr lang="en-GB" spc="-200"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challenges</a:t>
            </a:r>
            <a:r>
              <a:rPr lang="en-GB" spc="-200" dirty="0">
                <a:latin typeface="Calibri" panose="020F0502020204030204" pitchFamily="34" charset="0"/>
                <a:cs typeface="Calibri" panose="020F0502020204030204" pitchFamily="34" charset="0"/>
              </a:rPr>
              <a:t> </a:t>
            </a:r>
            <a:r>
              <a:rPr lang="en-GB" spc="5" dirty="0">
                <a:latin typeface="Calibri" panose="020F0502020204030204" pitchFamily="34" charset="0"/>
                <a:cs typeface="Calibri" panose="020F0502020204030204" pitchFamily="34" charset="0"/>
              </a:rPr>
              <a:t>and </a:t>
            </a:r>
            <a:r>
              <a:rPr lang="en-GB" spc="-50" dirty="0">
                <a:latin typeface="Calibri" panose="020F0502020204030204" pitchFamily="34" charset="0"/>
                <a:cs typeface="Calibri" panose="020F0502020204030204" pitchFamily="34" charset="0"/>
              </a:rPr>
              <a:t>dr</a:t>
            </a:r>
            <a:r>
              <a:rPr lang="en-GB" spc="-65" dirty="0">
                <a:latin typeface="Calibri" panose="020F0502020204030204" pitchFamily="34" charset="0"/>
                <a:cs typeface="Calibri" panose="020F0502020204030204" pitchFamily="34" charset="0"/>
              </a:rPr>
              <a:t>i</a:t>
            </a:r>
            <a:r>
              <a:rPr lang="en-GB" spc="-125" dirty="0">
                <a:latin typeface="Calibri" panose="020F0502020204030204" pitchFamily="34" charset="0"/>
                <a:cs typeface="Calibri" panose="020F0502020204030204" pitchFamily="34" charset="0"/>
              </a:rPr>
              <a:t>v</a:t>
            </a:r>
            <a:r>
              <a:rPr lang="en-GB" spc="-35" dirty="0">
                <a:latin typeface="Calibri" panose="020F0502020204030204" pitchFamily="34" charset="0"/>
                <a:cs typeface="Calibri" panose="020F0502020204030204" pitchFamily="34" charset="0"/>
              </a:rPr>
              <a:t>e</a:t>
            </a:r>
            <a:r>
              <a:rPr lang="en-GB" spc="-210" dirty="0">
                <a:latin typeface="Calibri" panose="020F0502020204030204" pitchFamily="34" charset="0"/>
                <a:cs typeface="Calibri" panose="020F0502020204030204" pitchFamily="34" charset="0"/>
              </a:rPr>
              <a:t> </a:t>
            </a:r>
            <a:r>
              <a:rPr lang="en-GB" spc="-10" dirty="0">
                <a:latin typeface="Calibri" panose="020F0502020204030204" pitchFamily="34" charset="0"/>
                <a:cs typeface="Calibri" panose="020F0502020204030204" pitchFamily="34" charset="0"/>
              </a:rPr>
              <a:t>inn</a:t>
            </a:r>
            <a:r>
              <a:rPr lang="en-GB" spc="-40" dirty="0">
                <a:latin typeface="Calibri" panose="020F0502020204030204" pitchFamily="34" charset="0"/>
                <a:cs typeface="Calibri" panose="020F0502020204030204" pitchFamily="34" charset="0"/>
              </a:rPr>
              <a:t>o</a:t>
            </a:r>
            <a:r>
              <a:rPr lang="en-GB" spc="-35" dirty="0">
                <a:latin typeface="Calibri" panose="020F0502020204030204" pitchFamily="34" charset="0"/>
                <a:cs typeface="Calibri" panose="020F0502020204030204" pitchFamily="34" charset="0"/>
              </a:rPr>
              <a:t>v</a:t>
            </a:r>
            <a:r>
              <a:rPr lang="en-GB" spc="-50" dirty="0">
                <a:latin typeface="Calibri" panose="020F0502020204030204" pitchFamily="34" charset="0"/>
                <a:cs typeface="Calibri" panose="020F0502020204030204" pitchFamily="34" charset="0"/>
              </a:rPr>
              <a:t>atio</a:t>
            </a:r>
            <a:r>
              <a:rPr lang="en-GB" spc="-75" dirty="0">
                <a:latin typeface="Calibri" panose="020F0502020204030204" pitchFamily="34" charset="0"/>
                <a:cs typeface="Calibri" panose="020F0502020204030204" pitchFamily="34" charset="0"/>
              </a:rPr>
              <a:t>n</a:t>
            </a:r>
            <a:endParaRPr lang="en-GB"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A933114-D624-9742-4C4A-7C035597763E}"/>
              </a:ext>
            </a:extLst>
          </p:cNvPr>
          <p:cNvSpPr txBox="1"/>
          <p:nvPr/>
        </p:nvSpPr>
        <p:spPr>
          <a:xfrm>
            <a:off x="6268720" y="1923832"/>
            <a:ext cx="5598160" cy="3034164"/>
          </a:xfrm>
          <a:prstGeom prst="rect">
            <a:avLst/>
          </a:prstGeom>
          <a:noFill/>
        </p:spPr>
        <p:txBody>
          <a:bodyPr wrap="square">
            <a:spAutoFit/>
          </a:bodyPr>
          <a:lstStyle/>
          <a:p>
            <a:pPr marL="355600" indent="-355600">
              <a:lnSpc>
                <a:spcPct val="100000"/>
              </a:lnSpc>
              <a:spcBef>
                <a:spcPts val="100"/>
              </a:spcBef>
              <a:buClr>
                <a:schemeClr val="accent1"/>
              </a:buClr>
              <a:buFont typeface="Wingdings" panose="05000000000000000000" pitchFamily="2" charset="2"/>
              <a:buChar char="§"/>
              <a:tabLst>
                <a:tab pos="263525" algn="l"/>
              </a:tabLst>
            </a:pPr>
            <a:r>
              <a:rPr lang="en-GB" b="1" spc="30" dirty="0">
                <a:solidFill>
                  <a:srgbClr val="0D0D0D"/>
                </a:solidFill>
                <a:latin typeface="Calibri" panose="020F0502020204030204" pitchFamily="34" charset="0"/>
                <a:cs typeface="Calibri" panose="020F0502020204030204" pitchFamily="34" charset="0"/>
              </a:rPr>
              <a:t>Model</a:t>
            </a:r>
            <a:r>
              <a:rPr lang="en-GB" b="1" spc="-204" dirty="0">
                <a:solidFill>
                  <a:srgbClr val="0D0D0D"/>
                </a:solidFill>
                <a:latin typeface="Calibri" panose="020F0502020204030204" pitchFamily="34" charset="0"/>
                <a:cs typeface="Calibri" panose="020F0502020204030204" pitchFamily="34" charset="0"/>
              </a:rPr>
              <a:t> </a:t>
            </a:r>
            <a:r>
              <a:rPr lang="en-GB" b="1" spc="-30" dirty="0">
                <a:solidFill>
                  <a:srgbClr val="0D0D0D"/>
                </a:solidFill>
                <a:latin typeface="Calibri" panose="020F0502020204030204" pitchFamily="34" charset="0"/>
                <a:cs typeface="Calibri" panose="020F0502020204030204" pitchFamily="34" charset="0"/>
              </a:rPr>
              <a:t>Refinement</a:t>
            </a:r>
            <a:endParaRPr lang="en-GB" spc="-45" dirty="0">
              <a:solidFill>
                <a:srgbClr val="0D0D0D"/>
              </a:solidFill>
              <a:latin typeface="Calibri" panose="020F0502020204030204" pitchFamily="34" charset="0"/>
              <a:cs typeface="Calibri" panose="020F0502020204030204" pitchFamily="34" charset="0"/>
            </a:endParaRPr>
          </a:p>
          <a:p>
            <a:pPr marL="756285" indent="-287020">
              <a:spcBef>
                <a:spcPts val="100"/>
              </a:spcBef>
              <a:buClr>
                <a:schemeClr val="accent1"/>
              </a:buClr>
              <a:buFont typeface="Arial" panose="020B0604020202020204" pitchFamily="34" charset="0"/>
              <a:buChar char="•"/>
              <a:tabLst>
                <a:tab pos="756920" algn="l"/>
              </a:tabLst>
            </a:pPr>
            <a:r>
              <a:rPr lang="en-GB" spc="-45" dirty="0">
                <a:solidFill>
                  <a:srgbClr val="0D0D0D"/>
                </a:solidFill>
                <a:latin typeface="Calibri" panose="020F0502020204030204" pitchFamily="34" charset="0"/>
                <a:cs typeface="Calibri" panose="020F0502020204030204" pitchFamily="34" charset="0"/>
              </a:rPr>
              <a:t>Explore</a:t>
            </a:r>
            <a:r>
              <a:rPr lang="en-GB" spc="-200"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advanced</a:t>
            </a:r>
            <a:r>
              <a:rPr lang="en-GB" spc="-200" dirty="0">
                <a:solidFill>
                  <a:srgbClr val="0D0D0D"/>
                </a:solidFill>
                <a:latin typeface="Calibri" panose="020F0502020204030204" pitchFamily="34" charset="0"/>
                <a:cs typeface="Calibri" panose="020F0502020204030204" pitchFamily="34" charset="0"/>
              </a:rPr>
              <a:t> </a:t>
            </a:r>
            <a:r>
              <a:rPr lang="en-GB" spc="-10" dirty="0">
                <a:solidFill>
                  <a:srgbClr val="0D0D0D"/>
                </a:solidFill>
                <a:latin typeface="Calibri" panose="020F0502020204030204" pitchFamily="34" charset="0"/>
                <a:cs typeface="Calibri" panose="020F0502020204030204" pitchFamily="34" charset="0"/>
              </a:rPr>
              <a:t>techniques</a:t>
            </a:r>
            <a:r>
              <a:rPr lang="en-GB" spc="-215" dirty="0">
                <a:solidFill>
                  <a:srgbClr val="0D0D0D"/>
                </a:solidFill>
                <a:latin typeface="Calibri" panose="020F0502020204030204" pitchFamily="34" charset="0"/>
                <a:cs typeface="Calibri" panose="020F0502020204030204" pitchFamily="34" charset="0"/>
              </a:rPr>
              <a:t> </a:t>
            </a:r>
            <a:r>
              <a:rPr lang="en-GB" spc="-75" dirty="0">
                <a:solidFill>
                  <a:srgbClr val="0D0D0D"/>
                </a:solidFill>
                <a:latin typeface="Calibri" panose="020F0502020204030204" pitchFamily="34" charset="0"/>
                <a:cs typeface="Calibri" panose="020F0502020204030204" pitchFamily="34" charset="0"/>
              </a:rPr>
              <a:t>like</a:t>
            </a:r>
            <a:r>
              <a:rPr lang="en-GB" spc="-195" dirty="0">
                <a:solidFill>
                  <a:srgbClr val="0D0D0D"/>
                </a:solidFill>
                <a:latin typeface="Calibri" panose="020F0502020204030204" pitchFamily="34" charset="0"/>
                <a:cs typeface="Calibri" panose="020F0502020204030204" pitchFamily="34" charset="0"/>
              </a:rPr>
              <a:t> </a:t>
            </a:r>
            <a:r>
              <a:rPr lang="en-GB" spc="-15" dirty="0">
                <a:solidFill>
                  <a:srgbClr val="0D0D0D"/>
                </a:solidFill>
                <a:latin typeface="Calibri" panose="020F0502020204030204" pitchFamily="34" charset="0"/>
                <a:cs typeface="Calibri" panose="020F0502020204030204" pitchFamily="34" charset="0"/>
              </a:rPr>
              <a:t>deep</a:t>
            </a:r>
            <a:r>
              <a:rPr lang="en-GB" spc="-195" dirty="0">
                <a:solidFill>
                  <a:srgbClr val="0D0D0D"/>
                </a:solidFill>
                <a:latin typeface="Calibri" panose="020F0502020204030204" pitchFamily="34" charset="0"/>
                <a:cs typeface="Calibri" panose="020F0502020204030204" pitchFamily="34" charset="0"/>
              </a:rPr>
              <a:t> </a:t>
            </a:r>
            <a:r>
              <a:rPr lang="en-GB" spc="-45" dirty="0">
                <a:solidFill>
                  <a:srgbClr val="0D0D0D"/>
                </a:solidFill>
                <a:latin typeface="Calibri" panose="020F0502020204030204" pitchFamily="34" charset="0"/>
                <a:cs typeface="Calibri" panose="020F0502020204030204" pitchFamily="34" charset="0"/>
              </a:rPr>
              <a:t>learning</a:t>
            </a:r>
            <a:r>
              <a:rPr lang="en-GB" spc="-200" dirty="0">
                <a:solidFill>
                  <a:srgbClr val="0D0D0D"/>
                </a:solidFill>
                <a:latin typeface="Calibri" panose="020F0502020204030204" pitchFamily="34" charset="0"/>
                <a:cs typeface="Calibri" panose="020F0502020204030204" pitchFamily="34" charset="0"/>
              </a:rPr>
              <a:t> </a:t>
            </a:r>
            <a:r>
              <a:rPr lang="en-GB" spc="-80" dirty="0">
                <a:solidFill>
                  <a:srgbClr val="0D0D0D"/>
                </a:solidFill>
                <a:latin typeface="Calibri" panose="020F0502020204030204" pitchFamily="34" charset="0"/>
                <a:cs typeface="Calibri" panose="020F0502020204030204" pitchFamily="34" charset="0"/>
              </a:rPr>
              <a:t>for</a:t>
            </a:r>
            <a:r>
              <a:rPr lang="en-GB" dirty="0">
                <a:latin typeface="Calibri" panose="020F0502020204030204" pitchFamily="34" charset="0"/>
                <a:cs typeface="Calibri" panose="020F0502020204030204" pitchFamily="34" charset="0"/>
              </a:rPr>
              <a:t> </a:t>
            </a:r>
            <a:r>
              <a:rPr lang="en-GB" spc="-90" dirty="0">
                <a:solidFill>
                  <a:srgbClr val="0D0D0D"/>
                </a:solidFill>
                <a:latin typeface="Calibri" panose="020F0502020204030204" pitchFamily="34" charset="0"/>
                <a:cs typeface="Calibri" panose="020F0502020204030204" pitchFamily="34" charset="0"/>
              </a:rPr>
              <a:t>bet</a:t>
            </a:r>
            <a:r>
              <a:rPr lang="en-GB" spc="-85" dirty="0">
                <a:solidFill>
                  <a:srgbClr val="0D0D0D"/>
                </a:solidFill>
                <a:latin typeface="Calibri" panose="020F0502020204030204" pitchFamily="34" charset="0"/>
                <a:cs typeface="Calibri" panose="020F0502020204030204" pitchFamily="34" charset="0"/>
              </a:rPr>
              <a:t>t</a:t>
            </a:r>
            <a:r>
              <a:rPr lang="en-GB" spc="-70" dirty="0">
                <a:solidFill>
                  <a:srgbClr val="0D0D0D"/>
                </a:solidFill>
                <a:latin typeface="Calibri" panose="020F0502020204030204" pitchFamily="34" charset="0"/>
                <a:cs typeface="Calibri" panose="020F0502020204030204" pitchFamily="34" charset="0"/>
              </a:rPr>
              <a:t>er</a:t>
            </a:r>
            <a:r>
              <a:rPr lang="en-GB" spc="-195" dirty="0">
                <a:solidFill>
                  <a:srgbClr val="0D0D0D"/>
                </a:solidFill>
                <a:latin typeface="Calibri" panose="020F0502020204030204" pitchFamily="34" charset="0"/>
                <a:cs typeface="Calibri" panose="020F0502020204030204" pitchFamily="34" charset="0"/>
              </a:rPr>
              <a:t> </a:t>
            </a:r>
            <a:r>
              <a:rPr lang="en-GB" spc="35" dirty="0">
                <a:solidFill>
                  <a:srgbClr val="0D0D0D"/>
                </a:solidFill>
                <a:latin typeface="Calibri" panose="020F0502020204030204" pitchFamily="34" charset="0"/>
                <a:cs typeface="Calibri" panose="020F0502020204030204" pitchFamily="34" charset="0"/>
              </a:rPr>
              <a:t>ac</a:t>
            </a:r>
            <a:r>
              <a:rPr lang="en-GB" spc="-10" dirty="0">
                <a:solidFill>
                  <a:srgbClr val="0D0D0D"/>
                </a:solidFill>
                <a:latin typeface="Calibri" panose="020F0502020204030204" pitchFamily="34" charset="0"/>
                <a:cs typeface="Calibri" panose="020F0502020204030204" pitchFamily="34" charset="0"/>
              </a:rPr>
              <a:t>cu</a:t>
            </a:r>
            <a:r>
              <a:rPr lang="en-GB" spc="-65" dirty="0">
                <a:solidFill>
                  <a:srgbClr val="0D0D0D"/>
                </a:solidFill>
                <a:latin typeface="Calibri" panose="020F0502020204030204" pitchFamily="34" charset="0"/>
                <a:cs typeface="Calibri" panose="020F0502020204030204" pitchFamily="34" charset="0"/>
              </a:rPr>
              <a:t>r</a:t>
            </a:r>
            <a:r>
              <a:rPr lang="en-GB" spc="-10" dirty="0">
                <a:solidFill>
                  <a:srgbClr val="0D0D0D"/>
                </a:solidFill>
                <a:latin typeface="Calibri" panose="020F0502020204030204" pitchFamily="34" charset="0"/>
                <a:cs typeface="Calibri" panose="020F0502020204030204" pitchFamily="34" charset="0"/>
              </a:rPr>
              <a:t>ac</a:t>
            </a:r>
            <a:r>
              <a:rPr lang="en-GB" spc="-5" dirty="0">
                <a:solidFill>
                  <a:srgbClr val="0D0D0D"/>
                </a:solidFill>
                <a:latin typeface="Calibri" panose="020F0502020204030204" pitchFamily="34" charset="0"/>
                <a:cs typeface="Calibri" panose="020F0502020204030204" pitchFamily="34" charset="0"/>
              </a:rPr>
              <a:t>y</a:t>
            </a:r>
            <a:r>
              <a:rPr lang="en-GB" spc="-235"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an</a:t>
            </a:r>
            <a:r>
              <a:rPr lang="en-GB" spc="10" dirty="0">
                <a:solidFill>
                  <a:srgbClr val="0D0D0D"/>
                </a:solidFill>
                <a:latin typeface="Calibri" panose="020F0502020204030204" pitchFamily="34" charset="0"/>
                <a:cs typeface="Calibri" panose="020F0502020204030204" pitchFamily="34" charset="0"/>
              </a:rPr>
              <a:t>d</a:t>
            </a:r>
            <a:r>
              <a:rPr lang="en-GB" spc="-200" dirty="0">
                <a:solidFill>
                  <a:srgbClr val="0D0D0D"/>
                </a:solidFill>
                <a:latin typeface="Calibri" panose="020F0502020204030204" pitchFamily="34" charset="0"/>
                <a:cs typeface="Calibri" panose="020F0502020204030204" pitchFamily="34" charset="0"/>
              </a:rPr>
              <a:t> </a:t>
            </a:r>
            <a:r>
              <a:rPr lang="en-GB" spc="-80" dirty="0">
                <a:solidFill>
                  <a:srgbClr val="0D0D0D"/>
                </a:solidFill>
                <a:latin typeface="Calibri" panose="020F0502020204030204" pitchFamily="34" charset="0"/>
                <a:cs typeface="Calibri" panose="020F0502020204030204" pitchFamily="34" charset="0"/>
              </a:rPr>
              <a:t>fine</a:t>
            </a:r>
            <a:r>
              <a:rPr lang="en-GB" spc="-65" dirty="0">
                <a:solidFill>
                  <a:srgbClr val="0D0D0D"/>
                </a:solidFill>
                <a:latin typeface="Calibri" panose="020F0502020204030204" pitchFamily="34" charset="0"/>
                <a:cs typeface="Calibri" panose="020F0502020204030204" pitchFamily="34" charset="0"/>
              </a:rPr>
              <a:t>r</a:t>
            </a:r>
            <a:r>
              <a:rPr lang="en-GB" spc="-210" dirty="0">
                <a:solidFill>
                  <a:srgbClr val="0D0D0D"/>
                </a:solidFill>
                <a:latin typeface="Calibri" panose="020F0502020204030204" pitchFamily="34" charset="0"/>
                <a:cs typeface="Calibri" panose="020F0502020204030204" pitchFamily="34" charset="0"/>
              </a:rPr>
              <a:t> </a:t>
            </a:r>
            <a:r>
              <a:rPr lang="en-GB" spc="-135" dirty="0">
                <a:solidFill>
                  <a:srgbClr val="0D0D0D"/>
                </a:solidFill>
                <a:latin typeface="Calibri" panose="020F0502020204030204" pitchFamily="34" charset="0"/>
                <a:cs typeface="Calibri" panose="020F0502020204030204" pitchFamily="34" charset="0"/>
              </a:rPr>
              <a:t>t</a:t>
            </a:r>
            <a:r>
              <a:rPr lang="en-GB" spc="-150" dirty="0">
                <a:solidFill>
                  <a:srgbClr val="0D0D0D"/>
                </a:solidFill>
                <a:latin typeface="Calibri" panose="020F0502020204030204" pitchFamily="34" charset="0"/>
                <a:cs typeface="Calibri" panose="020F0502020204030204" pitchFamily="34" charset="0"/>
              </a:rPr>
              <a:t>r</a:t>
            </a:r>
            <a:r>
              <a:rPr lang="en-GB" spc="-5" dirty="0">
                <a:solidFill>
                  <a:srgbClr val="0D0D0D"/>
                </a:solidFill>
                <a:latin typeface="Calibri" panose="020F0502020204030204" pitchFamily="34" charset="0"/>
                <a:cs typeface="Calibri" panose="020F0502020204030204" pitchFamily="34" charset="0"/>
              </a:rPr>
              <a:t>end</a:t>
            </a:r>
            <a:r>
              <a:rPr lang="en-GB" spc="-195" dirty="0">
                <a:solidFill>
                  <a:srgbClr val="0D0D0D"/>
                </a:solidFill>
                <a:latin typeface="Calibri" panose="020F0502020204030204" pitchFamily="34" charset="0"/>
                <a:cs typeface="Calibri" panose="020F0502020204030204" pitchFamily="34" charset="0"/>
              </a:rPr>
              <a:t> </a:t>
            </a:r>
            <a:r>
              <a:rPr lang="en-GB" spc="-30" dirty="0">
                <a:solidFill>
                  <a:srgbClr val="0D0D0D"/>
                </a:solidFill>
                <a:latin typeface="Calibri" panose="020F0502020204030204" pitchFamily="34" charset="0"/>
                <a:cs typeface="Calibri" panose="020F0502020204030204" pitchFamily="34" charset="0"/>
              </a:rPr>
              <a:t>anal</a:t>
            </a:r>
            <a:r>
              <a:rPr lang="en-GB" spc="-35" dirty="0">
                <a:solidFill>
                  <a:srgbClr val="0D0D0D"/>
                </a:solidFill>
                <a:latin typeface="Calibri" panose="020F0502020204030204" pitchFamily="34" charset="0"/>
                <a:cs typeface="Calibri" panose="020F0502020204030204" pitchFamily="34" charset="0"/>
              </a:rPr>
              <a:t>y</a:t>
            </a:r>
            <a:r>
              <a:rPr lang="en-GB" spc="75" dirty="0">
                <a:solidFill>
                  <a:srgbClr val="0D0D0D"/>
                </a:solidFill>
                <a:latin typeface="Calibri" panose="020F0502020204030204" pitchFamily="34" charset="0"/>
                <a:cs typeface="Calibri" panose="020F0502020204030204" pitchFamily="34" charset="0"/>
              </a:rPr>
              <a:t>si</a:t>
            </a:r>
            <a:r>
              <a:rPr lang="en-GB" spc="55" dirty="0">
                <a:solidFill>
                  <a:srgbClr val="0D0D0D"/>
                </a:solidFill>
                <a:latin typeface="Calibri" panose="020F0502020204030204" pitchFamily="34" charset="0"/>
                <a:cs typeface="Calibri" panose="020F0502020204030204" pitchFamily="34" charset="0"/>
              </a:rPr>
              <a:t>s</a:t>
            </a:r>
            <a:r>
              <a:rPr lang="en-GB" spc="-165" dirty="0">
                <a:solidFill>
                  <a:srgbClr val="0D0D0D"/>
                </a:solidFill>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756285" marR="715645" indent="-287020">
              <a:spcBef>
                <a:spcPts val="605"/>
              </a:spcBef>
              <a:buClr>
                <a:schemeClr val="accent1"/>
              </a:buClr>
              <a:buFont typeface="Arial" panose="020B0604020202020204" pitchFamily="34" charset="0"/>
              <a:buChar char="•"/>
              <a:tabLst>
                <a:tab pos="756920" algn="l"/>
              </a:tabLst>
            </a:pPr>
            <a:r>
              <a:rPr lang="en-GB" spc="-40" dirty="0">
                <a:solidFill>
                  <a:srgbClr val="0D0D0D"/>
                </a:solidFill>
                <a:latin typeface="Calibri" panose="020F0502020204030204" pitchFamily="34" charset="0"/>
                <a:cs typeface="Calibri" panose="020F0502020204030204" pitchFamily="34" charset="0"/>
              </a:rPr>
              <a:t>Incorporate</a:t>
            </a:r>
            <a:r>
              <a:rPr lang="en-GB" spc="-204" dirty="0">
                <a:solidFill>
                  <a:srgbClr val="0D0D0D"/>
                </a:solidFill>
                <a:latin typeface="Calibri" panose="020F0502020204030204" pitchFamily="34" charset="0"/>
                <a:cs typeface="Calibri" panose="020F0502020204030204" pitchFamily="34" charset="0"/>
              </a:rPr>
              <a:t> </a:t>
            </a:r>
            <a:r>
              <a:rPr lang="en-GB" spc="-35" dirty="0">
                <a:solidFill>
                  <a:srgbClr val="0D0D0D"/>
                </a:solidFill>
                <a:latin typeface="Calibri" panose="020F0502020204030204" pitchFamily="34" charset="0"/>
                <a:cs typeface="Calibri" panose="020F0502020204030204" pitchFamily="34" charset="0"/>
              </a:rPr>
              <a:t>additional</a:t>
            </a:r>
            <a:r>
              <a:rPr lang="en-GB" spc="-215" dirty="0">
                <a:solidFill>
                  <a:srgbClr val="0D0D0D"/>
                </a:solidFill>
                <a:latin typeface="Calibri" panose="020F0502020204030204" pitchFamily="34" charset="0"/>
                <a:cs typeface="Calibri" panose="020F0502020204030204" pitchFamily="34" charset="0"/>
              </a:rPr>
              <a:t> </a:t>
            </a:r>
            <a:r>
              <a:rPr lang="en-GB" spc="-25" dirty="0">
                <a:solidFill>
                  <a:srgbClr val="0D0D0D"/>
                </a:solidFill>
                <a:latin typeface="Calibri" panose="020F0502020204030204" pitchFamily="34" charset="0"/>
                <a:cs typeface="Calibri" panose="020F0502020204030204" pitchFamily="34" charset="0"/>
              </a:rPr>
              <a:t>variables</a:t>
            </a:r>
            <a:r>
              <a:rPr lang="en-GB" spc="-210" dirty="0">
                <a:solidFill>
                  <a:srgbClr val="0D0D0D"/>
                </a:solidFill>
                <a:latin typeface="Calibri" panose="020F0502020204030204" pitchFamily="34" charset="0"/>
                <a:cs typeface="Calibri" panose="020F0502020204030204" pitchFamily="34" charset="0"/>
              </a:rPr>
              <a:t> </a:t>
            </a:r>
            <a:r>
              <a:rPr lang="en-GB" spc="-80" dirty="0">
                <a:solidFill>
                  <a:srgbClr val="0D0D0D"/>
                </a:solidFill>
                <a:latin typeface="Calibri" panose="020F0502020204030204" pitchFamily="34" charset="0"/>
                <a:cs typeface="Calibri" panose="020F0502020204030204" pitchFamily="34" charset="0"/>
              </a:rPr>
              <a:t>for</a:t>
            </a:r>
            <a:r>
              <a:rPr lang="en-GB" spc="-185"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enhanced </a:t>
            </a:r>
            <a:r>
              <a:rPr lang="en-GB" spc="-590" dirty="0">
                <a:solidFill>
                  <a:srgbClr val="0D0D0D"/>
                </a:solidFill>
                <a:latin typeface="Calibri" panose="020F0502020204030204" pitchFamily="34" charset="0"/>
                <a:cs typeface="Calibri" panose="020F0502020204030204" pitchFamily="34" charset="0"/>
              </a:rPr>
              <a:t> </a:t>
            </a:r>
            <a:r>
              <a:rPr lang="en-GB" spc="-45" dirty="0">
                <a:solidFill>
                  <a:srgbClr val="0D0D0D"/>
                </a:solidFill>
                <a:latin typeface="Calibri" panose="020F0502020204030204" pitchFamily="34" charset="0"/>
                <a:cs typeface="Calibri" panose="020F0502020204030204" pitchFamily="34" charset="0"/>
              </a:rPr>
              <a:t>performance.</a:t>
            </a:r>
            <a:endParaRPr lang="en-GB" dirty="0">
              <a:latin typeface="Calibri" panose="020F0502020204030204" pitchFamily="34" charset="0"/>
              <a:cs typeface="Calibri" panose="020F0502020204030204" pitchFamily="34" charset="0"/>
            </a:endParaRPr>
          </a:p>
          <a:p>
            <a:pPr marL="297814" indent="-285750">
              <a:lnSpc>
                <a:spcPct val="100000"/>
              </a:lnSpc>
              <a:spcBef>
                <a:spcPts val="1739"/>
              </a:spcBef>
              <a:buClr>
                <a:schemeClr val="accent1"/>
              </a:buClr>
              <a:buSzPct val="95000"/>
              <a:buFont typeface="Wingdings" panose="05000000000000000000" pitchFamily="2" charset="2"/>
              <a:buChar char="§"/>
              <a:tabLst>
                <a:tab pos="240665" algn="l"/>
              </a:tabLst>
            </a:pPr>
            <a:r>
              <a:rPr lang="en-GB" b="1" spc="20" dirty="0">
                <a:solidFill>
                  <a:srgbClr val="0D0D0D"/>
                </a:solidFill>
                <a:latin typeface="Calibri" panose="020F0502020204030204" pitchFamily="34" charset="0"/>
                <a:cs typeface="Calibri" panose="020F0502020204030204" pitchFamily="34" charset="0"/>
              </a:rPr>
              <a:t>D</a:t>
            </a:r>
            <a:r>
              <a:rPr lang="en-GB" b="1" spc="10" dirty="0">
                <a:solidFill>
                  <a:srgbClr val="0D0D0D"/>
                </a:solidFill>
                <a:latin typeface="Calibri" panose="020F0502020204030204" pitchFamily="34" charset="0"/>
                <a:cs typeface="Calibri" panose="020F0502020204030204" pitchFamily="34" charset="0"/>
              </a:rPr>
              <a:t>y</a:t>
            </a:r>
            <a:r>
              <a:rPr lang="en-GB" b="1" spc="15" dirty="0">
                <a:solidFill>
                  <a:srgbClr val="0D0D0D"/>
                </a:solidFill>
                <a:latin typeface="Calibri" panose="020F0502020204030204" pitchFamily="34" charset="0"/>
                <a:cs typeface="Calibri" panose="020F0502020204030204" pitchFamily="34" charset="0"/>
              </a:rPr>
              <a:t>namic</a:t>
            </a:r>
            <a:r>
              <a:rPr lang="en-GB" b="1" spc="-204" dirty="0">
                <a:solidFill>
                  <a:srgbClr val="0D0D0D"/>
                </a:solidFill>
                <a:latin typeface="Calibri" panose="020F0502020204030204" pitchFamily="34" charset="0"/>
                <a:cs typeface="Calibri" panose="020F0502020204030204" pitchFamily="34" charset="0"/>
              </a:rPr>
              <a:t> </a:t>
            </a:r>
            <a:r>
              <a:rPr lang="en-GB" b="1" spc="20" dirty="0">
                <a:solidFill>
                  <a:srgbClr val="0D0D0D"/>
                </a:solidFill>
                <a:latin typeface="Calibri" panose="020F0502020204030204" pitchFamily="34" charset="0"/>
                <a:cs typeface="Calibri" panose="020F0502020204030204" pitchFamily="34" charset="0"/>
              </a:rPr>
              <a:t>E</a:t>
            </a:r>
            <a:r>
              <a:rPr lang="en-GB" b="1" spc="-100" dirty="0">
                <a:solidFill>
                  <a:srgbClr val="0D0D0D"/>
                </a:solidFill>
                <a:latin typeface="Calibri" panose="020F0502020204030204" pitchFamily="34" charset="0"/>
                <a:cs typeface="Calibri" panose="020F0502020204030204" pitchFamily="34" charset="0"/>
              </a:rPr>
              <a:t>v</a:t>
            </a:r>
            <a:r>
              <a:rPr lang="en-GB" b="1" spc="25" dirty="0">
                <a:solidFill>
                  <a:srgbClr val="0D0D0D"/>
                </a:solidFill>
                <a:latin typeface="Calibri" panose="020F0502020204030204" pitchFamily="34" charset="0"/>
                <a:cs typeface="Calibri" panose="020F0502020204030204" pitchFamily="34" charset="0"/>
              </a:rPr>
              <a:t>a</a:t>
            </a:r>
            <a:r>
              <a:rPr lang="en-GB" b="1" spc="5" dirty="0">
                <a:solidFill>
                  <a:srgbClr val="0D0D0D"/>
                </a:solidFill>
                <a:latin typeface="Calibri" panose="020F0502020204030204" pitchFamily="34" charset="0"/>
                <a:cs typeface="Calibri" panose="020F0502020204030204" pitchFamily="34" charset="0"/>
              </a:rPr>
              <a:t>l</a:t>
            </a:r>
            <a:r>
              <a:rPr lang="en-GB" b="1" spc="10" dirty="0">
                <a:solidFill>
                  <a:srgbClr val="0D0D0D"/>
                </a:solidFill>
                <a:latin typeface="Calibri" panose="020F0502020204030204" pitchFamily="34" charset="0"/>
                <a:cs typeface="Calibri" panose="020F0502020204030204" pitchFamily="34" charset="0"/>
              </a:rPr>
              <a:t>u</a:t>
            </a:r>
            <a:r>
              <a:rPr lang="en-GB" b="1" spc="-10" dirty="0">
                <a:solidFill>
                  <a:srgbClr val="0D0D0D"/>
                </a:solidFill>
                <a:latin typeface="Calibri" panose="020F0502020204030204" pitchFamily="34" charset="0"/>
                <a:cs typeface="Calibri" panose="020F0502020204030204" pitchFamily="34" charset="0"/>
              </a:rPr>
              <a:t>a</a:t>
            </a:r>
            <a:r>
              <a:rPr lang="en-GB" b="1" spc="-40" dirty="0">
                <a:solidFill>
                  <a:srgbClr val="0D0D0D"/>
                </a:solidFill>
                <a:latin typeface="Calibri" panose="020F0502020204030204" pitchFamily="34" charset="0"/>
                <a:cs typeface="Calibri" panose="020F0502020204030204" pitchFamily="34" charset="0"/>
              </a:rPr>
              <a:t>tion</a:t>
            </a:r>
            <a:r>
              <a:rPr lang="en-GB" spc="-165" dirty="0">
                <a:solidFill>
                  <a:srgbClr val="0D0D0D"/>
                </a:solidFill>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marL="756285" lvl="1" indent="-287020">
              <a:lnSpc>
                <a:spcPct val="100000"/>
              </a:lnSpc>
              <a:spcBef>
                <a:spcPts val="505"/>
              </a:spcBef>
              <a:buClr>
                <a:schemeClr val="accent1"/>
              </a:buClr>
              <a:buFont typeface="Arial" panose="020B0604020202020204" pitchFamily="34" charset="0"/>
              <a:buChar char="•"/>
              <a:tabLst>
                <a:tab pos="756920" algn="l"/>
              </a:tabLst>
            </a:pPr>
            <a:r>
              <a:rPr lang="en-GB" spc="-75" dirty="0">
                <a:solidFill>
                  <a:srgbClr val="0D0D0D"/>
                </a:solidFill>
                <a:latin typeface="Calibri" panose="020F0502020204030204" pitchFamily="34" charset="0"/>
                <a:cs typeface="Calibri" panose="020F0502020204030204" pitchFamily="34" charset="0"/>
              </a:rPr>
              <a:t>Utilize</a:t>
            </a:r>
            <a:r>
              <a:rPr lang="en-GB" spc="-190" dirty="0">
                <a:solidFill>
                  <a:srgbClr val="0D0D0D"/>
                </a:solidFill>
                <a:latin typeface="Calibri" panose="020F0502020204030204" pitchFamily="34" charset="0"/>
                <a:cs typeface="Calibri" panose="020F0502020204030204" pitchFamily="34" charset="0"/>
              </a:rPr>
              <a:t> </a:t>
            </a:r>
            <a:r>
              <a:rPr lang="en-GB" spc="-60" dirty="0">
                <a:solidFill>
                  <a:srgbClr val="0D0D0D"/>
                </a:solidFill>
                <a:latin typeface="Calibri" panose="020F0502020204030204" pitchFamily="34" charset="0"/>
                <a:cs typeface="Calibri" panose="020F0502020204030204" pitchFamily="34" charset="0"/>
              </a:rPr>
              <a:t>real-time</a:t>
            </a:r>
            <a:r>
              <a:rPr lang="en-GB" spc="-215" dirty="0">
                <a:solidFill>
                  <a:srgbClr val="0D0D0D"/>
                </a:solidFill>
                <a:latin typeface="Calibri" panose="020F0502020204030204" pitchFamily="34" charset="0"/>
                <a:cs typeface="Calibri" panose="020F0502020204030204" pitchFamily="34" charset="0"/>
              </a:rPr>
              <a:t> </a:t>
            </a:r>
            <a:r>
              <a:rPr lang="en-GB" spc="-35" dirty="0">
                <a:solidFill>
                  <a:srgbClr val="0D0D0D"/>
                </a:solidFill>
                <a:latin typeface="Calibri" panose="020F0502020204030204" pitchFamily="34" charset="0"/>
                <a:cs typeface="Calibri" panose="020F0502020204030204" pitchFamily="34" charset="0"/>
              </a:rPr>
              <a:t>data</a:t>
            </a:r>
            <a:r>
              <a:rPr lang="en-GB" spc="-200" dirty="0">
                <a:solidFill>
                  <a:srgbClr val="0D0D0D"/>
                </a:solidFill>
                <a:latin typeface="Calibri" panose="020F0502020204030204" pitchFamily="34" charset="0"/>
                <a:cs typeface="Calibri" panose="020F0502020204030204" pitchFamily="34" charset="0"/>
              </a:rPr>
              <a:t> </a:t>
            </a:r>
            <a:r>
              <a:rPr lang="en-GB" spc="-80" dirty="0">
                <a:solidFill>
                  <a:srgbClr val="0D0D0D"/>
                </a:solidFill>
                <a:latin typeface="Calibri" panose="020F0502020204030204" pitchFamily="34" charset="0"/>
                <a:cs typeface="Calibri" panose="020F0502020204030204" pitchFamily="34" charset="0"/>
              </a:rPr>
              <a:t>for</a:t>
            </a:r>
            <a:r>
              <a:rPr lang="en-GB" spc="-185" dirty="0">
                <a:solidFill>
                  <a:srgbClr val="0D0D0D"/>
                </a:solidFill>
                <a:latin typeface="Calibri" panose="020F0502020204030204" pitchFamily="34" charset="0"/>
                <a:cs typeface="Calibri" panose="020F0502020204030204" pitchFamily="34" charset="0"/>
              </a:rPr>
              <a:t> </a:t>
            </a:r>
            <a:r>
              <a:rPr lang="en-GB" spc="10" dirty="0">
                <a:solidFill>
                  <a:srgbClr val="0D0D0D"/>
                </a:solidFill>
                <a:latin typeface="Calibri" panose="020F0502020204030204" pitchFamily="34" charset="0"/>
                <a:cs typeface="Calibri" panose="020F0502020204030204" pitchFamily="34" charset="0"/>
              </a:rPr>
              <a:t>continuous</a:t>
            </a:r>
            <a:r>
              <a:rPr lang="en-GB" spc="-220"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model</a:t>
            </a:r>
            <a:r>
              <a:rPr lang="en-GB" spc="-210" dirty="0">
                <a:solidFill>
                  <a:srgbClr val="0D0D0D"/>
                </a:solidFill>
                <a:latin typeface="Calibri" panose="020F0502020204030204" pitchFamily="34" charset="0"/>
                <a:cs typeface="Calibri" panose="020F0502020204030204" pitchFamily="34" charset="0"/>
              </a:rPr>
              <a:t> </a:t>
            </a:r>
            <a:r>
              <a:rPr lang="en-GB" spc="-25" dirty="0">
                <a:solidFill>
                  <a:srgbClr val="0D0D0D"/>
                </a:solidFill>
                <a:latin typeface="Calibri" panose="020F0502020204030204" pitchFamily="34" charset="0"/>
                <a:cs typeface="Calibri" panose="020F0502020204030204" pitchFamily="34" charset="0"/>
              </a:rPr>
              <a:t>updates.</a:t>
            </a:r>
            <a:endParaRPr lang="en-GB" dirty="0">
              <a:latin typeface="Calibri" panose="020F0502020204030204" pitchFamily="34" charset="0"/>
              <a:cs typeface="Calibri" panose="020F0502020204030204" pitchFamily="34" charset="0"/>
            </a:endParaRPr>
          </a:p>
          <a:p>
            <a:pPr marL="756285" marR="218440" lvl="1" indent="-287020">
              <a:lnSpc>
                <a:spcPct val="100000"/>
              </a:lnSpc>
              <a:spcBef>
                <a:spcPts val="600"/>
              </a:spcBef>
              <a:buClr>
                <a:schemeClr val="accent1"/>
              </a:buClr>
              <a:buFont typeface="Arial" panose="020B0604020202020204" pitchFamily="34" charset="0"/>
              <a:buChar char="•"/>
              <a:tabLst>
                <a:tab pos="756920" algn="l"/>
              </a:tabLst>
            </a:pPr>
            <a:r>
              <a:rPr lang="en-GB" spc="5" dirty="0">
                <a:solidFill>
                  <a:srgbClr val="0D0D0D"/>
                </a:solidFill>
                <a:latin typeface="Calibri" panose="020F0502020204030204" pitchFamily="34" charset="0"/>
                <a:cs typeface="Calibri" panose="020F0502020204030204" pitchFamily="34" charset="0"/>
              </a:rPr>
              <a:t>De</a:t>
            </a:r>
            <a:r>
              <a:rPr lang="en-GB" spc="-5" dirty="0">
                <a:solidFill>
                  <a:srgbClr val="0D0D0D"/>
                </a:solidFill>
                <a:latin typeface="Calibri" panose="020F0502020204030204" pitchFamily="34" charset="0"/>
                <a:cs typeface="Calibri" panose="020F0502020204030204" pitchFamily="34" charset="0"/>
              </a:rPr>
              <a:t>v</a:t>
            </a:r>
            <a:r>
              <a:rPr lang="en-GB" spc="-25" dirty="0">
                <a:solidFill>
                  <a:srgbClr val="0D0D0D"/>
                </a:solidFill>
                <a:latin typeface="Calibri" panose="020F0502020204030204" pitchFamily="34" charset="0"/>
                <a:cs typeface="Calibri" panose="020F0502020204030204" pitchFamily="34" charset="0"/>
              </a:rPr>
              <a:t>el</a:t>
            </a:r>
            <a:r>
              <a:rPr lang="en-GB" spc="-40" dirty="0">
                <a:solidFill>
                  <a:srgbClr val="0D0D0D"/>
                </a:solidFill>
                <a:latin typeface="Calibri" panose="020F0502020204030204" pitchFamily="34" charset="0"/>
                <a:cs typeface="Calibri" panose="020F0502020204030204" pitchFamily="34" charset="0"/>
              </a:rPr>
              <a:t>o</a:t>
            </a:r>
            <a:r>
              <a:rPr lang="en-GB" spc="10" dirty="0">
                <a:solidFill>
                  <a:srgbClr val="0D0D0D"/>
                </a:solidFill>
                <a:latin typeface="Calibri" panose="020F0502020204030204" pitchFamily="34" charset="0"/>
                <a:cs typeface="Calibri" panose="020F0502020204030204" pitchFamily="34" charset="0"/>
              </a:rPr>
              <a:t>p</a:t>
            </a:r>
            <a:r>
              <a:rPr lang="en-GB" spc="-220"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a</a:t>
            </a:r>
            <a:r>
              <a:rPr lang="en-GB" spc="15" dirty="0">
                <a:solidFill>
                  <a:srgbClr val="0D0D0D"/>
                </a:solidFill>
                <a:latin typeface="Calibri" panose="020F0502020204030204" pitchFamily="34" charset="0"/>
                <a:cs typeface="Calibri" panose="020F0502020204030204" pitchFamily="34" charset="0"/>
              </a:rPr>
              <a:t>d</a:t>
            </a:r>
            <a:r>
              <a:rPr lang="en-GB" spc="5" dirty="0">
                <a:solidFill>
                  <a:srgbClr val="0D0D0D"/>
                </a:solidFill>
                <a:latin typeface="Calibri" panose="020F0502020204030204" pitchFamily="34" charset="0"/>
                <a:cs typeface="Calibri" panose="020F0502020204030204" pitchFamily="34" charset="0"/>
              </a:rPr>
              <a:t>a</a:t>
            </a:r>
            <a:r>
              <a:rPr lang="en-GB" spc="15" dirty="0">
                <a:solidFill>
                  <a:srgbClr val="0D0D0D"/>
                </a:solidFill>
                <a:latin typeface="Calibri" panose="020F0502020204030204" pitchFamily="34" charset="0"/>
                <a:cs typeface="Calibri" panose="020F0502020204030204" pitchFamily="34" charset="0"/>
              </a:rPr>
              <a:t>p</a:t>
            </a:r>
            <a:r>
              <a:rPr lang="en-GB" spc="-100" dirty="0">
                <a:solidFill>
                  <a:srgbClr val="0D0D0D"/>
                </a:solidFill>
                <a:latin typeface="Calibri" panose="020F0502020204030204" pitchFamily="34" charset="0"/>
                <a:cs typeface="Calibri" panose="020F0502020204030204" pitchFamily="34" charset="0"/>
              </a:rPr>
              <a:t>ti</a:t>
            </a:r>
            <a:r>
              <a:rPr lang="en-GB" spc="-150" dirty="0">
                <a:solidFill>
                  <a:srgbClr val="0D0D0D"/>
                </a:solidFill>
                <a:latin typeface="Calibri" panose="020F0502020204030204" pitchFamily="34" charset="0"/>
                <a:cs typeface="Calibri" panose="020F0502020204030204" pitchFamily="34" charset="0"/>
              </a:rPr>
              <a:t>v</a:t>
            </a:r>
            <a:r>
              <a:rPr lang="en-GB" spc="-35" dirty="0">
                <a:solidFill>
                  <a:srgbClr val="0D0D0D"/>
                </a:solidFill>
                <a:latin typeface="Calibri" panose="020F0502020204030204" pitchFamily="34" charset="0"/>
                <a:cs typeface="Calibri" panose="020F0502020204030204" pitchFamily="34" charset="0"/>
              </a:rPr>
              <a:t>e</a:t>
            </a:r>
            <a:r>
              <a:rPr lang="en-GB" spc="-220" dirty="0">
                <a:solidFill>
                  <a:srgbClr val="0D0D0D"/>
                </a:solidFill>
                <a:latin typeface="Calibri" panose="020F0502020204030204" pitchFamily="34" charset="0"/>
                <a:cs typeface="Calibri" panose="020F0502020204030204" pitchFamily="34" charset="0"/>
              </a:rPr>
              <a:t> </a:t>
            </a:r>
            <a:r>
              <a:rPr lang="en-GB" spc="5" dirty="0">
                <a:solidFill>
                  <a:srgbClr val="0D0D0D"/>
                </a:solidFill>
                <a:latin typeface="Calibri" panose="020F0502020204030204" pitchFamily="34" charset="0"/>
                <a:cs typeface="Calibri" panose="020F0502020204030204" pitchFamily="34" charset="0"/>
              </a:rPr>
              <a:t>a</a:t>
            </a:r>
            <a:r>
              <a:rPr lang="en-GB" spc="15" dirty="0">
                <a:solidFill>
                  <a:srgbClr val="0D0D0D"/>
                </a:solidFill>
                <a:latin typeface="Calibri" panose="020F0502020204030204" pitchFamily="34" charset="0"/>
                <a:cs typeface="Calibri" panose="020F0502020204030204" pitchFamily="34" charset="0"/>
              </a:rPr>
              <a:t>p</a:t>
            </a:r>
            <a:r>
              <a:rPr lang="en-GB" spc="-65" dirty="0">
                <a:solidFill>
                  <a:srgbClr val="0D0D0D"/>
                </a:solidFill>
                <a:latin typeface="Calibri" panose="020F0502020204030204" pitchFamily="34" charset="0"/>
                <a:cs typeface="Calibri" panose="020F0502020204030204" pitchFamily="34" charset="0"/>
              </a:rPr>
              <a:t>p</a:t>
            </a:r>
            <a:r>
              <a:rPr lang="en-GB" spc="-60" dirty="0">
                <a:solidFill>
                  <a:srgbClr val="0D0D0D"/>
                </a:solidFill>
                <a:latin typeface="Calibri" panose="020F0502020204030204" pitchFamily="34" charset="0"/>
                <a:cs typeface="Calibri" panose="020F0502020204030204" pitchFamily="34" charset="0"/>
              </a:rPr>
              <a:t>r</a:t>
            </a:r>
            <a:r>
              <a:rPr lang="en-GB" spc="40" dirty="0">
                <a:solidFill>
                  <a:srgbClr val="0D0D0D"/>
                </a:solidFill>
                <a:latin typeface="Calibri" panose="020F0502020204030204" pitchFamily="34" charset="0"/>
                <a:cs typeface="Calibri" panose="020F0502020204030204" pitchFamily="34" charset="0"/>
              </a:rPr>
              <a:t>oaches</a:t>
            </a:r>
            <a:r>
              <a:rPr lang="en-GB" spc="-229" dirty="0">
                <a:solidFill>
                  <a:srgbClr val="0D0D0D"/>
                </a:solidFill>
                <a:latin typeface="Calibri" panose="020F0502020204030204" pitchFamily="34" charset="0"/>
                <a:cs typeface="Calibri" panose="020F0502020204030204" pitchFamily="34" charset="0"/>
              </a:rPr>
              <a:t> </a:t>
            </a:r>
            <a:r>
              <a:rPr lang="en-GB" spc="-170" dirty="0">
                <a:solidFill>
                  <a:srgbClr val="0D0D0D"/>
                </a:solidFill>
                <a:latin typeface="Calibri" panose="020F0502020204030204" pitchFamily="34" charset="0"/>
                <a:cs typeface="Calibri" panose="020F0502020204030204" pitchFamily="34" charset="0"/>
              </a:rPr>
              <a:t>f</a:t>
            </a:r>
            <a:r>
              <a:rPr lang="en-GB" spc="-40" dirty="0">
                <a:solidFill>
                  <a:srgbClr val="0D0D0D"/>
                </a:solidFill>
                <a:latin typeface="Calibri" panose="020F0502020204030204" pitchFamily="34" charset="0"/>
                <a:cs typeface="Calibri" panose="020F0502020204030204" pitchFamily="34" charset="0"/>
              </a:rPr>
              <a:t>or</a:t>
            </a:r>
            <a:r>
              <a:rPr lang="en-GB" spc="-185" dirty="0">
                <a:solidFill>
                  <a:srgbClr val="0D0D0D"/>
                </a:solidFill>
                <a:latin typeface="Calibri" panose="020F0502020204030204" pitchFamily="34" charset="0"/>
                <a:cs typeface="Calibri" panose="020F0502020204030204" pitchFamily="34" charset="0"/>
              </a:rPr>
              <a:t> </a:t>
            </a:r>
            <a:r>
              <a:rPr lang="en-GB" spc="25" dirty="0">
                <a:solidFill>
                  <a:srgbClr val="0D0D0D"/>
                </a:solidFill>
                <a:latin typeface="Calibri" panose="020F0502020204030204" pitchFamily="34" charset="0"/>
                <a:cs typeface="Calibri" panose="020F0502020204030204" pitchFamily="34" charset="0"/>
              </a:rPr>
              <a:t>ch</a:t>
            </a:r>
            <a:r>
              <a:rPr lang="en-GB" spc="30" dirty="0">
                <a:solidFill>
                  <a:srgbClr val="0D0D0D"/>
                </a:solidFill>
                <a:latin typeface="Calibri" panose="020F0502020204030204" pitchFamily="34" charset="0"/>
                <a:cs typeface="Calibri" panose="020F0502020204030204" pitchFamily="34" charset="0"/>
              </a:rPr>
              <a:t>a</a:t>
            </a:r>
            <a:r>
              <a:rPr lang="en-GB" spc="-35" dirty="0">
                <a:solidFill>
                  <a:srgbClr val="0D0D0D"/>
                </a:solidFill>
                <a:latin typeface="Calibri" panose="020F0502020204030204" pitchFamily="34" charset="0"/>
                <a:cs typeface="Calibri" panose="020F0502020204030204" pitchFamily="34" charset="0"/>
              </a:rPr>
              <a:t>ngin</a:t>
            </a:r>
            <a:r>
              <a:rPr lang="en-GB" spc="-30" dirty="0">
                <a:solidFill>
                  <a:srgbClr val="0D0D0D"/>
                </a:solidFill>
                <a:latin typeface="Calibri" panose="020F0502020204030204" pitchFamily="34" charset="0"/>
                <a:cs typeface="Calibri" panose="020F0502020204030204" pitchFamily="34" charset="0"/>
              </a:rPr>
              <a:t>g</a:t>
            </a:r>
            <a:r>
              <a:rPr lang="en-GB" spc="-215" dirty="0">
                <a:solidFill>
                  <a:srgbClr val="0D0D0D"/>
                </a:solidFill>
                <a:latin typeface="Calibri" panose="020F0502020204030204" pitchFamily="34" charset="0"/>
                <a:cs typeface="Calibri" panose="020F0502020204030204" pitchFamily="34" charset="0"/>
              </a:rPr>
              <a:t> </a:t>
            </a:r>
            <a:r>
              <a:rPr lang="en-GB" spc="-25" dirty="0">
                <a:solidFill>
                  <a:srgbClr val="0D0D0D"/>
                </a:solidFill>
                <a:latin typeface="Calibri" panose="020F0502020204030204" pitchFamily="34" charset="0"/>
                <a:cs typeface="Calibri" panose="020F0502020204030204" pitchFamily="34" charset="0"/>
              </a:rPr>
              <a:t>mar</a:t>
            </a:r>
            <a:r>
              <a:rPr lang="en-GB" spc="-75" dirty="0">
                <a:solidFill>
                  <a:srgbClr val="0D0D0D"/>
                </a:solidFill>
                <a:latin typeface="Calibri" panose="020F0502020204030204" pitchFamily="34" charset="0"/>
                <a:cs typeface="Calibri" panose="020F0502020204030204" pitchFamily="34" charset="0"/>
              </a:rPr>
              <a:t>ket  </a:t>
            </a:r>
            <a:r>
              <a:rPr lang="en-GB" spc="-20" dirty="0">
                <a:solidFill>
                  <a:srgbClr val="0D0D0D"/>
                </a:solidFill>
                <a:latin typeface="Calibri" panose="020F0502020204030204" pitchFamily="34" charset="0"/>
                <a:cs typeface="Calibri" panose="020F0502020204030204" pitchFamily="34" charset="0"/>
              </a:rPr>
              <a:t>conditions.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641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DFF5-ED06-7C85-A511-82609CBBF87F}"/>
              </a:ext>
            </a:extLst>
          </p:cNvPr>
          <p:cNvSpPr>
            <a:spLocks noGrp="1"/>
          </p:cNvSpPr>
          <p:nvPr>
            <p:ph type="title"/>
          </p:nvPr>
        </p:nvSpPr>
        <p:spPr>
          <a:xfrm>
            <a:off x="581192" y="702156"/>
            <a:ext cx="11029616" cy="1013800"/>
          </a:xfrm>
        </p:spPr>
        <p:txBody>
          <a:bodyPr>
            <a:normAutofit/>
          </a:bodyPr>
          <a:lstStyle/>
          <a:p>
            <a:r>
              <a:rPr lang="en-GB">
                <a:solidFill>
                  <a:srgbClr val="FFFEFF"/>
                </a:solidFill>
              </a:rPr>
              <a:t>CONCLUSION </a:t>
            </a:r>
          </a:p>
        </p:txBody>
      </p:sp>
      <p:graphicFrame>
        <p:nvGraphicFramePr>
          <p:cNvPr id="19" name="Content Placeholder 2">
            <a:extLst>
              <a:ext uri="{FF2B5EF4-FFF2-40B4-BE49-F238E27FC236}">
                <a16:creationId xmlns:a16="http://schemas.microsoft.com/office/drawing/2014/main" id="{A80997EE-EB24-FF44-BEEE-C645769FF754}"/>
              </a:ext>
            </a:extLst>
          </p:cNvPr>
          <p:cNvGraphicFramePr>
            <a:graphicFrameLocks noGrp="1"/>
          </p:cNvGraphicFramePr>
          <p:nvPr>
            <p:ph idx="1"/>
            <p:extLst>
              <p:ext uri="{D42A27DB-BD31-4B8C-83A1-F6EECF244321}">
                <p14:modId xmlns:p14="http://schemas.microsoft.com/office/powerpoint/2010/main" val="285399461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49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1" name="Rectangle 2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Rectangle 2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27" name="Rectangle 2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Help">
            <a:extLst>
              <a:ext uri="{FF2B5EF4-FFF2-40B4-BE49-F238E27FC236}">
                <a16:creationId xmlns:a16="http://schemas.microsoft.com/office/drawing/2014/main" id="{E68237F5-F9B9-989B-9C50-08D4A64464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502" y="1047665"/>
            <a:ext cx="5030386" cy="5030386"/>
          </a:xfrm>
          <a:prstGeom prst="rect">
            <a:avLst/>
          </a:prstGeom>
        </p:spPr>
      </p:pic>
      <p:sp>
        <p:nvSpPr>
          <p:cNvPr id="29" name="Rectangle 2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6182E38-1BC7-D135-43FC-C6C8C0EBBA8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sp>
        <p:nvSpPr>
          <p:cNvPr id="3" name="Content Placeholder 2">
            <a:extLst>
              <a:ext uri="{FF2B5EF4-FFF2-40B4-BE49-F238E27FC236}">
                <a16:creationId xmlns:a16="http://schemas.microsoft.com/office/drawing/2014/main" id="{0DDB9657-B631-6E1C-4682-FF33F2C401A9}"/>
              </a:ext>
            </a:extLst>
          </p:cNvPr>
          <p:cNvSpPr>
            <a:spLocks noGrp="1"/>
          </p:cNvSpPr>
          <p:nvPr>
            <p:ph idx="1"/>
          </p:nvPr>
        </p:nvSpPr>
        <p:spPr>
          <a:xfrm>
            <a:off x="8296275" y="3505095"/>
            <a:ext cx="3081576" cy="1733655"/>
          </a:xfrm>
        </p:spPr>
        <p:txBody>
          <a:bodyPr vert="horz" lIns="91440" tIns="45720" rIns="91440" bIns="45720" rtlCol="0" anchor="t">
            <a:normAutofit/>
          </a:bodyPr>
          <a:lstStyle/>
          <a:p>
            <a:pPr marL="0" indent="0">
              <a:buNone/>
            </a:pPr>
            <a:r>
              <a:rPr lang="en-US" sz="1600" cap="all">
                <a:solidFill>
                  <a:srgbClr val="EBEBEB"/>
                </a:solidFill>
              </a:rPr>
              <a:t>Any Questions?</a:t>
            </a:r>
          </a:p>
        </p:txBody>
      </p:sp>
    </p:spTree>
    <p:extLst>
      <p:ext uri="{BB962C8B-B14F-4D97-AF65-F5344CB8AC3E}">
        <p14:creationId xmlns:p14="http://schemas.microsoft.com/office/powerpoint/2010/main" val="307214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4D45B-54E6-646F-5DEE-578A719D83EC}"/>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GROUP 12 TEAM MEMBERS</a:t>
            </a:r>
          </a:p>
        </p:txBody>
      </p:sp>
      <p:sp>
        <p:nvSpPr>
          <p:cNvPr id="46" name="Rectangle 45">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8" name="Rectangle 47">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0" name="Rectangle 49">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2" name="Rectangle 51">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27" name="TextBox 5">
            <a:extLst>
              <a:ext uri="{FF2B5EF4-FFF2-40B4-BE49-F238E27FC236}">
                <a16:creationId xmlns:a16="http://schemas.microsoft.com/office/drawing/2014/main" id="{FCA54EB6-A7AB-734A-BC88-02C70DE7F2B7}"/>
              </a:ext>
            </a:extLst>
          </p:cNvPr>
          <p:cNvGraphicFramePr/>
          <p:nvPr>
            <p:extLst>
              <p:ext uri="{D42A27DB-BD31-4B8C-83A1-F6EECF244321}">
                <p14:modId xmlns:p14="http://schemas.microsoft.com/office/powerpoint/2010/main" val="3876757589"/>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6581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4D45B-54E6-646F-5DEE-578A719D83EC}"/>
              </a:ext>
            </a:extLst>
          </p:cNvPr>
          <p:cNvSpPr>
            <a:spLocks noGrp="1"/>
          </p:cNvSpPr>
          <p:nvPr>
            <p:ph type="title"/>
          </p:nvPr>
        </p:nvSpPr>
        <p:spPr>
          <a:xfrm>
            <a:off x="746228" y="1037967"/>
            <a:ext cx="3054091" cy="4709131"/>
          </a:xfrm>
        </p:spPr>
        <p:txBody>
          <a:bodyPr anchor="ctr">
            <a:normAutofit/>
          </a:bodyPr>
          <a:lstStyle/>
          <a:p>
            <a:r>
              <a:rPr lang="en-GB">
                <a:solidFill>
                  <a:schemeClr val="accent1"/>
                </a:solidFill>
              </a:rPr>
              <a:t>OUTLINE</a:t>
            </a:r>
          </a:p>
        </p:txBody>
      </p:sp>
      <p:sp>
        <p:nvSpPr>
          <p:cNvPr id="14" name="Rectangle 13">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7" name="Content Placeholder 2">
            <a:extLst>
              <a:ext uri="{FF2B5EF4-FFF2-40B4-BE49-F238E27FC236}">
                <a16:creationId xmlns:a16="http://schemas.microsoft.com/office/drawing/2014/main" id="{13C2F71C-9528-269E-4C33-9BC4EBDA75F5}"/>
              </a:ext>
            </a:extLst>
          </p:cNvPr>
          <p:cNvGraphicFramePr>
            <a:graphicFrameLocks noGrp="1"/>
          </p:cNvGraphicFramePr>
          <p:nvPr>
            <p:ph idx="1"/>
            <p:extLst>
              <p:ext uri="{D42A27DB-BD31-4B8C-83A1-F6EECF244321}">
                <p14:modId xmlns:p14="http://schemas.microsoft.com/office/powerpoint/2010/main" val="65571750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7252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45B-54E6-646F-5DEE-578A719D83EC}"/>
              </a:ext>
            </a:extLst>
          </p:cNvPr>
          <p:cNvSpPr>
            <a:spLocks noGrp="1"/>
          </p:cNvSpPr>
          <p:nvPr>
            <p:ph type="title"/>
          </p:nvPr>
        </p:nvSpPr>
        <p:spPr/>
        <p:txBody>
          <a:bodyPr/>
          <a:lstStyle/>
          <a:p>
            <a:r>
              <a:rPr lang="en-GB"/>
              <a:t>OVERVIEW</a:t>
            </a:r>
            <a:endParaRPr lang="en-GB" dirty="0"/>
          </a:p>
        </p:txBody>
      </p:sp>
      <p:graphicFrame>
        <p:nvGraphicFramePr>
          <p:cNvPr id="4" name="Content Placeholder 3">
            <a:extLst>
              <a:ext uri="{FF2B5EF4-FFF2-40B4-BE49-F238E27FC236}">
                <a16:creationId xmlns:a16="http://schemas.microsoft.com/office/drawing/2014/main" id="{E53BBB2D-C8ED-9678-8143-902EC4A73B8F}"/>
              </a:ext>
            </a:extLst>
          </p:cNvPr>
          <p:cNvGraphicFramePr>
            <a:graphicFrameLocks noGrp="1"/>
          </p:cNvGraphicFramePr>
          <p:nvPr>
            <p:ph idx="1"/>
            <p:extLst>
              <p:ext uri="{D42A27DB-BD31-4B8C-83A1-F6EECF244321}">
                <p14:modId xmlns:p14="http://schemas.microsoft.com/office/powerpoint/2010/main" val="1923366717"/>
              </p:ext>
            </p:extLst>
          </p:nvPr>
        </p:nvGraphicFramePr>
        <p:xfrm>
          <a:off x="581192" y="1960880"/>
          <a:ext cx="11184088" cy="4194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43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E701-8F72-8A76-116F-5D96F21FD0AB}"/>
              </a:ext>
            </a:extLst>
          </p:cNvPr>
          <p:cNvSpPr>
            <a:spLocks noGrp="1"/>
          </p:cNvSpPr>
          <p:nvPr>
            <p:ph type="title"/>
          </p:nvPr>
        </p:nvSpPr>
        <p:spPr/>
        <p:txBody>
          <a:bodyPr/>
          <a:lstStyle/>
          <a:p>
            <a:r>
              <a:rPr lang="en-GB" dirty="0"/>
              <a:t>STRATEGY</a:t>
            </a:r>
          </a:p>
        </p:txBody>
      </p:sp>
      <p:graphicFrame>
        <p:nvGraphicFramePr>
          <p:cNvPr id="5" name="Content Placeholder 4">
            <a:extLst>
              <a:ext uri="{FF2B5EF4-FFF2-40B4-BE49-F238E27FC236}">
                <a16:creationId xmlns:a16="http://schemas.microsoft.com/office/drawing/2014/main" id="{2339E68C-5E6C-9719-183D-C4FFF4CB3786}"/>
              </a:ext>
            </a:extLst>
          </p:cNvPr>
          <p:cNvGraphicFramePr>
            <a:graphicFrameLocks noGrp="1"/>
          </p:cNvGraphicFramePr>
          <p:nvPr>
            <p:ph idx="1"/>
            <p:extLst>
              <p:ext uri="{D42A27DB-BD31-4B8C-83A1-F6EECF244321}">
                <p14:modId xmlns:p14="http://schemas.microsoft.com/office/powerpoint/2010/main" val="484957244"/>
              </p:ext>
            </p:extLst>
          </p:nvPr>
        </p:nvGraphicFramePr>
        <p:xfrm>
          <a:off x="581024" y="2181224"/>
          <a:ext cx="11133456" cy="3974620"/>
        </p:xfrm>
        <a:graphic>
          <a:graphicData uri="http://schemas.openxmlformats.org/drawingml/2006/table">
            <a:tbl>
              <a:tblPr firstRow="1" bandRow="1">
                <a:tableStyleId>{5C22544A-7EE6-4342-B048-85BDC9FD1C3A}</a:tableStyleId>
              </a:tblPr>
              <a:tblGrid>
                <a:gridCol w="5566728">
                  <a:extLst>
                    <a:ext uri="{9D8B030D-6E8A-4147-A177-3AD203B41FA5}">
                      <a16:colId xmlns:a16="http://schemas.microsoft.com/office/drawing/2014/main" val="413899235"/>
                    </a:ext>
                  </a:extLst>
                </a:gridCol>
                <a:gridCol w="5566728">
                  <a:extLst>
                    <a:ext uri="{9D8B030D-6E8A-4147-A177-3AD203B41FA5}">
                      <a16:colId xmlns:a16="http://schemas.microsoft.com/office/drawing/2014/main" val="2288831263"/>
                    </a:ext>
                  </a:extLst>
                </a:gridCol>
              </a:tblGrid>
              <a:tr h="993655">
                <a:tc>
                  <a:txBody>
                    <a:bodyPr/>
                    <a:lstStyle/>
                    <a:p>
                      <a:pPr marL="150495">
                        <a:lnSpc>
                          <a:spcPct val="100000"/>
                        </a:lnSpc>
                        <a:spcBef>
                          <a:spcPts val="1050"/>
                        </a:spcBef>
                      </a:pPr>
                      <a:r>
                        <a:rPr sz="1800" b="1" spc="130" dirty="0">
                          <a:solidFill>
                            <a:srgbClr val="FFFFFF"/>
                          </a:solidFill>
                          <a:latin typeface="Trebuchet MS"/>
                          <a:cs typeface="Trebuchet MS"/>
                        </a:rPr>
                        <a:t>OBJECTIVES</a:t>
                      </a:r>
                      <a:endParaRPr sz="1800" dirty="0">
                        <a:latin typeface="Trebuchet MS"/>
                        <a:cs typeface="Trebuchet MS"/>
                      </a:endParaRPr>
                    </a:p>
                  </a:txBody>
                  <a:tcPr marL="0" marR="0" marT="133350" marB="0"/>
                </a:tc>
                <a:tc>
                  <a:txBody>
                    <a:bodyPr/>
                    <a:lstStyle/>
                    <a:p>
                      <a:pPr marL="151765">
                        <a:lnSpc>
                          <a:spcPct val="100000"/>
                        </a:lnSpc>
                        <a:spcBef>
                          <a:spcPts val="1050"/>
                        </a:spcBef>
                      </a:pPr>
                      <a:r>
                        <a:rPr sz="1800" b="1" spc="160" dirty="0">
                          <a:solidFill>
                            <a:schemeClr val="bg1"/>
                          </a:solidFill>
                          <a:latin typeface="Trebuchet MS"/>
                          <a:cs typeface="Trebuchet MS"/>
                        </a:rPr>
                        <a:t>APPROACH</a:t>
                      </a:r>
                      <a:endParaRPr sz="1800" dirty="0">
                        <a:solidFill>
                          <a:schemeClr val="bg1"/>
                        </a:solidFill>
                        <a:latin typeface="Trebuchet MS"/>
                        <a:cs typeface="Trebuchet MS"/>
                      </a:endParaRPr>
                    </a:p>
                  </a:txBody>
                  <a:tcPr marL="0" marR="0" marT="133350" marB="0"/>
                </a:tc>
                <a:extLst>
                  <a:ext uri="{0D108BD9-81ED-4DB2-BD59-A6C34878D82A}">
                    <a16:rowId xmlns:a16="http://schemas.microsoft.com/office/drawing/2014/main" val="2109972498"/>
                  </a:ext>
                </a:extLst>
              </a:tr>
              <a:tr h="993655">
                <a:tc>
                  <a:txBody>
                    <a:bodyPr/>
                    <a:lstStyle/>
                    <a:p>
                      <a:pPr marL="150495" marR="311150">
                        <a:lnSpc>
                          <a:spcPct val="100000"/>
                        </a:lnSpc>
                        <a:spcBef>
                          <a:spcPts val="1050"/>
                        </a:spcBef>
                      </a:pPr>
                      <a:r>
                        <a:rPr sz="1800" spc="-150" dirty="0">
                          <a:latin typeface="Calibri" panose="020F0502020204030204" pitchFamily="34" charset="0"/>
                          <a:cs typeface="Calibri" panose="020F0502020204030204" pitchFamily="34" charset="0"/>
                        </a:rPr>
                        <a:t>To</a:t>
                      </a:r>
                      <a:r>
                        <a:rPr sz="1800" spc="-190" dirty="0">
                          <a:latin typeface="Calibri" panose="020F0502020204030204" pitchFamily="34" charset="0"/>
                          <a:cs typeface="Calibri" panose="020F0502020204030204" pitchFamily="34" charset="0"/>
                        </a:rPr>
                        <a:t> </a:t>
                      </a:r>
                      <a:r>
                        <a:rPr sz="1800" spc="-30" dirty="0">
                          <a:latin typeface="Calibri" panose="020F0502020204030204" pitchFamily="34" charset="0"/>
                          <a:cs typeface="Calibri" panose="020F0502020204030204" pitchFamily="34" charset="0"/>
                        </a:rPr>
                        <a:t>forecast</a:t>
                      </a:r>
                      <a:r>
                        <a:rPr sz="1800" spc="-180"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70" dirty="0">
                          <a:latin typeface="Calibri" panose="020F0502020204030204" pitchFamily="34" charset="0"/>
                          <a:cs typeface="Calibri" panose="020F0502020204030204" pitchFamily="34" charset="0"/>
                        </a:rPr>
                        <a:t> </a:t>
                      </a:r>
                      <a:r>
                        <a:rPr sz="1800" spc="-65" dirty="0">
                          <a:latin typeface="Calibri" panose="020F0502020204030204" pitchFamily="34" charset="0"/>
                          <a:cs typeface="Calibri" panose="020F0502020204030204" pitchFamily="34" charset="0"/>
                        </a:rPr>
                        <a:t>future</a:t>
                      </a:r>
                      <a:r>
                        <a:rPr sz="1800" spc="-180"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price</a:t>
                      </a:r>
                      <a:r>
                        <a:rPr sz="1800" spc="-18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outlooks</a:t>
                      </a:r>
                      <a:r>
                        <a:rPr sz="1800" spc="-204"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for</a:t>
                      </a:r>
                      <a:r>
                        <a:rPr sz="1800" spc="-195"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house</a:t>
                      </a:r>
                      <a:r>
                        <a:rPr sz="1800" spc="-204"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prices</a:t>
                      </a:r>
                      <a:r>
                        <a:rPr sz="1800" spc="-170" dirty="0">
                          <a:latin typeface="Calibri" panose="020F0502020204030204" pitchFamily="34" charset="0"/>
                          <a:cs typeface="Calibri" panose="020F0502020204030204" pitchFamily="34" charset="0"/>
                        </a:rPr>
                        <a:t> </a:t>
                      </a:r>
                      <a:r>
                        <a:rPr sz="1800" spc="-40" dirty="0">
                          <a:latin typeface="Calibri" panose="020F0502020204030204" pitchFamily="34" charset="0"/>
                          <a:cs typeface="Calibri" panose="020F0502020204030204" pitchFamily="34" charset="0"/>
                        </a:rPr>
                        <a:t>in </a:t>
                      </a:r>
                      <a:r>
                        <a:rPr sz="1800" spc="-53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K</a:t>
                      </a:r>
                      <a:r>
                        <a:rPr sz="1800" dirty="0">
                          <a:latin typeface="Calibri" panose="020F0502020204030204" pitchFamily="34" charset="0"/>
                          <a:cs typeface="Calibri" panose="020F0502020204030204" pitchFamily="34" charset="0"/>
                        </a:rPr>
                        <a:t>ans</a:t>
                      </a:r>
                      <a:r>
                        <a:rPr sz="1800" spc="5" dirty="0">
                          <a:latin typeface="Calibri" panose="020F0502020204030204" pitchFamily="34" charset="0"/>
                          <a:cs typeface="Calibri" panose="020F0502020204030204" pitchFamily="34" charset="0"/>
                        </a:rPr>
                        <a:t>a</a:t>
                      </a:r>
                      <a:r>
                        <a:rPr sz="1800" dirty="0">
                          <a:latin typeface="Calibri" panose="020F0502020204030204" pitchFamily="34" charset="0"/>
                          <a:cs typeface="Calibri" panose="020F0502020204030204" pitchFamily="34" charset="0"/>
                        </a:rPr>
                        <a:t>s</a:t>
                      </a:r>
                      <a:r>
                        <a:rPr sz="1800" spc="-18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Cit</a:t>
                      </a:r>
                      <a:r>
                        <a:rPr sz="1800" dirty="0">
                          <a:latin typeface="Calibri" panose="020F0502020204030204" pitchFamily="34" charset="0"/>
                          <a:cs typeface="Calibri" panose="020F0502020204030204" pitchFamily="34" charset="0"/>
                        </a:rPr>
                        <a:t>y</a:t>
                      </a:r>
                      <a:r>
                        <a:rPr sz="1800" spc="-170"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ov</a:t>
                      </a:r>
                      <a:r>
                        <a:rPr sz="1800" dirty="0">
                          <a:latin typeface="Calibri" panose="020F0502020204030204" pitchFamily="34" charset="0"/>
                          <a:cs typeface="Calibri" panose="020F0502020204030204" pitchFamily="34" charset="0"/>
                        </a:rPr>
                        <a:t>er</a:t>
                      </a:r>
                      <a:r>
                        <a:rPr sz="1800" spc="-204"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he</a:t>
                      </a:r>
                      <a:r>
                        <a:rPr sz="1800" spc="-17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n</a:t>
                      </a:r>
                      <a:r>
                        <a:rPr sz="1800" spc="-25" dirty="0">
                          <a:latin typeface="Calibri" panose="020F0502020204030204" pitchFamily="34" charset="0"/>
                          <a:cs typeface="Calibri" panose="020F0502020204030204" pitchFamily="34" charset="0"/>
                        </a:rPr>
                        <a:t>e</a:t>
                      </a:r>
                      <a:r>
                        <a:rPr sz="1800" spc="-5" dirty="0">
                          <a:latin typeface="Calibri" panose="020F0502020204030204" pitchFamily="34" charset="0"/>
                          <a:cs typeface="Calibri" panose="020F0502020204030204" pitchFamily="34" charset="0"/>
                        </a:rPr>
                        <a:t>x</a:t>
                      </a:r>
                      <a:r>
                        <a:rPr sz="1800" dirty="0">
                          <a:latin typeface="Calibri" panose="020F0502020204030204" pitchFamily="34" charset="0"/>
                          <a:cs typeface="Calibri" panose="020F0502020204030204" pitchFamily="34" charset="0"/>
                        </a:rPr>
                        <a:t>t</a:t>
                      </a:r>
                      <a:r>
                        <a:rPr sz="1800" spc="-18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3</a:t>
                      </a:r>
                      <a:r>
                        <a:rPr sz="1800" spc="-18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y</a:t>
                      </a:r>
                      <a:r>
                        <a:rPr sz="1800" dirty="0">
                          <a:latin typeface="Calibri" panose="020F0502020204030204" pitchFamily="34" charset="0"/>
                          <a:cs typeface="Calibri" panose="020F0502020204030204" pitchFamily="34" charset="0"/>
                        </a:rPr>
                        <a:t>e</a:t>
                      </a:r>
                      <a:r>
                        <a:rPr sz="1800" spc="5" dirty="0">
                          <a:latin typeface="Calibri" panose="020F0502020204030204" pitchFamily="34" charset="0"/>
                          <a:cs typeface="Calibri" panose="020F0502020204030204" pitchFamily="34" charset="0"/>
                        </a:rPr>
                        <a:t>a</a:t>
                      </a:r>
                      <a:r>
                        <a:rPr sz="1800" spc="-15"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s</a:t>
                      </a:r>
                    </a:p>
                  </a:txBody>
                  <a:tcPr marL="0" marR="0" marT="133350" marB="0"/>
                </a:tc>
                <a:tc>
                  <a:txBody>
                    <a:bodyPr/>
                    <a:lstStyle/>
                    <a:p>
                      <a:pPr marL="151765" marR="490855">
                        <a:lnSpc>
                          <a:spcPct val="100000"/>
                        </a:lnSpc>
                        <a:spcBef>
                          <a:spcPts val="1050"/>
                        </a:spcBef>
                      </a:pPr>
                      <a:r>
                        <a:rPr sz="1800" spc="-65" dirty="0">
                          <a:latin typeface="Calibri" panose="020F0502020204030204" pitchFamily="34" charset="0"/>
                          <a:cs typeface="Calibri" panose="020F0502020204030204" pitchFamily="34" charset="0"/>
                        </a:rPr>
                        <a:t>Utilize</a:t>
                      </a:r>
                      <a:r>
                        <a:rPr sz="1800" spc="-195" dirty="0">
                          <a:latin typeface="Calibri" panose="020F0502020204030204" pitchFamily="34" charset="0"/>
                          <a:cs typeface="Calibri" panose="020F0502020204030204" pitchFamily="34" charset="0"/>
                        </a:rPr>
                        <a:t> </a:t>
                      </a:r>
                      <a:r>
                        <a:rPr sz="1800" spc="-55" dirty="0">
                          <a:latin typeface="Calibri" panose="020F0502020204030204" pitchFamily="34" charset="0"/>
                          <a:cs typeface="Calibri" panose="020F0502020204030204" pitchFamily="34" charset="0"/>
                        </a:rPr>
                        <a:t>time</a:t>
                      </a:r>
                      <a:r>
                        <a:rPr sz="1800" spc="-16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series</a:t>
                      </a:r>
                      <a:r>
                        <a:rPr sz="1800" spc="185"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analysis</a:t>
                      </a:r>
                      <a:r>
                        <a:rPr sz="1800" spc="-19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and</a:t>
                      </a:r>
                      <a:r>
                        <a:rPr sz="1800" spc="-180"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75" dirty="0">
                          <a:latin typeface="Calibri" panose="020F0502020204030204" pitchFamily="34" charset="0"/>
                          <a:cs typeface="Calibri" panose="020F0502020204030204" pitchFamily="34" charset="0"/>
                        </a:rPr>
                        <a:t> </a:t>
                      </a:r>
                      <a:r>
                        <a:rPr sz="1800" spc="25" dirty="0">
                          <a:latin typeface="Calibri" panose="020F0502020204030204" pitchFamily="34" charset="0"/>
                          <a:cs typeface="Calibri" panose="020F0502020204030204" pitchFamily="34" charset="0"/>
                        </a:rPr>
                        <a:t>ARIMA</a:t>
                      </a:r>
                      <a:r>
                        <a:rPr sz="1800" spc="-180"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forecasting </a:t>
                      </a:r>
                      <a:r>
                        <a:rPr sz="1800" spc="-52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mode</a:t>
                      </a:r>
                      <a:r>
                        <a:rPr sz="1800" dirty="0">
                          <a:latin typeface="Calibri" panose="020F0502020204030204" pitchFamily="34" charset="0"/>
                          <a:cs typeface="Calibri" panose="020F0502020204030204" pitchFamily="34" charset="0"/>
                        </a:rPr>
                        <a:t>l</a:t>
                      </a:r>
                      <a:r>
                        <a:rPr sz="1800" spc="-180" dirty="0">
                          <a:latin typeface="Calibri" panose="020F0502020204030204" pitchFamily="34" charset="0"/>
                          <a:cs typeface="Calibri" panose="020F0502020204030204" pitchFamily="34" charset="0"/>
                        </a:rPr>
                        <a:t> </a:t>
                      </a:r>
                      <a:r>
                        <a:rPr sz="1800" spc="-25"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o</a:t>
                      </a:r>
                      <a:r>
                        <a:rPr sz="1800" spc="-18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an</a:t>
                      </a:r>
                      <a:r>
                        <a:rPr sz="1800" spc="5" dirty="0">
                          <a:latin typeface="Calibri" panose="020F0502020204030204" pitchFamily="34" charset="0"/>
                          <a:cs typeface="Calibri" panose="020F0502020204030204" pitchFamily="34" charset="0"/>
                        </a:rPr>
                        <a:t>a</a:t>
                      </a:r>
                      <a:r>
                        <a:rPr sz="1800" spc="-5" dirty="0">
                          <a:latin typeface="Calibri" panose="020F0502020204030204" pitchFamily="34" charset="0"/>
                          <a:cs typeface="Calibri" panose="020F0502020204030204" pitchFamily="34" charset="0"/>
                        </a:rPr>
                        <a:t>ly</a:t>
                      </a:r>
                      <a:r>
                        <a:rPr sz="1800" spc="-20" dirty="0">
                          <a:latin typeface="Calibri" panose="020F0502020204030204" pitchFamily="34" charset="0"/>
                          <a:cs typeface="Calibri" panose="020F0502020204030204" pitchFamily="34" charset="0"/>
                        </a:rPr>
                        <a:t>z</a:t>
                      </a:r>
                      <a:r>
                        <a:rPr sz="1800" dirty="0">
                          <a:latin typeface="Calibri" panose="020F0502020204030204" pitchFamily="34" charset="0"/>
                          <a:cs typeface="Calibri" panose="020F0502020204030204" pitchFamily="34" charset="0"/>
                        </a:rPr>
                        <a:t>e</a:t>
                      </a:r>
                      <a:r>
                        <a:rPr sz="1800" spc="-19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h</a:t>
                      </a:r>
                      <a:r>
                        <a:rPr sz="1800" dirty="0">
                          <a:latin typeface="Calibri" panose="020F0502020204030204" pitchFamily="34" charset="0"/>
                          <a:cs typeface="Calibri" panose="020F0502020204030204" pitchFamily="34" charset="0"/>
                        </a:rPr>
                        <a:t>i</a:t>
                      </a:r>
                      <a:r>
                        <a:rPr sz="1800" spc="-15" dirty="0">
                          <a:latin typeface="Calibri" panose="020F0502020204030204" pitchFamily="34" charset="0"/>
                          <a:cs typeface="Calibri" panose="020F0502020204030204" pitchFamily="34" charset="0"/>
                        </a:rPr>
                        <a:t>s</a:t>
                      </a:r>
                      <a:r>
                        <a:rPr sz="1800" spc="-20"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ori</a:t>
                      </a:r>
                      <a:r>
                        <a:rPr sz="1800" spc="-5" dirty="0">
                          <a:latin typeface="Calibri" panose="020F0502020204030204" pitchFamily="34" charset="0"/>
                          <a:cs typeface="Calibri" panose="020F0502020204030204" pitchFamily="34" charset="0"/>
                        </a:rPr>
                        <a:t>ca</a:t>
                      </a:r>
                      <a:r>
                        <a:rPr sz="1800" dirty="0">
                          <a:latin typeface="Calibri" panose="020F0502020204030204" pitchFamily="34" charset="0"/>
                          <a:cs typeface="Calibri" panose="020F0502020204030204" pitchFamily="34" charset="0"/>
                        </a:rPr>
                        <a:t>l</a:t>
                      </a:r>
                      <a:r>
                        <a:rPr sz="1800" spc="-19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price</a:t>
                      </a:r>
                      <a:r>
                        <a:rPr sz="1800" dirty="0">
                          <a:latin typeface="Calibri" panose="020F0502020204030204" pitchFamily="34" charset="0"/>
                          <a:cs typeface="Calibri" panose="020F0502020204030204" pitchFamily="34" charset="0"/>
                        </a:rPr>
                        <a:t>s</a:t>
                      </a:r>
                      <a:r>
                        <a:rPr sz="1800" spc="-18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an</a:t>
                      </a:r>
                      <a:r>
                        <a:rPr sz="1800" dirty="0">
                          <a:latin typeface="Calibri" panose="020F0502020204030204" pitchFamily="34" charset="0"/>
                          <a:cs typeface="Calibri" panose="020F0502020204030204" pitchFamily="34" charset="0"/>
                        </a:rPr>
                        <a:t>d</a:t>
                      </a:r>
                      <a:r>
                        <a:rPr sz="1800" spc="-18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p</a:t>
                      </a:r>
                      <a:r>
                        <a:rPr sz="1800" spc="-30"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edict</a:t>
                      </a:r>
                      <a:r>
                        <a:rPr sz="1800" spc="-16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fu</a:t>
                      </a:r>
                      <a:r>
                        <a:rPr sz="1800" spc="-10"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u</a:t>
                      </a:r>
                      <a:r>
                        <a:rPr sz="1800" spc="-25" dirty="0">
                          <a:latin typeface="Calibri" panose="020F0502020204030204" pitchFamily="34" charset="0"/>
                          <a:cs typeface="Calibri" panose="020F0502020204030204" pitchFamily="34" charset="0"/>
                        </a:rPr>
                        <a:t>r</a:t>
                      </a:r>
                      <a:r>
                        <a:rPr sz="1800" dirty="0">
                          <a:latin typeface="Calibri" panose="020F0502020204030204" pitchFamily="34" charset="0"/>
                          <a:cs typeface="Calibri" panose="020F0502020204030204" pitchFamily="34" charset="0"/>
                        </a:rPr>
                        <a:t>e  </a:t>
                      </a:r>
                      <a:r>
                        <a:rPr sz="1800" spc="-25" dirty="0">
                          <a:latin typeface="Calibri" panose="020F0502020204030204" pitchFamily="34" charset="0"/>
                          <a:cs typeface="Calibri" panose="020F0502020204030204" pitchFamily="34" charset="0"/>
                        </a:rPr>
                        <a:t>trends</a:t>
                      </a:r>
                      <a:endParaRPr sz="1800">
                        <a:latin typeface="Calibri" panose="020F0502020204030204" pitchFamily="34" charset="0"/>
                        <a:cs typeface="Calibri" panose="020F0502020204030204" pitchFamily="34" charset="0"/>
                      </a:endParaRPr>
                    </a:p>
                  </a:txBody>
                  <a:tcPr marL="0" marR="0" marT="133350" marB="0"/>
                </a:tc>
                <a:extLst>
                  <a:ext uri="{0D108BD9-81ED-4DB2-BD59-A6C34878D82A}">
                    <a16:rowId xmlns:a16="http://schemas.microsoft.com/office/drawing/2014/main" val="860570465"/>
                  </a:ext>
                </a:extLst>
              </a:tr>
              <a:tr h="993655">
                <a:tc>
                  <a:txBody>
                    <a:bodyPr/>
                    <a:lstStyle/>
                    <a:p>
                      <a:pPr marL="150495" marR="168275">
                        <a:lnSpc>
                          <a:spcPct val="100000"/>
                        </a:lnSpc>
                        <a:spcBef>
                          <a:spcPts val="1050"/>
                        </a:spcBef>
                      </a:pPr>
                      <a:r>
                        <a:rPr sz="1800" spc="-150" dirty="0">
                          <a:latin typeface="Calibri" panose="020F0502020204030204" pitchFamily="34" charset="0"/>
                          <a:cs typeface="Calibri" panose="020F0502020204030204" pitchFamily="34" charset="0"/>
                        </a:rPr>
                        <a:t>To</a:t>
                      </a:r>
                      <a:r>
                        <a:rPr sz="1800" spc="-185" dirty="0">
                          <a:latin typeface="Calibri" panose="020F0502020204030204" pitchFamily="34" charset="0"/>
                          <a:cs typeface="Calibri" panose="020F0502020204030204" pitchFamily="34" charset="0"/>
                        </a:rPr>
                        <a:t> </a:t>
                      </a:r>
                      <a:r>
                        <a:rPr sz="1800" spc="-65" dirty="0">
                          <a:latin typeface="Calibri" panose="020F0502020204030204" pitchFamily="34" charset="0"/>
                          <a:cs typeface="Calibri" panose="020F0502020204030204" pitchFamily="34" charset="0"/>
                        </a:rPr>
                        <a:t>identify</a:t>
                      </a:r>
                      <a:r>
                        <a:rPr sz="1800" spc="-175" dirty="0">
                          <a:latin typeface="Calibri" panose="020F0502020204030204" pitchFamily="34" charset="0"/>
                          <a:cs typeface="Calibri" panose="020F0502020204030204" pitchFamily="34" charset="0"/>
                        </a:rPr>
                        <a:t> </a:t>
                      </a:r>
                      <a:r>
                        <a:rPr sz="1800" spc="-55" dirty="0">
                          <a:latin typeface="Calibri" panose="020F0502020204030204" pitchFamily="34" charset="0"/>
                          <a:cs typeface="Calibri" panose="020F0502020204030204" pitchFamily="34" charset="0"/>
                        </a:rPr>
                        <a:t>growth</a:t>
                      </a:r>
                      <a:r>
                        <a:rPr sz="1800" spc="-185"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potential</a:t>
                      </a:r>
                      <a:r>
                        <a:rPr sz="1800" spc="-170" dirty="0">
                          <a:latin typeface="Calibri" panose="020F0502020204030204" pitchFamily="34" charset="0"/>
                          <a:cs typeface="Calibri" panose="020F0502020204030204" pitchFamily="34" charset="0"/>
                        </a:rPr>
                        <a:t> </a:t>
                      </a:r>
                      <a:r>
                        <a:rPr sz="1800" spc="40" dirty="0">
                          <a:latin typeface="Calibri" panose="020F0502020204030204" pitchFamily="34" charset="0"/>
                          <a:cs typeface="Calibri" panose="020F0502020204030204" pitchFamily="34" charset="0"/>
                        </a:rPr>
                        <a:t>across</a:t>
                      </a:r>
                      <a:r>
                        <a:rPr sz="1800" spc="-170" dirty="0">
                          <a:latin typeface="Calibri" panose="020F0502020204030204" pitchFamily="34" charset="0"/>
                          <a:cs typeface="Calibri" panose="020F0502020204030204" pitchFamily="34" charset="0"/>
                        </a:rPr>
                        <a:t> </a:t>
                      </a:r>
                      <a:r>
                        <a:rPr sz="1800" spc="-45" dirty="0">
                          <a:latin typeface="Calibri" panose="020F0502020204030204" pitchFamily="34" charset="0"/>
                          <a:cs typeface="Calibri" panose="020F0502020204030204" pitchFamily="34" charset="0"/>
                        </a:rPr>
                        <a:t>top</a:t>
                      </a:r>
                      <a:r>
                        <a:rPr sz="1800" spc="-16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5</a:t>
                      </a:r>
                      <a:r>
                        <a:rPr sz="1800" spc="-175"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zip</a:t>
                      </a:r>
                      <a:r>
                        <a:rPr sz="1800" spc="-175" dirty="0">
                          <a:latin typeface="Calibri" panose="020F0502020204030204" pitchFamily="34" charset="0"/>
                          <a:cs typeface="Calibri" panose="020F0502020204030204" pitchFamily="34" charset="0"/>
                        </a:rPr>
                        <a:t> </a:t>
                      </a:r>
                      <a:r>
                        <a:rPr sz="1800" spc="40" dirty="0">
                          <a:latin typeface="Calibri" panose="020F0502020204030204" pitchFamily="34" charset="0"/>
                          <a:cs typeface="Calibri" panose="020F0502020204030204" pitchFamily="34" charset="0"/>
                        </a:rPr>
                        <a:t>codes</a:t>
                      </a:r>
                      <a:r>
                        <a:rPr sz="1800" spc="-165"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within </a:t>
                      </a:r>
                      <a:r>
                        <a:rPr sz="1800" spc="-530" dirty="0">
                          <a:latin typeface="Calibri" panose="020F0502020204030204" pitchFamily="34" charset="0"/>
                          <a:cs typeface="Calibri" panose="020F0502020204030204" pitchFamily="34" charset="0"/>
                        </a:rPr>
                        <a:t> </a:t>
                      </a:r>
                      <a:r>
                        <a:rPr sz="1800" spc="45" dirty="0">
                          <a:latin typeface="Calibri" panose="020F0502020204030204" pitchFamily="34" charset="0"/>
                          <a:cs typeface="Calibri" panose="020F0502020204030204" pitchFamily="34" charset="0"/>
                        </a:rPr>
                        <a:t>Kansas</a:t>
                      </a:r>
                      <a:r>
                        <a:rPr sz="1800" spc="-180"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City</a:t>
                      </a:r>
                      <a:r>
                        <a:rPr sz="1800" spc="-17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and</a:t>
                      </a:r>
                      <a:r>
                        <a:rPr sz="1800" spc="-17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recommend</a:t>
                      </a:r>
                      <a:r>
                        <a:rPr sz="1800" spc="-18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areas</a:t>
                      </a:r>
                      <a:r>
                        <a:rPr sz="1800" spc="-180"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of</a:t>
                      </a:r>
                      <a:r>
                        <a:rPr sz="1800" spc="-175"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investment</a:t>
                      </a:r>
                      <a:endParaRPr sz="1800" dirty="0">
                        <a:latin typeface="Calibri" panose="020F0502020204030204" pitchFamily="34" charset="0"/>
                        <a:cs typeface="Calibri" panose="020F0502020204030204" pitchFamily="34" charset="0"/>
                      </a:endParaRPr>
                    </a:p>
                  </a:txBody>
                  <a:tcPr marL="0" marR="0" marT="133350" marB="0"/>
                </a:tc>
                <a:tc>
                  <a:txBody>
                    <a:bodyPr/>
                    <a:lstStyle/>
                    <a:p>
                      <a:pPr marL="151765" marR="506730">
                        <a:lnSpc>
                          <a:spcPct val="100000"/>
                        </a:lnSpc>
                        <a:spcBef>
                          <a:spcPts val="1050"/>
                        </a:spcBef>
                      </a:pPr>
                      <a:r>
                        <a:rPr sz="1800" spc="20" dirty="0">
                          <a:latin typeface="Calibri" panose="020F0502020204030204" pitchFamily="34" charset="0"/>
                          <a:cs typeface="Calibri" panose="020F0502020204030204" pitchFamily="34" charset="0"/>
                        </a:rPr>
                        <a:t>Conduct</a:t>
                      </a:r>
                      <a:r>
                        <a:rPr sz="1800" spc="-185" dirty="0">
                          <a:latin typeface="Calibri" panose="020F0502020204030204" pitchFamily="34" charset="0"/>
                          <a:cs typeface="Calibri" panose="020F0502020204030204" pitchFamily="34" charset="0"/>
                        </a:rPr>
                        <a:t> </a:t>
                      </a:r>
                      <a:r>
                        <a:rPr sz="1800" spc="-40" dirty="0">
                          <a:latin typeface="Calibri" panose="020F0502020204030204" pitchFamily="34" charset="0"/>
                          <a:cs typeface="Calibri" panose="020F0502020204030204" pitchFamily="34" charset="0"/>
                        </a:rPr>
                        <a:t>regional</a:t>
                      </a:r>
                      <a:r>
                        <a:rPr sz="1800" spc="-204"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comparison</a:t>
                      </a:r>
                      <a:r>
                        <a:rPr sz="1800" spc="-20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and</a:t>
                      </a:r>
                      <a:r>
                        <a:rPr sz="1800" spc="-185" dirty="0">
                          <a:latin typeface="Calibri" panose="020F0502020204030204" pitchFamily="34" charset="0"/>
                          <a:cs typeface="Calibri" panose="020F0502020204030204" pitchFamily="34" charset="0"/>
                        </a:rPr>
                        <a:t> </a:t>
                      </a:r>
                      <a:r>
                        <a:rPr sz="1800" spc="-55" dirty="0">
                          <a:latin typeface="Calibri" panose="020F0502020204030204" pitchFamily="34" charset="0"/>
                          <a:cs typeface="Calibri" panose="020F0502020204030204" pitchFamily="34" charset="0"/>
                        </a:rPr>
                        <a:t>growth</a:t>
                      </a:r>
                      <a:r>
                        <a:rPr sz="1800" spc="-190"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analysis</a:t>
                      </a:r>
                      <a:r>
                        <a:rPr sz="1800" spc="-190" dirty="0">
                          <a:latin typeface="Calibri" panose="020F0502020204030204" pitchFamily="34" charset="0"/>
                          <a:cs typeface="Calibri" panose="020F0502020204030204" pitchFamily="34" charset="0"/>
                        </a:rPr>
                        <a:t> </a:t>
                      </a:r>
                      <a:r>
                        <a:rPr sz="1800" spc="-65" dirty="0">
                          <a:latin typeface="Calibri" panose="020F0502020204030204" pitchFamily="34" charset="0"/>
                          <a:cs typeface="Calibri" panose="020F0502020204030204" pitchFamily="34" charset="0"/>
                        </a:rPr>
                        <a:t>to </a:t>
                      </a:r>
                      <a:r>
                        <a:rPr sz="1800" spc="-60" dirty="0">
                          <a:latin typeface="Calibri" panose="020F0502020204030204" pitchFamily="34" charset="0"/>
                          <a:cs typeface="Calibri" panose="020F0502020204030204" pitchFamily="34" charset="0"/>
                        </a:rPr>
                        <a:t> </a:t>
                      </a:r>
                      <a:r>
                        <a:rPr sz="1800" spc="-65" dirty="0">
                          <a:latin typeface="Calibri" panose="020F0502020204030204" pitchFamily="34" charset="0"/>
                          <a:cs typeface="Calibri" panose="020F0502020204030204" pitchFamily="34" charset="0"/>
                        </a:rPr>
                        <a:t>identify</a:t>
                      </a:r>
                      <a:r>
                        <a:rPr sz="1800" spc="-18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regions</a:t>
                      </a:r>
                      <a:r>
                        <a:rPr sz="1800" spc="-204" dirty="0">
                          <a:latin typeface="Calibri" panose="020F0502020204030204" pitchFamily="34" charset="0"/>
                          <a:cs typeface="Calibri" panose="020F0502020204030204" pitchFamily="34" charset="0"/>
                        </a:rPr>
                        <a:t> </a:t>
                      </a:r>
                      <a:r>
                        <a:rPr sz="1800" spc="-65" dirty="0">
                          <a:latin typeface="Calibri" panose="020F0502020204030204" pitchFamily="34" charset="0"/>
                          <a:cs typeface="Calibri" panose="020F0502020204030204" pitchFamily="34" charset="0"/>
                        </a:rPr>
                        <a:t>with</a:t>
                      </a:r>
                      <a:r>
                        <a:rPr sz="1800" spc="-175"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6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most</a:t>
                      </a:r>
                      <a:r>
                        <a:rPr sz="1800" spc="-185"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promising</a:t>
                      </a:r>
                      <a:r>
                        <a:rPr sz="1800" spc="-20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prospects</a:t>
                      </a:r>
                      <a:r>
                        <a:rPr sz="1800" spc="-155" dirty="0">
                          <a:latin typeface="Calibri" panose="020F0502020204030204" pitchFamily="34" charset="0"/>
                          <a:cs typeface="Calibri" panose="020F0502020204030204" pitchFamily="34" charset="0"/>
                        </a:rPr>
                        <a:t> </a:t>
                      </a:r>
                      <a:r>
                        <a:rPr sz="1800" spc="-75" dirty="0">
                          <a:latin typeface="Calibri" panose="020F0502020204030204" pitchFamily="34" charset="0"/>
                          <a:cs typeface="Calibri" panose="020F0502020204030204" pitchFamily="34" charset="0"/>
                        </a:rPr>
                        <a:t>for </a:t>
                      </a:r>
                      <a:r>
                        <a:rPr sz="1800" spc="-525"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investment</a:t>
                      </a:r>
                      <a:endParaRPr sz="1800" dirty="0">
                        <a:latin typeface="Calibri" panose="020F0502020204030204" pitchFamily="34" charset="0"/>
                        <a:cs typeface="Calibri" panose="020F0502020204030204" pitchFamily="34" charset="0"/>
                      </a:endParaRPr>
                    </a:p>
                  </a:txBody>
                  <a:tcPr marL="0" marR="0" marT="133350" marB="0"/>
                </a:tc>
                <a:extLst>
                  <a:ext uri="{0D108BD9-81ED-4DB2-BD59-A6C34878D82A}">
                    <a16:rowId xmlns:a16="http://schemas.microsoft.com/office/drawing/2014/main" val="1215492105"/>
                  </a:ext>
                </a:extLst>
              </a:tr>
              <a:tr h="993655">
                <a:tc>
                  <a:txBody>
                    <a:bodyPr/>
                    <a:lstStyle/>
                    <a:p>
                      <a:pPr marL="150495" marR="370205">
                        <a:lnSpc>
                          <a:spcPct val="100000"/>
                        </a:lnSpc>
                        <a:spcBef>
                          <a:spcPts val="1055"/>
                        </a:spcBef>
                      </a:pPr>
                      <a:r>
                        <a:rPr sz="1800" spc="-150" dirty="0">
                          <a:latin typeface="Calibri" panose="020F0502020204030204" pitchFamily="34" charset="0"/>
                          <a:cs typeface="Calibri" panose="020F0502020204030204" pitchFamily="34" charset="0"/>
                        </a:rPr>
                        <a:t>To</a:t>
                      </a:r>
                      <a:r>
                        <a:rPr sz="1800" spc="-185" dirty="0">
                          <a:latin typeface="Calibri" panose="020F0502020204030204" pitchFamily="34" charset="0"/>
                          <a:cs typeface="Calibri" panose="020F0502020204030204" pitchFamily="34" charset="0"/>
                        </a:rPr>
                        <a:t> </a:t>
                      </a:r>
                      <a:r>
                        <a:rPr sz="1800" spc="-35" dirty="0">
                          <a:latin typeface="Calibri" panose="020F0502020204030204" pitchFamily="34" charset="0"/>
                          <a:cs typeface="Calibri" panose="020F0502020204030204" pitchFamily="34" charset="0"/>
                        </a:rPr>
                        <a:t>analyze</a:t>
                      </a:r>
                      <a:r>
                        <a:rPr sz="1800" spc="-190"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60" dirty="0">
                          <a:latin typeface="Calibri" panose="020F0502020204030204" pitchFamily="34" charset="0"/>
                          <a:cs typeface="Calibri" panose="020F0502020204030204" pitchFamily="34" charset="0"/>
                        </a:rPr>
                        <a:t> </a:t>
                      </a:r>
                      <a:r>
                        <a:rPr sz="1800" spc="-20" dirty="0">
                          <a:latin typeface="Calibri" panose="020F0502020204030204" pitchFamily="34" charset="0"/>
                          <a:cs typeface="Calibri" panose="020F0502020204030204" pitchFamily="34" charset="0"/>
                        </a:rPr>
                        <a:t>impact</a:t>
                      </a:r>
                      <a:r>
                        <a:rPr sz="1800" spc="-175"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of</a:t>
                      </a:r>
                      <a:r>
                        <a:rPr sz="1800" spc="-185"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macroeconomic</a:t>
                      </a:r>
                      <a:r>
                        <a:rPr sz="1800" spc="-195" dirty="0">
                          <a:latin typeface="Calibri" panose="020F0502020204030204" pitchFamily="34" charset="0"/>
                          <a:cs typeface="Calibri" panose="020F0502020204030204" pitchFamily="34" charset="0"/>
                        </a:rPr>
                        <a:t> </a:t>
                      </a:r>
                      <a:r>
                        <a:rPr sz="1800" spc="-25" dirty="0">
                          <a:latin typeface="Calibri" panose="020F0502020204030204" pitchFamily="34" charset="0"/>
                          <a:cs typeface="Calibri" panose="020F0502020204030204" pitchFamily="34" charset="0"/>
                        </a:rPr>
                        <a:t>events</a:t>
                      </a:r>
                      <a:r>
                        <a:rPr sz="1800" spc="-160" dirty="0">
                          <a:latin typeface="Calibri" panose="020F0502020204030204" pitchFamily="34" charset="0"/>
                          <a:cs typeface="Calibri" panose="020F0502020204030204" pitchFamily="34" charset="0"/>
                        </a:rPr>
                        <a:t> </a:t>
                      </a:r>
                      <a:r>
                        <a:rPr sz="1800" spc="-40" dirty="0">
                          <a:latin typeface="Calibri" panose="020F0502020204030204" pitchFamily="34" charset="0"/>
                          <a:cs typeface="Calibri" panose="020F0502020204030204" pitchFamily="34" charset="0"/>
                        </a:rPr>
                        <a:t>in</a:t>
                      </a:r>
                      <a:r>
                        <a:rPr sz="1800" spc="-195"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 </a:t>
                      </a:r>
                      <a:r>
                        <a:rPr sz="1800" spc="-525" dirty="0">
                          <a:latin typeface="Calibri" panose="020F0502020204030204" pitchFamily="34" charset="0"/>
                          <a:cs typeface="Calibri" panose="020F0502020204030204" pitchFamily="34" charset="0"/>
                        </a:rPr>
                        <a:t> </a:t>
                      </a:r>
                      <a:r>
                        <a:rPr sz="1800" spc="-20" dirty="0">
                          <a:latin typeface="Calibri" panose="020F0502020204030204" pitchFamily="34" charset="0"/>
                          <a:cs typeface="Calibri" panose="020F0502020204030204" pitchFamily="34" charset="0"/>
                        </a:rPr>
                        <a:t>t</a:t>
                      </a:r>
                      <a:r>
                        <a:rPr sz="1800" dirty="0">
                          <a:latin typeface="Calibri" panose="020F0502020204030204" pitchFamily="34" charset="0"/>
                          <a:cs typeface="Calibri" panose="020F0502020204030204" pitchFamily="34" charset="0"/>
                        </a:rPr>
                        <a:t>op</a:t>
                      </a:r>
                      <a:r>
                        <a:rPr sz="1800" spc="-170" dirty="0">
                          <a:latin typeface="Calibri" panose="020F0502020204030204" pitchFamily="34" charset="0"/>
                          <a:cs typeface="Calibri" panose="020F0502020204030204" pitchFamily="34" charset="0"/>
                        </a:rPr>
                        <a:t> </a:t>
                      </a:r>
                      <a:r>
                        <a:rPr sz="1800" spc="-5" dirty="0">
                          <a:latin typeface="Calibri" panose="020F0502020204030204" pitchFamily="34" charset="0"/>
                          <a:cs typeface="Calibri" panose="020F0502020204030204" pitchFamily="34" charset="0"/>
                        </a:rPr>
                        <a:t>per</a:t>
                      </a:r>
                      <a:r>
                        <a:rPr sz="1800" spc="-25" dirty="0">
                          <a:latin typeface="Calibri" panose="020F0502020204030204" pitchFamily="34" charset="0"/>
                          <a:cs typeface="Calibri" panose="020F0502020204030204" pitchFamily="34" charset="0"/>
                        </a:rPr>
                        <a:t>f</a:t>
                      </a:r>
                      <a:r>
                        <a:rPr sz="1800" dirty="0">
                          <a:latin typeface="Calibri" panose="020F0502020204030204" pitchFamily="34" charset="0"/>
                          <a:cs typeface="Calibri" panose="020F0502020204030204" pitchFamily="34" charset="0"/>
                        </a:rPr>
                        <a:t>ormi</a:t>
                      </a:r>
                      <a:r>
                        <a:rPr sz="1800" spc="5" dirty="0">
                          <a:latin typeface="Calibri" panose="020F0502020204030204" pitchFamily="34" charset="0"/>
                          <a:cs typeface="Calibri" panose="020F0502020204030204" pitchFamily="34" charset="0"/>
                        </a:rPr>
                        <a:t>n</a:t>
                      </a:r>
                      <a:r>
                        <a:rPr sz="1800" dirty="0">
                          <a:latin typeface="Calibri" panose="020F0502020204030204" pitchFamily="34" charset="0"/>
                          <a:cs typeface="Calibri" panose="020F0502020204030204" pitchFamily="34" charset="0"/>
                        </a:rPr>
                        <a:t>g</a:t>
                      </a:r>
                      <a:r>
                        <a:rPr sz="1800" spc="-19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zip</a:t>
                      </a:r>
                      <a:r>
                        <a:rPr sz="1800" spc="-18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c</a:t>
                      </a:r>
                      <a:r>
                        <a:rPr sz="1800" spc="5" dirty="0">
                          <a:latin typeface="Calibri" panose="020F0502020204030204" pitchFamily="34" charset="0"/>
                          <a:cs typeface="Calibri" panose="020F0502020204030204" pitchFamily="34" charset="0"/>
                        </a:rPr>
                        <a:t>o</a:t>
                      </a:r>
                      <a:r>
                        <a:rPr sz="1800" dirty="0">
                          <a:latin typeface="Calibri" panose="020F0502020204030204" pitchFamily="34" charset="0"/>
                          <a:cs typeface="Calibri" panose="020F0502020204030204" pitchFamily="34" charset="0"/>
                        </a:rPr>
                        <a:t>des</a:t>
                      </a:r>
                    </a:p>
                  </a:txBody>
                  <a:tcPr marL="0" marR="0" marT="133985" marB="0"/>
                </a:tc>
                <a:tc>
                  <a:txBody>
                    <a:bodyPr/>
                    <a:lstStyle/>
                    <a:p>
                      <a:pPr marL="151765" marR="478155">
                        <a:lnSpc>
                          <a:spcPct val="100000"/>
                        </a:lnSpc>
                        <a:spcBef>
                          <a:spcPts val="1055"/>
                        </a:spcBef>
                      </a:pPr>
                      <a:r>
                        <a:rPr sz="1800" spc="-45" dirty="0">
                          <a:latin typeface="Calibri" panose="020F0502020204030204" pitchFamily="34" charset="0"/>
                          <a:cs typeface="Calibri" panose="020F0502020204030204" pitchFamily="34" charset="0"/>
                        </a:rPr>
                        <a:t>Explore </a:t>
                      </a:r>
                      <a:r>
                        <a:rPr sz="1800" spc="-60" dirty="0">
                          <a:latin typeface="Calibri" panose="020F0502020204030204" pitchFamily="34" charset="0"/>
                          <a:cs typeface="Calibri" panose="020F0502020204030204" pitchFamily="34" charset="0"/>
                        </a:rPr>
                        <a:t>the </a:t>
                      </a:r>
                      <a:r>
                        <a:rPr sz="1800" spc="30" dirty="0">
                          <a:latin typeface="Calibri" panose="020F0502020204030204" pitchFamily="34" charset="0"/>
                          <a:cs typeface="Calibri" panose="020F0502020204030204" pitchFamily="34" charset="0"/>
                        </a:rPr>
                        <a:t>seasonal </a:t>
                      </a:r>
                      <a:r>
                        <a:rPr sz="1800" spc="-25" dirty="0">
                          <a:latin typeface="Calibri" panose="020F0502020204030204" pitchFamily="34" charset="0"/>
                          <a:cs typeface="Calibri" panose="020F0502020204030204" pitchFamily="34" charset="0"/>
                        </a:rPr>
                        <a:t>trends </a:t>
                      </a:r>
                      <a:r>
                        <a:rPr sz="1800" spc="-40" dirty="0">
                          <a:latin typeface="Calibri" panose="020F0502020204030204" pitchFamily="34" charset="0"/>
                          <a:cs typeface="Calibri" panose="020F0502020204030204" pitchFamily="34" charset="0"/>
                        </a:rPr>
                        <a:t>in </a:t>
                      </a:r>
                      <a:r>
                        <a:rPr sz="1800" spc="-55" dirty="0">
                          <a:latin typeface="Calibri" panose="020F0502020204030204" pitchFamily="34" charset="0"/>
                          <a:cs typeface="Calibri" panose="020F0502020204030204" pitchFamily="34" charset="0"/>
                        </a:rPr>
                        <a:t>real </a:t>
                      </a:r>
                      <a:r>
                        <a:rPr sz="1800" spc="-40" dirty="0">
                          <a:latin typeface="Calibri" panose="020F0502020204030204" pitchFamily="34" charset="0"/>
                          <a:cs typeface="Calibri" panose="020F0502020204030204" pitchFamily="34" charset="0"/>
                        </a:rPr>
                        <a:t>estate </a:t>
                      </a:r>
                      <a:r>
                        <a:rPr sz="1800" spc="-10" dirty="0">
                          <a:latin typeface="Calibri" panose="020F0502020204030204" pitchFamily="34" charset="0"/>
                          <a:cs typeface="Calibri" panose="020F0502020204030204" pitchFamily="34" charset="0"/>
                        </a:rPr>
                        <a:t>prices </a:t>
                      </a:r>
                      <a:r>
                        <a:rPr sz="1800" dirty="0">
                          <a:latin typeface="Calibri" panose="020F0502020204030204" pitchFamily="34" charset="0"/>
                          <a:cs typeface="Calibri" panose="020F0502020204030204" pitchFamily="34" charset="0"/>
                        </a:rPr>
                        <a:t>and </a:t>
                      </a:r>
                      <a:r>
                        <a:rPr sz="1800" spc="-530" dirty="0">
                          <a:latin typeface="Calibri" panose="020F0502020204030204" pitchFamily="34" charset="0"/>
                          <a:cs typeface="Calibri" panose="020F0502020204030204" pitchFamily="34" charset="0"/>
                        </a:rPr>
                        <a:t> </a:t>
                      </a:r>
                      <a:r>
                        <a:rPr sz="1800" spc="80" dirty="0">
                          <a:latin typeface="Calibri" panose="020F0502020204030204" pitchFamily="34" charset="0"/>
                          <a:cs typeface="Calibri" panose="020F0502020204030204" pitchFamily="34" charset="0"/>
                        </a:rPr>
                        <a:t>asses</a:t>
                      </a:r>
                      <a:r>
                        <a:rPr sz="1800" spc="-180"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65" dirty="0">
                          <a:latin typeface="Calibri" panose="020F0502020204030204" pitchFamily="34" charset="0"/>
                          <a:cs typeface="Calibri" panose="020F0502020204030204" pitchFamily="34" charset="0"/>
                        </a:rPr>
                        <a:t> </a:t>
                      </a:r>
                      <a:r>
                        <a:rPr sz="1800" spc="-20" dirty="0">
                          <a:latin typeface="Calibri" panose="020F0502020204030204" pitchFamily="34" charset="0"/>
                          <a:cs typeface="Calibri" panose="020F0502020204030204" pitchFamily="34" charset="0"/>
                        </a:rPr>
                        <a:t>impact</a:t>
                      </a:r>
                      <a:r>
                        <a:rPr sz="1800" spc="-175"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of</a:t>
                      </a:r>
                      <a:r>
                        <a:rPr sz="1800" spc="-175" dirty="0">
                          <a:latin typeface="Calibri" panose="020F0502020204030204" pitchFamily="34" charset="0"/>
                          <a:cs typeface="Calibri" panose="020F0502020204030204" pitchFamily="34" charset="0"/>
                        </a:rPr>
                        <a:t> </a:t>
                      </a:r>
                      <a:r>
                        <a:rPr sz="1800" spc="-60" dirty="0">
                          <a:latin typeface="Calibri" panose="020F0502020204030204" pitchFamily="34" charset="0"/>
                          <a:cs typeface="Calibri" panose="020F0502020204030204" pitchFamily="34" charset="0"/>
                        </a:rPr>
                        <a:t>the</a:t>
                      </a:r>
                      <a:r>
                        <a:rPr sz="1800" spc="-175"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economical</a:t>
                      </a:r>
                      <a:r>
                        <a:rPr sz="1800" spc="-200"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shocks</a:t>
                      </a:r>
                      <a:r>
                        <a:rPr sz="1800" spc="-190" dirty="0">
                          <a:latin typeface="Calibri" panose="020F0502020204030204" pitchFamily="34" charset="0"/>
                          <a:cs typeface="Calibri" panose="020F0502020204030204" pitchFamily="34" charset="0"/>
                        </a:rPr>
                        <a:t> </a:t>
                      </a:r>
                      <a:r>
                        <a:rPr sz="1800" spc="15" dirty="0">
                          <a:latin typeface="Calibri" panose="020F0502020204030204" pitchFamily="34" charset="0"/>
                          <a:cs typeface="Calibri" panose="020F0502020204030204" pitchFamily="34" charset="0"/>
                        </a:rPr>
                        <a:t>on</a:t>
                      </a:r>
                      <a:r>
                        <a:rPr sz="1800" spc="-185" dirty="0">
                          <a:latin typeface="Calibri" panose="020F0502020204030204" pitchFamily="34" charset="0"/>
                          <a:cs typeface="Calibri" panose="020F0502020204030204" pitchFamily="34" charset="0"/>
                        </a:rPr>
                        <a:t> </a:t>
                      </a:r>
                      <a:r>
                        <a:rPr sz="1800" spc="-50" dirty="0">
                          <a:latin typeface="Calibri" panose="020F0502020204030204" pitchFamily="34" charset="0"/>
                          <a:cs typeface="Calibri" panose="020F0502020204030204" pitchFamily="34" charset="0"/>
                        </a:rPr>
                        <a:t>market </a:t>
                      </a:r>
                      <a:r>
                        <a:rPr sz="1800" spc="-525" dirty="0">
                          <a:latin typeface="Calibri" panose="020F0502020204030204" pitchFamily="34" charset="0"/>
                          <a:cs typeface="Calibri" panose="020F0502020204030204" pitchFamily="34" charset="0"/>
                        </a:rPr>
                        <a:t> </a:t>
                      </a:r>
                      <a:r>
                        <a:rPr sz="1800" spc="10" dirty="0">
                          <a:latin typeface="Calibri" panose="020F0502020204030204" pitchFamily="34" charset="0"/>
                          <a:cs typeface="Calibri" panose="020F0502020204030204" pitchFamily="34" charset="0"/>
                        </a:rPr>
                        <a:t>dynamics</a:t>
                      </a:r>
                      <a:endParaRPr sz="1800" dirty="0">
                        <a:latin typeface="Calibri" panose="020F0502020204030204" pitchFamily="34" charset="0"/>
                        <a:cs typeface="Calibri" panose="020F0502020204030204" pitchFamily="34" charset="0"/>
                      </a:endParaRPr>
                    </a:p>
                  </a:txBody>
                  <a:tcPr marL="0" marR="0" marT="133985" marB="0"/>
                </a:tc>
                <a:extLst>
                  <a:ext uri="{0D108BD9-81ED-4DB2-BD59-A6C34878D82A}">
                    <a16:rowId xmlns:a16="http://schemas.microsoft.com/office/drawing/2014/main" val="3700229708"/>
                  </a:ext>
                </a:extLst>
              </a:tr>
            </a:tbl>
          </a:graphicData>
        </a:graphic>
      </p:graphicFrame>
    </p:spTree>
    <p:extLst>
      <p:ext uri="{BB962C8B-B14F-4D97-AF65-F5344CB8AC3E}">
        <p14:creationId xmlns:p14="http://schemas.microsoft.com/office/powerpoint/2010/main" val="75169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B3D8-F251-BA3A-0A85-AEC818047C11}"/>
              </a:ext>
            </a:extLst>
          </p:cNvPr>
          <p:cNvSpPr>
            <a:spLocks noGrp="1"/>
          </p:cNvSpPr>
          <p:nvPr>
            <p:ph type="title"/>
          </p:nvPr>
        </p:nvSpPr>
        <p:spPr>
          <a:xfrm>
            <a:off x="581192" y="702156"/>
            <a:ext cx="11029616" cy="1013800"/>
          </a:xfrm>
        </p:spPr>
        <p:txBody>
          <a:bodyPr>
            <a:normAutofit/>
          </a:bodyPr>
          <a:lstStyle/>
          <a:p>
            <a:r>
              <a:rPr lang="en-GB">
                <a:solidFill>
                  <a:srgbClr val="FFFFFF"/>
                </a:solidFill>
              </a:rPr>
              <a:t>RESEARCH QUESTIONS</a:t>
            </a:r>
          </a:p>
        </p:txBody>
      </p:sp>
      <p:sp useBgFill="1">
        <p:nvSpPr>
          <p:cNvPr id="12" name="Rectangle 11">
            <a:extLst>
              <a:ext uri="{FF2B5EF4-FFF2-40B4-BE49-F238E27FC236}">
                <a16:creationId xmlns:a16="http://schemas.microsoft.com/office/drawing/2014/main" id="{90137588-E70B-486E-AFA8-21B0111C4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Questions with solid fill">
            <a:extLst>
              <a:ext uri="{FF2B5EF4-FFF2-40B4-BE49-F238E27FC236}">
                <a16:creationId xmlns:a16="http://schemas.microsoft.com/office/drawing/2014/main" id="{2016D435-59A5-15C2-6DB0-A38341518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9" name="Content Placeholder 8">
            <a:extLst>
              <a:ext uri="{FF2B5EF4-FFF2-40B4-BE49-F238E27FC236}">
                <a16:creationId xmlns:a16="http://schemas.microsoft.com/office/drawing/2014/main" id="{DF1FC3B5-B019-D73C-9EC2-D1FD54374480}"/>
              </a:ext>
            </a:extLst>
          </p:cNvPr>
          <p:cNvSpPr>
            <a:spLocks noGrp="1"/>
          </p:cNvSpPr>
          <p:nvPr>
            <p:ph idx="1"/>
          </p:nvPr>
        </p:nvSpPr>
        <p:spPr>
          <a:xfrm>
            <a:off x="4505325" y="2180496"/>
            <a:ext cx="7105481" cy="4045683"/>
          </a:xfrm>
        </p:spPr>
        <p:txBody>
          <a:bodyPr>
            <a:normAutofit fontScale="92500" lnSpcReduction="20000"/>
          </a:bodyPr>
          <a:lstStyle/>
          <a:p>
            <a:pPr>
              <a:lnSpc>
                <a:spcPct val="100000"/>
              </a:lnSpc>
              <a:spcBef>
                <a:spcPts val="1565"/>
              </a:spcBef>
              <a:buClr>
                <a:schemeClr val="accent1"/>
              </a:buClr>
              <a:buSzPct val="94736"/>
              <a:buFont typeface="Wingdings" panose="05000000000000000000" pitchFamily="2" charset="2"/>
              <a:buChar char="§"/>
              <a:tabLst>
                <a:tab pos="216535" algn="l"/>
              </a:tabLst>
            </a:pPr>
            <a:r>
              <a:rPr lang="en-GB" sz="1900" spc="-15" dirty="0">
                <a:solidFill>
                  <a:srgbClr val="404040"/>
                </a:solidFill>
                <a:latin typeface="Calibri" panose="020F0502020204030204" pitchFamily="34" charset="0"/>
                <a:cs typeface="Calibri" panose="020F0502020204030204" pitchFamily="34" charset="0"/>
              </a:rPr>
              <a:t>Forecasting</a:t>
            </a:r>
            <a:r>
              <a:rPr lang="en-GB" sz="1900" spc="-50"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Future</a:t>
            </a:r>
            <a:r>
              <a:rPr lang="en-GB" sz="1900" spc="-6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Prices:</a:t>
            </a:r>
            <a:endParaRPr lang="en-GB" sz="1900" dirty="0">
              <a:latin typeface="Calibri" panose="020F0502020204030204" pitchFamily="34" charset="0"/>
              <a:cs typeface="Calibri" panose="020F0502020204030204" pitchFamily="34" charset="0"/>
            </a:endParaRPr>
          </a:p>
          <a:p>
            <a:pPr marL="915035">
              <a:lnSpc>
                <a:spcPct val="100000"/>
              </a:lnSpc>
              <a:spcBef>
                <a:spcPts val="1405"/>
              </a:spcBef>
              <a:buClr>
                <a:schemeClr val="accent1"/>
              </a:buClr>
              <a:buFont typeface="Arial" panose="020B0604020202020204" pitchFamily="34" charset="0"/>
              <a:buChar char="•"/>
            </a:pPr>
            <a:r>
              <a:rPr lang="en-GB" sz="1900" spc="-60" dirty="0">
                <a:solidFill>
                  <a:srgbClr val="404040"/>
                </a:solidFill>
                <a:latin typeface="Calibri" panose="020F0502020204030204" pitchFamily="34" charset="0"/>
                <a:cs typeface="Calibri" panose="020F0502020204030204" pitchFamily="34" charset="0"/>
              </a:rPr>
              <a:t>Will</a:t>
            </a:r>
            <a:r>
              <a:rPr lang="en-GB" sz="1900" spc="1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Kansas</a:t>
            </a:r>
            <a:r>
              <a:rPr lang="en-GB" sz="1900" spc="1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City’s</a:t>
            </a:r>
            <a:r>
              <a:rPr lang="en-GB" sz="1900" spc="-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housing</a:t>
            </a:r>
            <a:r>
              <a:rPr lang="en-GB" sz="1900" spc="20" dirty="0">
                <a:solidFill>
                  <a:srgbClr val="404040"/>
                </a:solidFill>
                <a:latin typeface="Calibri" panose="020F0502020204030204" pitchFamily="34" charset="0"/>
                <a:cs typeface="Calibri" panose="020F0502020204030204" pitchFamily="34" charset="0"/>
              </a:rPr>
              <a:t> </a:t>
            </a:r>
            <a:r>
              <a:rPr lang="en-GB" sz="1900" spc="-55" dirty="0">
                <a:solidFill>
                  <a:srgbClr val="404040"/>
                </a:solidFill>
                <a:latin typeface="Calibri" panose="020F0502020204030204" pitchFamily="34" charset="0"/>
                <a:cs typeface="Calibri" panose="020F0502020204030204" pitchFamily="34" charset="0"/>
              </a:rPr>
              <a:t>market</a:t>
            </a:r>
            <a:r>
              <a:rPr lang="en-GB" sz="1900" spc="5" dirty="0">
                <a:solidFill>
                  <a:srgbClr val="404040"/>
                </a:solidFill>
                <a:latin typeface="Calibri" panose="020F0502020204030204" pitchFamily="34" charset="0"/>
                <a:cs typeface="Calibri" panose="020F0502020204030204" pitchFamily="34" charset="0"/>
              </a:rPr>
              <a:t> </a:t>
            </a:r>
            <a:r>
              <a:rPr lang="en-GB" sz="1900" spc="-35" dirty="0">
                <a:solidFill>
                  <a:srgbClr val="404040"/>
                </a:solidFill>
                <a:latin typeface="Calibri" panose="020F0502020204030204" pitchFamily="34" charset="0"/>
                <a:cs typeface="Calibri" panose="020F0502020204030204" pitchFamily="34" charset="0"/>
              </a:rPr>
              <a:t>boom,</a:t>
            </a:r>
            <a:r>
              <a:rPr lang="en-GB" sz="1900" spc="15"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stabilize,</a:t>
            </a:r>
            <a:r>
              <a:rPr lang="en-GB" sz="1900" spc="2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or</a:t>
            </a:r>
            <a:endParaRPr lang="en-GB" sz="1900" dirty="0">
              <a:latin typeface="Calibri" panose="020F0502020204030204" pitchFamily="34" charset="0"/>
              <a:cs typeface="Calibri" panose="020F0502020204030204" pitchFamily="34" charset="0"/>
            </a:endParaRPr>
          </a:p>
          <a:p>
            <a:pPr marL="915035">
              <a:lnSpc>
                <a:spcPct val="100000"/>
              </a:lnSpc>
              <a:buClr>
                <a:schemeClr val="accent1"/>
              </a:buClr>
              <a:buFont typeface="Arial" panose="020B0604020202020204" pitchFamily="34" charset="0"/>
              <a:buChar char="•"/>
            </a:pPr>
            <a:r>
              <a:rPr lang="en-GB" sz="1900" spc="-15" dirty="0">
                <a:solidFill>
                  <a:srgbClr val="404040"/>
                </a:solidFill>
                <a:latin typeface="Calibri" panose="020F0502020204030204" pitchFamily="34" charset="0"/>
                <a:cs typeface="Calibri" panose="020F0502020204030204" pitchFamily="34" charset="0"/>
              </a:rPr>
              <a:t>correct</a:t>
            </a:r>
            <a:r>
              <a:rPr lang="en-GB" sz="1900" spc="-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in</a:t>
            </a:r>
            <a:r>
              <a:rPr lang="en-GB" sz="1900" spc="-5"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the</a:t>
            </a:r>
            <a:r>
              <a:rPr lang="en-GB" sz="1900" spc="-10"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next</a:t>
            </a:r>
            <a:r>
              <a:rPr lang="en-GB" sz="1900" spc="-1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3</a:t>
            </a:r>
            <a:r>
              <a:rPr lang="en-GB" sz="1900" spc="-1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years?</a:t>
            </a:r>
            <a:endParaRPr lang="en-GB" sz="1900" dirty="0">
              <a:latin typeface="Calibri" panose="020F0502020204030204" pitchFamily="34" charset="0"/>
              <a:cs typeface="Calibri" panose="020F0502020204030204" pitchFamily="34" charset="0"/>
            </a:endParaRPr>
          </a:p>
          <a:p>
            <a:pPr>
              <a:lnSpc>
                <a:spcPct val="100000"/>
              </a:lnSpc>
              <a:spcBef>
                <a:spcPts val="1440"/>
              </a:spcBef>
              <a:buClr>
                <a:schemeClr val="accent1"/>
              </a:buClr>
              <a:buSzPct val="94736"/>
              <a:buFont typeface="Wingdings" panose="05000000000000000000" pitchFamily="2" charset="2"/>
              <a:buChar char="§"/>
              <a:tabLst>
                <a:tab pos="276860" algn="l"/>
              </a:tabLst>
            </a:pPr>
            <a:r>
              <a:rPr lang="en-GB" sz="1900" spc="-30" dirty="0">
                <a:solidFill>
                  <a:srgbClr val="404040"/>
                </a:solidFill>
                <a:latin typeface="Calibri" panose="020F0502020204030204" pitchFamily="34" charset="0"/>
                <a:cs typeface="Calibri" panose="020F0502020204030204" pitchFamily="34" charset="0"/>
              </a:rPr>
              <a:t>Regional</a:t>
            </a:r>
            <a:r>
              <a:rPr lang="en-GB" sz="1900" spc="-40"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Comparison</a:t>
            </a:r>
            <a:r>
              <a:rPr lang="en-GB" sz="1900" spc="-45" dirty="0">
                <a:solidFill>
                  <a:srgbClr val="404040"/>
                </a:solidFill>
                <a:latin typeface="Calibri" panose="020F0502020204030204" pitchFamily="34" charset="0"/>
                <a:cs typeface="Calibri" panose="020F0502020204030204" pitchFamily="34" charset="0"/>
              </a:rPr>
              <a:t> </a:t>
            </a:r>
            <a:r>
              <a:rPr lang="en-GB" sz="1900" dirty="0">
                <a:solidFill>
                  <a:srgbClr val="404040"/>
                </a:solidFill>
                <a:latin typeface="Calibri" panose="020F0502020204030204" pitchFamily="34" charset="0"/>
                <a:cs typeface="Calibri" panose="020F0502020204030204" pitchFamily="34" charset="0"/>
              </a:rPr>
              <a:t>and</a:t>
            </a:r>
            <a:r>
              <a:rPr lang="en-GB" sz="1900" spc="-45"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Growth</a:t>
            </a:r>
            <a:r>
              <a:rPr lang="en-GB" sz="1900" spc="-40"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Analysis:</a:t>
            </a:r>
            <a:endParaRPr lang="en-GB" sz="1900" dirty="0">
              <a:latin typeface="Calibri" panose="020F0502020204030204" pitchFamily="34" charset="0"/>
              <a:cs typeface="Calibri" panose="020F0502020204030204" pitchFamily="34" charset="0"/>
            </a:endParaRPr>
          </a:p>
          <a:p>
            <a:pPr marL="915035">
              <a:lnSpc>
                <a:spcPct val="100000"/>
              </a:lnSpc>
              <a:spcBef>
                <a:spcPts val="1620"/>
              </a:spcBef>
              <a:buClr>
                <a:schemeClr val="accent1"/>
              </a:buClr>
              <a:buFont typeface="Arial" panose="020B0604020202020204" pitchFamily="34" charset="0"/>
              <a:buChar char="•"/>
            </a:pPr>
            <a:r>
              <a:rPr lang="en-GB" sz="1900" spc="-50" dirty="0">
                <a:solidFill>
                  <a:srgbClr val="404040"/>
                </a:solidFill>
                <a:latin typeface="Calibri" panose="020F0502020204030204" pitchFamily="34" charset="0"/>
                <a:cs typeface="Calibri" panose="020F0502020204030204" pitchFamily="34" charset="0"/>
              </a:rPr>
              <a:t>What</a:t>
            </a:r>
            <a:r>
              <a:rPr lang="en-GB" sz="190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are</a:t>
            </a:r>
            <a:r>
              <a:rPr lang="en-GB" sz="190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the</a:t>
            </a:r>
            <a:r>
              <a:rPr lang="en-GB" sz="1900"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top</a:t>
            </a:r>
            <a:r>
              <a:rPr lang="en-GB" sz="1900" spc="-1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5</a:t>
            </a:r>
            <a:r>
              <a:rPr lang="en-GB" sz="190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zip</a:t>
            </a:r>
            <a:r>
              <a:rPr lang="en-GB" sz="1900" spc="-1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codes</a:t>
            </a:r>
            <a:r>
              <a:rPr lang="en-GB" sz="1900" spc="1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in</a:t>
            </a:r>
            <a:r>
              <a:rPr lang="en-GB" sz="1900" spc="-10" dirty="0">
                <a:solidFill>
                  <a:srgbClr val="404040"/>
                </a:solidFill>
                <a:latin typeface="Calibri" panose="020F0502020204030204" pitchFamily="34" charset="0"/>
                <a:cs typeface="Calibri" panose="020F0502020204030204" pitchFamily="34" charset="0"/>
              </a:rPr>
              <a:t> </a:t>
            </a:r>
            <a:r>
              <a:rPr lang="en-GB" sz="1900" spc="-40" dirty="0">
                <a:solidFill>
                  <a:srgbClr val="404040"/>
                </a:solidFill>
                <a:latin typeface="Calibri" panose="020F0502020204030204" pitchFamily="34" charset="0"/>
                <a:cs typeface="Calibri" panose="020F0502020204030204" pitchFamily="34" charset="0"/>
              </a:rPr>
              <a:t>terms</a:t>
            </a:r>
            <a:r>
              <a:rPr lang="en-GB" sz="1900" spc="10"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of</a:t>
            </a:r>
            <a:r>
              <a:rPr lang="en-GB" sz="1900" spc="5" dirty="0">
                <a:solidFill>
                  <a:srgbClr val="404040"/>
                </a:solidFill>
                <a:latin typeface="Calibri" panose="020F0502020204030204" pitchFamily="34" charset="0"/>
                <a:cs typeface="Calibri" panose="020F0502020204030204" pitchFamily="34" charset="0"/>
              </a:rPr>
              <a:t> </a:t>
            </a:r>
            <a:r>
              <a:rPr lang="en-GB" sz="1900" spc="-40" dirty="0">
                <a:solidFill>
                  <a:srgbClr val="404040"/>
                </a:solidFill>
                <a:latin typeface="Calibri" panose="020F0502020204030204" pitchFamily="34" charset="0"/>
                <a:cs typeface="Calibri" panose="020F0502020204030204" pitchFamily="34" charset="0"/>
              </a:rPr>
              <a:t>growth?</a:t>
            </a:r>
            <a:endParaRPr lang="en-GB" sz="1900" dirty="0">
              <a:latin typeface="Calibri" panose="020F0502020204030204" pitchFamily="34" charset="0"/>
              <a:cs typeface="Calibri" panose="020F0502020204030204" pitchFamily="34" charset="0"/>
            </a:endParaRPr>
          </a:p>
          <a:p>
            <a:pPr marL="915035">
              <a:lnSpc>
                <a:spcPct val="100000"/>
              </a:lnSpc>
              <a:spcBef>
                <a:spcPts val="1635"/>
              </a:spcBef>
              <a:buClr>
                <a:schemeClr val="accent1"/>
              </a:buClr>
              <a:buFont typeface="Arial" panose="020B0604020202020204" pitchFamily="34" charset="0"/>
              <a:buChar char="•"/>
            </a:pPr>
            <a:r>
              <a:rPr lang="en-GB" sz="1900" spc="-40" dirty="0">
                <a:solidFill>
                  <a:srgbClr val="404040"/>
                </a:solidFill>
                <a:latin typeface="Calibri" panose="020F0502020204030204" pitchFamily="34" charset="0"/>
                <a:cs typeface="Calibri" panose="020F0502020204030204" pitchFamily="34" charset="0"/>
              </a:rPr>
              <a:t>Which</a:t>
            </a:r>
            <a:r>
              <a:rPr lang="en-GB" sz="1900" spc="15" dirty="0">
                <a:solidFill>
                  <a:srgbClr val="404040"/>
                </a:solidFill>
                <a:latin typeface="Calibri" panose="020F0502020204030204" pitchFamily="34" charset="0"/>
                <a:cs typeface="Calibri" panose="020F0502020204030204" pitchFamily="34" charset="0"/>
              </a:rPr>
              <a:t> </a:t>
            </a:r>
            <a:r>
              <a:rPr lang="en-GB" sz="1900" spc="-10" dirty="0">
                <a:solidFill>
                  <a:srgbClr val="404040"/>
                </a:solidFill>
                <a:latin typeface="Calibri" panose="020F0502020204030204" pitchFamily="34" charset="0"/>
                <a:cs typeface="Calibri" panose="020F0502020204030204" pitchFamily="34" charset="0"/>
              </a:rPr>
              <a:t>areas</a:t>
            </a:r>
            <a:r>
              <a:rPr lang="en-GB" sz="1900" spc="5" dirty="0">
                <a:solidFill>
                  <a:srgbClr val="404040"/>
                </a:solidFill>
                <a:latin typeface="Calibri" panose="020F0502020204030204" pitchFamily="34" charset="0"/>
                <a:cs typeface="Calibri" panose="020F0502020204030204" pitchFamily="34" charset="0"/>
              </a:rPr>
              <a:t> </a:t>
            </a:r>
            <a:r>
              <a:rPr lang="en-GB" sz="1900" spc="-10" dirty="0">
                <a:solidFill>
                  <a:srgbClr val="404040"/>
                </a:solidFill>
                <a:latin typeface="Calibri" panose="020F0502020204030204" pitchFamily="34" charset="0"/>
                <a:cs typeface="Calibri" panose="020F0502020204030204" pitchFamily="34" charset="0"/>
              </a:rPr>
              <a:t>should</a:t>
            </a:r>
            <a:r>
              <a:rPr lang="en-GB" sz="1900" spc="10"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investors</a:t>
            </a:r>
            <a:r>
              <a:rPr lang="en-GB" sz="1900" spc="1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or</a:t>
            </a:r>
            <a:r>
              <a:rPr lang="en-GB" sz="1900" spc="5"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buyers</a:t>
            </a:r>
            <a:r>
              <a:rPr lang="en-GB" sz="1900" spc="-5" dirty="0">
                <a:solidFill>
                  <a:srgbClr val="404040"/>
                </a:solidFill>
                <a:latin typeface="Calibri" panose="020F0502020204030204" pitchFamily="34" charset="0"/>
                <a:cs typeface="Calibri" panose="020F0502020204030204" pitchFamily="34" charset="0"/>
              </a:rPr>
              <a:t> </a:t>
            </a:r>
            <a:r>
              <a:rPr lang="en-GB" sz="1900" spc="-35" dirty="0">
                <a:solidFill>
                  <a:srgbClr val="404040"/>
                </a:solidFill>
                <a:latin typeface="Calibri" panose="020F0502020204030204" pitchFamily="34" charset="0"/>
                <a:cs typeface="Calibri" panose="020F0502020204030204" pitchFamily="34" charset="0"/>
              </a:rPr>
              <a:t>look</a:t>
            </a:r>
            <a:r>
              <a:rPr lang="en-GB" sz="1900" spc="-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out</a:t>
            </a:r>
            <a:r>
              <a:rPr lang="en-GB" sz="1900" spc="5"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for?</a:t>
            </a:r>
            <a:endParaRPr lang="en-GB" sz="1900" dirty="0">
              <a:latin typeface="Calibri" panose="020F0502020204030204" pitchFamily="34" charset="0"/>
              <a:cs typeface="Calibri" panose="020F0502020204030204" pitchFamily="34" charset="0"/>
            </a:endParaRPr>
          </a:p>
          <a:p>
            <a:pPr>
              <a:lnSpc>
                <a:spcPct val="100000"/>
              </a:lnSpc>
              <a:spcBef>
                <a:spcPts val="1630"/>
              </a:spcBef>
              <a:buClr>
                <a:schemeClr val="accent1"/>
              </a:buClr>
              <a:buSzPct val="94736"/>
              <a:buFont typeface="Wingdings" panose="05000000000000000000" pitchFamily="2" charset="2"/>
              <a:buChar char="§"/>
              <a:tabLst>
                <a:tab pos="276860" algn="l"/>
              </a:tabLst>
            </a:pPr>
            <a:r>
              <a:rPr lang="en-GB" sz="1900" spc="-35" dirty="0">
                <a:solidFill>
                  <a:srgbClr val="404040"/>
                </a:solidFill>
                <a:latin typeface="Calibri" panose="020F0502020204030204" pitchFamily="34" charset="0"/>
                <a:cs typeface="Calibri" panose="020F0502020204030204" pitchFamily="34" charset="0"/>
              </a:rPr>
              <a:t>Impact</a:t>
            </a:r>
            <a:r>
              <a:rPr lang="en-GB" sz="1900" spc="-45"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of</a:t>
            </a:r>
            <a:r>
              <a:rPr lang="en-GB" sz="1900" spc="-1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Economic</a:t>
            </a:r>
            <a:r>
              <a:rPr lang="en-GB" sz="1900" spc="-4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Events:</a:t>
            </a:r>
            <a:endParaRPr lang="en-GB" sz="1900" dirty="0">
              <a:latin typeface="Calibri" panose="020F0502020204030204" pitchFamily="34" charset="0"/>
              <a:cs typeface="Calibri" panose="020F0502020204030204" pitchFamily="34" charset="0"/>
            </a:endParaRPr>
          </a:p>
          <a:p>
            <a:pPr marL="915035" marR="330835">
              <a:lnSpc>
                <a:spcPct val="110000"/>
              </a:lnSpc>
              <a:spcBef>
                <a:spcPts val="1395"/>
              </a:spcBef>
              <a:buClr>
                <a:schemeClr val="accent1"/>
              </a:buClr>
              <a:buFont typeface="Arial" panose="020B0604020202020204" pitchFamily="34" charset="0"/>
              <a:buChar char="•"/>
            </a:pPr>
            <a:r>
              <a:rPr lang="en-GB" sz="1900" spc="-35" dirty="0">
                <a:solidFill>
                  <a:srgbClr val="404040"/>
                </a:solidFill>
                <a:latin typeface="Calibri" panose="020F0502020204030204" pitchFamily="34" charset="0"/>
                <a:cs typeface="Calibri" panose="020F0502020204030204" pitchFamily="34" charset="0"/>
              </a:rPr>
              <a:t>How</a:t>
            </a:r>
            <a:r>
              <a:rPr lang="en-GB" sz="1900" spc="-10" dirty="0">
                <a:solidFill>
                  <a:srgbClr val="404040"/>
                </a:solidFill>
                <a:latin typeface="Calibri" panose="020F0502020204030204" pitchFamily="34" charset="0"/>
                <a:cs typeface="Calibri" panose="020F0502020204030204" pitchFamily="34" charset="0"/>
              </a:rPr>
              <a:t> do</a:t>
            </a:r>
            <a:r>
              <a:rPr lang="en-GB" sz="1900" spc="-5"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economic</a:t>
            </a:r>
            <a:r>
              <a:rPr lang="en-GB" sz="1900" spc="10" dirty="0">
                <a:solidFill>
                  <a:srgbClr val="404040"/>
                </a:solidFill>
                <a:latin typeface="Calibri" panose="020F0502020204030204" pitchFamily="34" charset="0"/>
                <a:cs typeface="Calibri" panose="020F0502020204030204" pitchFamily="34" charset="0"/>
              </a:rPr>
              <a:t> </a:t>
            </a:r>
            <a:r>
              <a:rPr lang="en-GB" sz="1900" spc="-10" dirty="0">
                <a:solidFill>
                  <a:srgbClr val="404040"/>
                </a:solidFill>
                <a:latin typeface="Calibri" panose="020F0502020204030204" pitchFamily="34" charset="0"/>
                <a:cs typeface="Calibri" panose="020F0502020204030204" pitchFamily="34" charset="0"/>
              </a:rPr>
              <a:t>shocks</a:t>
            </a:r>
            <a:r>
              <a:rPr lang="en-GB" sz="1900" spc="10" dirty="0">
                <a:solidFill>
                  <a:srgbClr val="404040"/>
                </a:solidFill>
                <a:latin typeface="Calibri" panose="020F0502020204030204" pitchFamily="34" charset="0"/>
                <a:cs typeface="Calibri" panose="020F0502020204030204" pitchFamily="34" charset="0"/>
              </a:rPr>
              <a:t> </a:t>
            </a:r>
            <a:r>
              <a:rPr lang="en-GB" sz="1900" spc="-45" dirty="0">
                <a:solidFill>
                  <a:srgbClr val="404040"/>
                </a:solidFill>
                <a:latin typeface="Calibri" panose="020F0502020204030204" pitchFamily="34" charset="0"/>
                <a:cs typeface="Calibri" panose="020F0502020204030204" pitchFamily="34" charset="0"/>
              </a:rPr>
              <a:t>like</a:t>
            </a:r>
            <a:r>
              <a:rPr lang="en-GB" sz="1900" spc="1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the </a:t>
            </a:r>
            <a:r>
              <a:rPr lang="en-GB" sz="1900" spc="-20" dirty="0">
                <a:solidFill>
                  <a:srgbClr val="404040"/>
                </a:solidFill>
                <a:latin typeface="Calibri" panose="020F0502020204030204" pitchFamily="34" charset="0"/>
                <a:cs typeface="Calibri" panose="020F0502020204030204" pitchFamily="34" charset="0"/>
              </a:rPr>
              <a:t>financial</a:t>
            </a:r>
            <a:r>
              <a:rPr lang="en-GB" sz="1900" spc="-15"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global</a:t>
            </a:r>
            <a:r>
              <a:rPr lang="en-GB" sz="1900" spc="5" dirty="0">
                <a:solidFill>
                  <a:srgbClr val="404040"/>
                </a:solidFill>
                <a:latin typeface="Calibri" panose="020F0502020204030204" pitchFamily="34" charset="0"/>
                <a:cs typeface="Calibri" panose="020F0502020204030204" pitchFamily="34" charset="0"/>
              </a:rPr>
              <a:t> </a:t>
            </a:r>
            <a:r>
              <a:rPr lang="en-GB" sz="1900" spc="-10" dirty="0">
                <a:solidFill>
                  <a:srgbClr val="404040"/>
                </a:solidFill>
                <a:latin typeface="Calibri" panose="020F0502020204030204" pitchFamily="34" charset="0"/>
                <a:cs typeface="Calibri" panose="020F0502020204030204" pitchFamily="34" charset="0"/>
              </a:rPr>
              <a:t>crisis, </a:t>
            </a:r>
            <a:r>
              <a:rPr lang="en-GB" sz="1900" spc="-459"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affect</a:t>
            </a:r>
            <a:r>
              <a:rPr lang="en-GB" sz="1900" spc="2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the</a:t>
            </a:r>
            <a:r>
              <a:rPr lang="en-GB" sz="1900" dirty="0">
                <a:solidFill>
                  <a:srgbClr val="404040"/>
                </a:solidFill>
                <a:latin typeface="Calibri" panose="020F0502020204030204" pitchFamily="34" charset="0"/>
                <a:cs typeface="Calibri" panose="020F0502020204030204" pitchFamily="34" charset="0"/>
              </a:rPr>
              <a:t> </a:t>
            </a:r>
            <a:r>
              <a:rPr lang="en-GB" sz="1900" spc="-45" dirty="0">
                <a:solidFill>
                  <a:srgbClr val="404040"/>
                </a:solidFill>
                <a:latin typeface="Calibri" panose="020F0502020204030204" pitchFamily="34" charset="0"/>
                <a:cs typeface="Calibri" panose="020F0502020204030204" pitchFamily="34" charset="0"/>
              </a:rPr>
              <a:t>growth</a:t>
            </a:r>
            <a:r>
              <a:rPr lang="en-GB" sz="1900" spc="1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in</a:t>
            </a:r>
            <a:r>
              <a:rPr lang="en-GB" sz="1900"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real</a:t>
            </a:r>
            <a:r>
              <a:rPr lang="en-GB" sz="1900" spc="-10" dirty="0">
                <a:solidFill>
                  <a:srgbClr val="404040"/>
                </a:solidFill>
                <a:latin typeface="Calibri" panose="020F0502020204030204" pitchFamily="34" charset="0"/>
                <a:cs typeface="Calibri" panose="020F0502020204030204" pitchFamily="34" charset="0"/>
              </a:rPr>
              <a:t> </a:t>
            </a:r>
            <a:r>
              <a:rPr lang="en-GB" sz="1900" spc="-25" dirty="0">
                <a:solidFill>
                  <a:srgbClr val="404040"/>
                </a:solidFill>
                <a:latin typeface="Calibri" panose="020F0502020204030204" pitchFamily="34" charset="0"/>
                <a:cs typeface="Calibri" panose="020F0502020204030204" pitchFamily="34" charset="0"/>
              </a:rPr>
              <a:t>estate</a:t>
            </a:r>
            <a:r>
              <a:rPr lang="en-GB" sz="1900" spc="10"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prices</a:t>
            </a:r>
            <a:r>
              <a:rPr lang="en-GB" sz="1900" spc="15" dirty="0">
                <a:solidFill>
                  <a:srgbClr val="404040"/>
                </a:solidFill>
                <a:latin typeface="Calibri" panose="020F0502020204030204" pitchFamily="34" charset="0"/>
                <a:cs typeface="Calibri" panose="020F0502020204030204" pitchFamily="34" charset="0"/>
              </a:rPr>
              <a:t> </a:t>
            </a:r>
            <a:r>
              <a:rPr lang="en-GB" sz="1900" spc="-20" dirty="0">
                <a:solidFill>
                  <a:srgbClr val="404040"/>
                </a:solidFill>
                <a:latin typeface="Calibri" panose="020F0502020204030204" pitchFamily="34" charset="0"/>
                <a:cs typeface="Calibri" panose="020F0502020204030204" pitchFamily="34" charset="0"/>
              </a:rPr>
              <a:t>in</a:t>
            </a:r>
            <a:r>
              <a:rPr lang="en-GB" sz="1900" spc="-5" dirty="0">
                <a:solidFill>
                  <a:srgbClr val="404040"/>
                </a:solidFill>
                <a:latin typeface="Calibri" panose="020F0502020204030204" pitchFamily="34" charset="0"/>
                <a:cs typeface="Calibri" panose="020F0502020204030204" pitchFamily="34" charset="0"/>
              </a:rPr>
              <a:t> </a:t>
            </a:r>
            <a:r>
              <a:rPr lang="en-GB" sz="1900" spc="-15" dirty="0">
                <a:solidFill>
                  <a:srgbClr val="404040"/>
                </a:solidFill>
                <a:latin typeface="Calibri" panose="020F0502020204030204" pitchFamily="34" charset="0"/>
                <a:cs typeface="Calibri" panose="020F0502020204030204" pitchFamily="34" charset="0"/>
              </a:rPr>
              <a:t>the</a:t>
            </a:r>
            <a:r>
              <a:rPr lang="en-GB" sz="1900" spc="-5" dirty="0">
                <a:solidFill>
                  <a:srgbClr val="404040"/>
                </a:solidFill>
                <a:latin typeface="Calibri" panose="020F0502020204030204" pitchFamily="34" charset="0"/>
                <a:cs typeface="Calibri" panose="020F0502020204030204" pitchFamily="34" charset="0"/>
              </a:rPr>
              <a:t> </a:t>
            </a:r>
            <a:r>
              <a:rPr lang="en-GB" sz="1900" spc="-30" dirty="0">
                <a:solidFill>
                  <a:srgbClr val="404040"/>
                </a:solidFill>
                <a:latin typeface="Calibri" panose="020F0502020204030204" pitchFamily="34" charset="0"/>
                <a:cs typeface="Calibri" panose="020F0502020204030204" pitchFamily="34" charset="0"/>
              </a:rPr>
              <a:t>top</a:t>
            </a:r>
            <a:r>
              <a:rPr lang="en-GB" sz="1900"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5 </a:t>
            </a:r>
            <a:r>
              <a:rPr lang="en-GB" sz="1900" spc="-20" dirty="0">
                <a:solidFill>
                  <a:srgbClr val="404040"/>
                </a:solidFill>
                <a:latin typeface="Calibri" panose="020F0502020204030204" pitchFamily="34" charset="0"/>
                <a:cs typeface="Calibri" panose="020F0502020204030204" pitchFamily="34" charset="0"/>
              </a:rPr>
              <a:t>zip </a:t>
            </a:r>
            <a:r>
              <a:rPr lang="en-GB" sz="1900" spc="-15" dirty="0">
                <a:solidFill>
                  <a:srgbClr val="404040"/>
                </a:solidFill>
                <a:latin typeface="Calibri" panose="020F0502020204030204" pitchFamily="34" charset="0"/>
                <a:cs typeface="Calibri" panose="020F0502020204030204" pitchFamily="34" charset="0"/>
              </a:rPr>
              <a:t> </a:t>
            </a:r>
            <a:r>
              <a:rPr lang="en-GB" sz="1900" spc="-5" dirty="0">
                <a:solidFill>
                  <a:srgbClr val="404040"/>
                </a:solidFill>
                <a:latin typeface="Calibri" panose="020F0502020204030204" pitchFamily="34" charset="0"/>
                <a:cs typeface="Calibri" panose="020F0502020204030204" pitchFamily="34" charset="0"/>
              </a:rPr>
              <a:t>codes?</a:t>
            </a:r>
            <a:endParaRPr lang="en-GB" sz="19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52271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E549-3E38-BBC7-4E23-010A4A8ADE56}"/>
              </a:ext>
            </a:extLst>
          </p:cNvPr>
          <p:cNvSpPr>
            <a:spLocks noGrp="1"/>
          </p:cNvSpPr>
          <p:nvPr>
            <p:ph type="title"/>
          </p:nvPr>
        </p:nvSpPr>
        <p:spPr/>
        <p:txBody>
          <a:bodyPr/>
          <a:lstStyle/>
          <a:p>
            <a:r>
              <a:rPr lang="en-GB"/>
              <a:t>FINDINGS </a:t>
            </a:r>
            <a:endParaRPr lang="en-GB" dirty="0"/>
          </a:p>
        </p:txBody>
      </p:sp>
      <p:pic>
        <p:nvPicPr>
          <p:cNvPr id="4" name="Content Placeholder 3">
            <a:extLst>
              <a:ext uri="{FF2B5EF4-FFF2-40B4-BE49-F238E27FC236}">
                <a16:creationId xmlns:a16="http://schemas.microsoft.com/office/drawing/2014/main" id="{FBF2AA76-909E-9F96-3261-AED87E7C5BF9}"/>
              </a:ext>
            </a:extLst>
          </p:cNvPr>
          <p:cNvPicPr>
            <a:picLocks noGrp="1" noChangeAspect="1"/>
          </p:cNvPicPr>
          <p:nvPr>
            <p:ph idx="1"/>
          </p:nvPr>
        </p:nvPicPr>
        <p:blipFill>
          <a:blip r:embed="rId2"/>
          <a:stretch>
            <a:fillRect/>
          </a:stretch>
        </p:blipFill>
        <p:spPr>
          <a:xfrm>
            <a:off x="581192" y="2107375"/>
            <a:ext cx="5450918" cy="4338932"/>
          </a:xfrm>
          <a:prstGeom prst="rect">
            <a:avLst/>
          </a:prstGeom>
        </p:spPr>
      </p:pic>
      <p:sp>
        <p:nvSpPr>
          <p:cNvPr id="6" name="TextBox 5">
            <a:extLst>
              <a:ext uri="{FF2B5EF4-FFF2-40B4-BE49-F238E27FC236}">
                <a16:creationId xmlns:a16="http://schemas.microsoft.com/office/drawing/2014/main" id="{70901316-5588-42BD-4A60-EAD649840DF9}"/>
              </a:ext>
            </a:extLst>
          </p:cNvPr>
          <p:cNvSpPr txBox="1"/>
          <p:nvPr/>
        </p:nvSpPr>
        <p:spPr>
          <a:xfrm>
            <a:off x="6543896" y="5522742"/>
            <a:ext cx="6097712" cy="369332"/>
          </a:xfrm>
          <a:prstGeom prst="rect">
            <a:avLst/>
          </a:prstGeom>
          <a:noFill/>
        </p:spPr>
        <p:txBody>
          <a:bodyPr wrap="square">
            <a:spAutoFit/>
          </a:bodyPr>
          <a:lstStyle/>
          <a:p>
            <a:pPr marL="285115" indent="-285750">
              <a:lnSpc>
                <a:spcPct val="100000"/>
              </a:lnSpc>
              <a:spcBef>
                <a:spcPts val="340"/>
              </a:spcBef>
              <a:buClr>
                <a:schemeClr val="accent1"/>
              </a:buClr>
              <a:buSzPct val="94736"/>
              <a:buFont typeface="Arial" panose="020B0604020202020204" pitchFamily="34" charset="0"/>
              <a:buChar char="•"/>
              <a:tabLst>
                <a:tab pos="215900" algn="l"/>
              </a:tabLst>
            </a:pPr>
            <a:r>
              <a:rPr lang="en-GB" sz="1800" spc="-15" dirty="0">
                <a:solidFill>
                  <a:srgbClr val="0D0D0D"/>
                </a:solidFill>
                <a:latin typeface="Calibri"/>
                <a:cs typeface="Calibri"/>
              </a:rPr>
              <a:t>Robust</a:t>
            </a:r>
            <a:r>
              <a:rPr lang="en-GB" sz="1800" spc="-10" dirty="0">
                <a:solidFill>
                  <a:srgbClr val="0D0D0D"/>
                </a:solidFill>
                <a:latin typeface="Calibri"/>
                <a:cs typeface="Calibri"/>
              </a:rPr>
              <a:t> </a:t>
            </a:r>
            <a:r>
              <a:rPr lang="en-GB" sz="1800" spc="-15" dirty="0">
                <a:solidFill>
                  <a:srgbClr val="0D0D0D"/>
                </a:solidFill>
                <a:latin typeface="Calibri"/>
                <a:cs typeface="Calibri"/>
              </a:rPr>
              <a:t>market</a:t>
            </a:r>
            <a:r>
              <a:rPr lang="en-GB" sz="1800" spc="-10" dirty="0">
                <a:solidFill>
                  <a:srgbClr val="0D0D0D"/>
                </a:solidFill>
                <a:latin typeface="Calibri"/>
                <a:cs typeface="Calibri"/>
              </a:rPr>
              <a:t> </a:t>
            </a:r>
            <a:r>
              <a:rPr lang="en-GB" sz="1800" spc="-5" dirty="0">
                <a:solidFill>
                  <a:srgbClr val="0D0D0D"/>
                </a:solidFill>
                <a:latin typeface="Calibri"/>
                <a:cs typeface="Calibri"/>
              </a:rPr>
              <a:t>with</a:t>
            </a:r>
            <a:r>
              <a:rPr lang="en-GB" sz="1800" spc="5" dirty="0">
                <a:solidFill>
                  <a:srgbClr val="0D0D0D"/>
                </a:solidFill>
                <a:latin typeface="Calibri"/>
                <a:cs typeface="Calibri"/>
              </a:rPr>
              <a:t> </a:t>
            </a:r>
            <a:r>
              <a:rPr lang="en-GB" sz="1800" spc="-15" dirty="0">
                <a:solidFill>
                  <a:srgbClr val="0D0D0D"/>
                </a:solidFill>
                <a:latin typeface="Calibri"/>
                <a:cs typeface="Calibri"/>
              </a:rPr>
              <a:t>growth</a:t>
            </a:r>
            <a:r>
              <a:rPr lang="en-GB" sz="1800" spc="30" dirty="0">
                <a:solidFill>
                  <a:srgbClr val="0D0D0D"/>
                </a:solidFill>
                <a:latin typeface="Calibri"/>
                <a:cs typeface="Calibri"/>
              </a:rPr>
              <a:t> </a:t>
            </a:r>
            <a:r>
              <a:rPr lang="en-GB" sz="1800" spc="-10" dirty="0">
                <a:solidFill>
                  <a:srgbClr val="0D0D0D"/>
                </a:solidFill>
                <a:latin typeface="Calibri"/>
                <a:cs typeface="Calibri"/>
              </a:rPr>
              <a:t>potential.</a:t>
            </a:r>
            <a:endParaRPr lang="en-GB" sz="1800" dirty="0">
              <a:latin typeface="Calibri"/>
              <a:cs typeface="Calibri"/>
            </a:endParaRPr>
          </a:p>
        </p:txBody>
      </p:sp>
    </p:spTree>
    <p:extLst>
      <p:ext uri="{BB962C8B-B14F-4D97-AF65-F5344CB8AC3E}">
        <p14:creationId xmlns:p14="http://schemas.microsoft.com/office/powerpoint/2010/main" val="219197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583-FF1A-CEB4-9B34-A359C144C1B0}"/>
              </a:ext>
            </a:extLst>
          </p:cNvPr>
          <p:cNvSpPr>
            <a:spLocks noGrp="1"/>
          </p:cNvSpPr>
          <p:nvPr>
            <p:ph type="title"/>
          </p:nvPr>
        </p:nvSpPr>
        <p:spPr/>
        <p:txBody>
          <a:bodyPr/>
          <a:lstStyle/>
          <a:p>
            <a:r>
              <a:rPr lang="en-GB" dirty="0"/>
              <a:t>FINDINGS</a:t>
            </a:r>
          </a:p>
        </p:txBody>
      </p:sp>
      <p:pic>
        <p:nvPicPr>
          <p:cNvPr id="4" name="Content Placeholder 3">
            <a:extLst>
              <a:ext uri="{FF2B5EF4-FFF2-40B4-BE49-F238E27FC236}">
                <a16:creationId xmlns:a16="http://schemas.microsoft.com/office/drawing/2014/main" id="{A217D2A7-6C2E-4301-606B-32E15A5FB21D}"/>
              </a:ext>
            </a:extLst>
          </p:cNvPr>
          <p:cNvPicPr>
            <a:picLocks noGrp="1" noChangeAspect="1"/>
          </p:cNvPicPr>
          <p:nvPr>
            <p:ph idx="1"/>
          </p:nvPr>
        </p:nvPicPr>
        <p:blipFill>
          <a:blip r:embed="rId2"/>
          <a:stretch>
            <a:fillRect/>
          </a:stretch>
        </p:blipFill>
        <p:spPr>
          <a:xfrm>
            <a:off x="215431" y="2468880"/>
            <a:ext cx="6365119" cy="3923355"/>
          </a:xfrm>
          <a:prstGeom prst="rect">
            <a:avLst/>
          </a:prstGeom>
        </p:spPr>
      </p:pic>
      <p:sp>
        <p:nvSpPr>
          <p:cNvPr id="6" name="TextBox 5">
            <a:extLst>
              <a:ext uri="{FF2B5EF4-FFF2-40B4-BE49-F238E27FC236}">
                <a16:creationId xmlns:a16="http://schemas.microsoft.com/office/drawing/2014/main" id="{7FACFCB3-7346-CE51-2757-B0F7E971B262}"/>
              </a:ext>
            </a:extLst>
          </p:cNvPr>
          <p:cNvSpPr txBox="1"/>
          <p:nvPr/>
        </p:nvSpPr>
        <p:spPr>
          <a:xfrm>
            <a:off x="6496467" y="5285551"/>
            <a:ext cx="5201547" cy="646331"/>
          </a:xfrm>
          <a:prstGeom prst="rect">
            <a:avLst/>
          </a:prstGeom>
          <a:noFill/>
        </p:spPr>
        <p:txBody>
          <a:bodyPr wrap="square">
            <a:spAutoFit/>
          </a:bodyPr>
          <a:lstStyle/>
          <a:p>
            <a:pPr marL="285115" indent="-285750">
              <a:lnSpc>
                <a:spcPct val="100000"/>
              </a:lnSpc>
              <a:spcBef>
                <a:spcPts val="1620"/>
              </a:spcBef>
              <a:buClr>
                <a:schemeClr val="accent1"/>
              </a:buClr>
              <a:buSzPct val="94736"/>
              <a:buFont typeface="Arial" panose="020B0604020202020204" pitchFamily="34" charset="0"/>
              <a:buChar char="•"/>
              <a:tabLst>
                <a:tab pos="215900" algn="l"/>
              </a:tabLst>
            </a:pPr>
            <a:r>
              <a:rPr lang="en-GB" sz="1800" spc="-15" dirty="0">
                <a:solidFill>
                  <a:srgbClr val="0D0D0D"/>
                </a:solidFill>
                <a:latin typeface="Calibri"/>
                <a:cs typeface="Calibri"/>
              </a:rPr>
              <a:t>Upward</a:t>
            </a:r>
            <a:r>
              <a:rPr lang="en-GB" sz="1800" spc="25" dirty="0">
                <a:solidFill>
                  <a:srgbClr val="0D0D0D"/>
                </a:solidFill>
                <a:latin typeface="Calibri"/>
                <a:cs typeface="Calibri"/>
              </a:rPr>
              <a:t> </a:t>
            </a:r>
            <a:r>
              <a:rPr lang="en-GB" sz="1800" spc="-10" dirty="0">
                <a:solidFill>
                  <a:srgbClr val="0D0D0D"/>
                </a:solidFill>
                <a:latin typeface="Calibri"/>
                <a:cs typeface="Calibri"/>
              </a:rPr>
              <a:t>trend</a:t>
            </a:r>
            <a:r>
              <a:rPr lang="en-GB" sz="1800" spc="20" dirty="0">
                <a:solidFill>
                  <a:srgbClr val="0D0D0D"/>
                </a:solidFill>
                <a:latin typeface="Calibri"/>
                <a:cs typeface="Calibri"/>
              </a:rPr>
              <a:t> </a:t>
            </a:r>
            <a:r>
              <a:rPr lang="en-GB" sz="1800" spc="-5" dirty="0">
                <a:solidFill>
                  <a:srgbClr val="0D0D0D"/>
                </a:solidFill>
                <a:latin typeface="Calibri"/>
                <a:cs typeface="Calibri"/>
              </a:rPr>
              <a:t>in</a:t>
            </a:r>
            <a:r>
              <a:rPr lang="en-GB" sz="1800" spc="10" dirty="0">
                <a:solidFill>
                  <a:srgbClr val="0D0D0D"/>
                </a:solidFill>
                <a:latin typeface="Calibri"/>
                <a:cs typeface="Calibri"/>
              </a:rPr>
              <a:t> </a:t>
            </a:r>
            <a:r>
              <a:rPr lang="en-GB" sz="1800" spc="-20" dirty="0">
                <a:solidFill>
                  <a:srgbClr val="0D0D0D"/>
                </a:solidFill>
                <a:latin typeface="Calibri"/>
                <a:cs typeface="Calibri"/>
              </a:rPr>
              <a:t>average</a:t>
            </a:r>
            <a:r>
              <a:rPr lang="en-GB" sz="1800" spc="35" dirty="0">
                <a:solidFill>
                  <a:srgbClr val="0D0D0D"/>
                </a:solidFill>
                <a:latin typeface="Calibri"/>
                <a:cs typeface="Calibri"/>
              </a:rPr>
              <a:t> </a:t>
            </a:r>
            <a:r>
              <a:rPr lang="en-GB" sz="1800" spc="-15" dirty="0">
                <a:solidFill>
                  <a:srgbClr val="0D0D0D"/>
                </a:solidFill>
                <a:latin typeface="Calibri"/>
                <a:cs typeface="Calibri"/>
              </a:rPr>
              <a:t>property</a:t>
            </a:r>
            <a:r>
              <a:rPr lang="en-GB" sz="1800" spc="35" dirty="0">
                <a:solidFill>
                  <a:srgbClr val="0D0D0D"/>
                </a:solidFill>
                <a:latin typeface="Calibri"/>
                <a:cs typeface="Calibri"/>
              </a:rPr>
              <a:t> </a:t>
            </a:r>
            <a:r>
              <a:rPr lang="en-GB" sz="1800" spc="-10" dirty="0">
                <a:solidFill>
                  <a:srgbClr val="0D0D0D"/>
                </a:solidFill>
                <a:latin typeface="Calibri"/>
                <a:cs typeface="Calibri"/>
              </a:rPr>
              <a:t>prices</a:t>
            </a:r>
            <a:r>
              <a:rPr lang="en-GB" sz="1800" dirty="0">
                <a:solidFill>
                  <a:srgbClr val="0D0D0D"/>
                </a:solidFill>
                <a:latin typeface="Calibri"/>
                <a:cs typeface="Calibri"/>
              </a:rPr>
              <a:t> </a:t>
            </a:r>
            <a:r>
              <a:rPr lang="en-GB" sz="1800" spc="-10" dirty="0">
                <a:solidFill>
                  <a:srgbClr val="0D0D0D"/>
                </a:solidFill>
                <a:latin typeface="Calibri"/>
                <a:cs typeface="Calibri"/>
              </a:rPr>
              <a:t>until</a:t>
            </a:r>
            <a:r>
              <a:rPr lang="en-GB" sz="1800" spc="10" dirty="0">
                <a:solidFill>
                  <a:srgbClr val="0D0D0D"/>
                </a:solidFill>
                <a:latin typeface="Calibri"/>
                <a:cs typeface="Calibri"/>
              </a:rPr>
              <a:t> </a:t>
            </a:r>
            <a:r>
              <a:rPr lang="en-GB" sz="1800" spc="-5" dirty="0">
                <a:solidFill>
                  <a:srgbClr val="0D0D0D"/>
                </a:solidFill>
                <a:latin typeface="Calibri"/>
                <a:cs typeface="Calibri"/>
              </a:rPr>
              <a:t>2008</a:t>
            </a:r>
            <a:r>
              <a:rPr lang="en-GB" sz="1800" dirty="0">
                <a:solidFill>
                  <a:srgbClr val="0D0D0D"/>
                </a:solidFill>
                <a:latin typeface="Calibri"/>
                <a:cs typeface="Calibri"/>
              </a:rPr>
              <a:t> </a:t>
            </a:r>
            <a:r>
              <a:rPr lang="en-GB" sz="1800" spc="-5" dirty="0">
                <a:solidFill>
                  <a:srgbClr val="0D0D0D"/>
                </a:solidFill>
                <a:latin typeface="Calibri"/>
                <a:cs typeface="Calibri"/>
              </a:rPr>
              <a:t>with</a:t>
            </a:r>
            <a:r>
              <a:rPr lang="en-GB" sz="1800" spc="10" dirty="0">
                <a:solidFill>
                  <a:srgbClr val="0D0D0D"/>
                </a:solidFill>
                <a:latin typeface="Calibri"/>
                <a:cs typeface="Calibri"/>
              </a:rPr>
              <a:t> </a:t>
            </a:r>
            <a:r>
              <a:rPr lang="en-GB" sz="1800" spc="-10" dirty="0">
                <a:solidFill>
                  <a:srgbClr val="0D0D0D"/>
                </a:solidFill>
                <a:latin typeface="Calibri"/>
                <a:cs typeface="Calibri"/>
              </a:rPr>
              <a:t>correction</a:t>
            </a:r>
            <a:r>
              <a:rPr lang="en-GB" sz="1800" spc="20" dirty="0">
                <a:solidFill>
                  <a:srgbClr val="0D0D0D"/>
                </a:solidFill>
                <a:latin typeface="Calibri"/>
                <a:cs typeface="Calibri"/>
              </a:rPr>
              <a:t> </a:t>
            </a:r>
            <a:r>
              <a:rPr lang="en-GB" sz="1800" spc="-15" dirty="0">
                <a:solidFill>
                  <a:srgbClr val="0D0D0D"/>
                </a:solidFill>
                <a:latin typeface="Calibri"/>
                <a:cs typeface="Calibri"/>
              </a:rPr>
              <a:t>post</a:t>
            </a:r>
            <a:r>
              <a:rPr lang="en-GB" sz="1800" spc="-5" dirty="0">
                <a:solidFill>
                  <a:srgbClr val="0D0D0D"/>
                </a:solidFill>
                <a:latin typeface="Calibri"/>
                <a:cs typeface="Calibri"/>
              </a:rPr>
              <a:t> 2012.</a:t>
            </a:r>
            <a:endParaRPr lang="en-GB" sz="1800" dirty="0">
              <a:latin typeface="Calibri"/>
              <a:cs typeface="Calibri"/>
            </a:endParaRPr>
          </a:p>
        </p:txBody>
      </p:sp>
    </p:spTree>
    <p:extLst>
      <p:ext uri="{BB962C8B-B14F-4D97-AF65-F5344CB8AC3E}">
        <p14:creationId xmlns:p14="http://schemas.microsoft.com/office/powerpoint/2010/main" val="137863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AE2E-3245-A692-5EF9-978FBD427F8D}"/>
              </a:ext>
            </a:extLst>
          </p:cNvPr>
          <p:cNvSpPr>
            <a:spLocks noGrp="1"/>
          </p:cNvSpPr>
          <p:nvPr>
            <p:ph type="title"/>
          </p:nvPr>
        </p:nvSpPr>
        <p:spPr/>
        <p:txBody>
          <a:bodyPr/>
          <a:lstStyle/>
          <a:p>
            <a:r>
              <a:rPr lang="en-GB" dirty="0"/>
              <a:t>FINDINGS: DISTRIBUTION </a:t>
            </a:r>
          </a:p>
        </p:txBody>
      </p:sp>
      <p:pic>
        <p:nvPicPr>
          <p:cNvPr id="4" name="Content Placeholder 3">
            <a:extLst>
              <a:ext uri="{FF2B5EF4-FFF2-40B4-BE49-F238E27FC236}">
                <a16:creationId xmlns:a16="http://schemas.microsoft.com/office/drawing/2014/main" id="{36781E4D-9160-2C40-3F8C-621060EB48A4}"/>
              </a:ext>
            </a:extLst>
          </p:cNvPr>
          <p:cNvPicPr>
            <a:picLocks noGrp="1" noChangeAspect="1"/>
          </p:cNvPicPr>
          <p:nvPr>
            <p:ph idx="1"/>
          </p:nvPr>
        </p:nvPicPr>
        <p:blipFill>
          <a:blip r:embed="rId2"/>
          <a:stretch>
            <a:fillRect/>
          </a:stretch>
        </p:blipFill>
        <p:spPr>
          <a:xfrm>
            <a:off x="242476" y="2134310"/>
            <a:ext cx="6169340" cy="4398795"/>
          </a:xfrm>
          <a:prstGeom prst="rect">
            <a:avLst/>
          </a:prstGeom>
        </p:spPr>
      </p:pic>
      <p:sp>
        <p:nvSpPr>
          <p:cNvPr id="6" name="TextBox 5">
            <a:extLst>
              <a:ext uri="{FF2B5EF4-FFF2-40B4-BE49-F238E27FC236}">
                <a16:creationId xmlns:a16="http://schemas.microsoft.com/office/drawing/2014/main" id="{61F1C649-31A2-D722-2AB6-91E3CF1396F2}"/>
              </a:ext>
            </a:extLst>
          </p:cNvPr>
          <p:cNvSpPr txBox="1"/>
          <p:nvPr/>
        </p:nvSpPr>
        <p:spPr>
          <a:xfrm>
            <a:off x="6411816" y="4867799"/>
            <a:ext cx="5198992" cy="1288045"/>
          </a:xfrm>
          <a:prstGeom prst="rect">
            <a:avLst/>
          </a:prstGeom>
          <a:noFill/>
        </p:spPr>
        <p:txBody>
          <a:bodyPr wrap="square">
            <a:spAutoFit/>
          </a:bodyPr>
          <a:lstStyle/>
          <a:p>
            <a:pPr marL="285750" marR="135255" indent="-285750">
              <a:lnSpc>
                <a:spcPct val="110100"/>
              </a:lnSpc>
              <a:spcBef>
                <a:spcPts val="105"/>
              </a:spcBef>
              <a:buClr>
                <a:schemeClr val="accent1"/>
              </a:buClr>
              <a:buSzPct val="94736"/>
              <a:buFont typeface="Arial" panose="020B0604020202020204" pitchFamily="34" charset="0"/>
              <a:buChar char="•"/>
              <a:tabLst>
                <a:tab pos="215900" algn="l"/>
              </a:tabLst>
            </a:pPr>
            <a:r>
              <a:rPr lang="en-GB" sz="1800" spc="-20" dirty="0">
                <a:solidFill>
                  <a:srgbClr val="404040"/>
                </a:solidFill>
                <a:latin typeface="Calibri" panose="020F0502020204030204" pitchFamily="34" charset="0"/>
                <a:cs typeface="Calibri" panose="020F0502020204030204" pitchFamily="34" charset="0"/>
              </a:rPr>
              <a:t>Distribution</a:t>
            </a:r>
            <a:r>
              <a:rPr lang="en-GB" sz="1800" spc="30" dirty="0">
                <a:solidFill>
                  <a:srgbClr val="404040"/>
                </a:solidFill>
                <a:latin typeface="Calibri" panose="020F0502020204030204" pitchFamily="34" charset="0"/>
                <a:cs typeface="Calibri" panose="020F0502020204030204" pitchFamily="34" charset="0"/>
              </a:rPr>
              <a:t> </a:t>
            </a:r>
            <a:r>
              <a:rPr lang="en-GB" sz="1800" spc="-30" dirty="0">
                <a:solidFill>
                  <a:srgbClr val="404040"/>
                </a:solidFill>
                <a:latin typeface="Calibri" panose="020F0502020204030204" pitchFamily="34" charset="0"/>
                <a:cs typeface="Calibri" panose="020F0502020204030204" pitchFamily="34" charset="0"/>
              </a:rPr>
              <a:t>of</a:t>
            </a:r>
            <a:r>
              <a:rPr lang="en-GB" sz="1800"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property</a:t>
            </a:r>
            <a:r>
              <a:rPr lang="en-GB" sz="1800" spc="25" dirty="0">
                <a:solidFill>
                  <a:srgbClr val="404040"/>
                </a:solidFill>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prices</a:t>
            </a:r>
            <a:r>
              <a:rPr lang="en-GB" sz="1800" spc="20" dirty="0">
                <a:solidFill>
                  <a:srgbClr val="404040"/>
                </a:solidFill>
                <a:latin typeface="Calibri" panose="020F0502020204030204" pitchFamily="34" charset="0"/>
                <a:cs typeface="Calibri" panose="020F0502020204030204" pitchFamily="34" charset="0"/>
              </a:rPr>
              <a:t> </a:t>
            </a:r>
            <a:r>
              <a:rPr lang="en-GB" sz="1800" spc="-10" dirty="0">
                <a:solidFill>
                  <a:srgbClr val="404040"/>
                </a:solidFill>
                <a:latin typeface="Calibri" panose="020F0502020204030204" pitchFamily="34" charset="0"/>
                <a:cs typeface="Calibri" panose="020F0502020204030204" pitchFamily="34" charset="0"/>
              </a:rPr>
              <a:t>is</a:t>
            </a:r>
            <a:r>
              <a:rPr lang="en-GB" sz="1800" spc="10" dirty="0">
                <a:solidFill>
                  <a:srgbClr val="404040"/>
                </a:solidFill>
                <a:latin typeface="Calibri" panose="020F0502020204030204" pitchFamily="34" charset="0"/>
                <a:cs typeface="Calibri" panose="020F0502020204030204" pitchFamily="34" charset="0"/>
              </a:rPr>
              <a:t> </a:t>
            </a:r>
            <a:r>
              <a:rPr lang="en-GB" sz="1800" spc="-10" dirty="0">
                <a:solidFill>
                  <a:srgbClr val="404040"/>
                </a:solidFill>
                <a:latin typeface="Calibri" panose="020F0502020204030204" pitchFamily="34" charset="0"/>
                <a:cs typeface="Calibri" panose="020F0502020204030204" pitchFamily="34" charset="0"/>
              </a:rPr>
              <a:t>uneven, </a:t>
            </a:r>
            <a:r>
              <a:rPr lang="en-GB" sz="1800" spc="-40" dirty="0">
                <a:solidFill>
                  <a:srgbClr val="404040"/>
                </a:solidFill>
                <a:latin typeface="Calibri" panose="020F0502020204030204" pitchFamily="34" charset="0"/>
                <a:cs typeface="Calibri" panose="020F0502020204030204" pitchFamily="34" charset="0"/>
              </a:rPr>
              <a:t>with</a:t>
            </a:r>
            <a:r>
              <a:rPr lang="en-GB" sz="1800" dirty="0">
                <a:solidFill>
                  <a:srgbClr val="404040"/>
                </a:solidFill>
                <a:latin typeface="Calibri" panose="020F0502020204030204" pitchFamily="34" charset="0"/>
                <a:cs typeface="Calibri" panose="020F0502020204030204" pitchFamily="34" charset="0"/>
              </a:rPr>
              <a:t> </a:t>
            </a:r>
            <a:r>
              <a:rPr lang="en-GB" sz="1800" spc="-35" dirty="0">
                <a:solidFill>
                  <a:srgbClr val="404040"/>
                </a:solidFill>
                <a:latin typeface="Calibri" panose="020F0502020204030204" pitchFamily="34" charset="0"/>
                <a:cs typeface="Calibri" panose="020F0502020204030204" pitchFamily="34" charset="0"/>
              </a:rPr>
              <a:t>most </a:t>
            </a:r>
            <a:r>
              <a:rPr lang="en-GB" sz="1800" spc="-459" dirty="0">
                <a:solidFill>
                  <a:srgbClr val="404040"/>
                </a:solidFill>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properties</a:t>
            </a:r>
            <a:r>
              <a:rPr lang="en-GB" sz="1800" spc="35" dirty="0">
                <a:solidFill>
                  <a:srgbClr val="404040"/>
                </a:solidFill>
                <a:latin typeface="Calibri" panose="020F0502020204030204" pitchFamily="34" charset="0"/>
                <a:cs typeface="Calibri" panose="020F0502020204030204" pitchFamily="34" charset="0"/>
              </a:rPr>
              <a:t> </a:t>
            </a:r>
            <a:r>
              <a:rPr lang="en-GB" sz="1800" spc="-35" dirty="0">
                <a:solidFill>
                  <a:srgbClr val="404040"/>
                </a:solidFill>
                <a:latin typeface="Calibri" panose="020F0502020204030204" pitchFamily="34" charset="0"/>
                <a:cs typeface="Calibri" panose="020F0502020204030204" pitchFamily="34" charset="0"/>
              </a:rPr>
              <a:t>falling</a:t>
            </a:r>
            <a:r>
              <a:rPr lang="en-GB" sz="1800" spc="25" dirty="0">
                <a:solidFill>
                  <a:srgbClr val="404040"/>
                </a:solidFill>
                <a:latin typeface="Calibri" panose="020F0502020204030204" pitchFamily="34" charset="0"/>
                <a:cs typeface="Calibri" panose="020F0502020204030204" pitchFamily="34" charset="0"/>
              </a:rPr>
              <a:t> </a:t>
            </a:r>
            <a:r>
              <a:rPr lang="en-GB" sz="1800" spc="-35" dirty="0">
                <a:solidFill>
                  <a:srgbClr val="404040"/>
                </a:solidFill>
                <a:latin typeface="Calibri" panose="020F0502020204030204" pitchFamily="34" charset="0"/>
                <a:cs typeface="Calibri" panose="020F0502020204030204" pitchFamily="34" charset="0"/>
              </a:rPr>
              <a:t>within</a:t>
            </a:r>
            <a:r>
              <a:rPr lang="en-GB" sz="1800" spc="5" dirty="0">
                <a:solidFill>
                  <a:srgbClr val="404040"/>
                </a:solidFill>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the</a:t>
            </a:r>
            <a:r>
              <a:rPr lang="en-GB" sz="1800" spc="5" dirty="0">
                <a:solidFill>
                  <a:srgbClr val="404040"/>
                </a:solidFill>
                <a:latin typeface="Calibri" panose="020F0502020204030204" pitchFamily="34" charset="0"/>
                <a:cs typeface="Calibri" panose="020F0502020204030204" pitchFamily="34" charset="0"/>
              </a:rPr>
              <a:t> </a:t>
            </a:r>
            <a:r>
              <a:rPr lang="en-GB" sz="1800" spc="-40" dirty="0">
                <a:solidFill>
                  <a:srgbClr val="404040"/>
                </a:solidFill>
                <a:latin typeface="Calibri" panose="020F0502020204030204" pitchFamily="34" charset="0"/>
                <a:cs typeface="Calibri" panose="020F0502020204030204" pitchFamily="34" charset="0"/>
              </a:rPr>
              <a:t>lower</a:t>
            </a:r>
            <a:r>
              <a:rPr lang="en-GB" sz="1800" spc="15"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range</a:t>
            </a:r>
            <a:r>
              <a:rPr lang="en-GB" sz="1800"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pricing</a:t>
            </a:r>
            <a:r>
              <a:rPr lang="en-GB" sz="1800" spc="10" dirty="0">
                <a:solidFill>
                  <a:srgbClr val="404040"/>
                </a:solidFill>
                <a:latin typeface="Calibri" panose="020F0502020204030204" pitchFamily="34" charset="0"/>
                <a:cs typeface="Calibri" panose="020F0502020204030204" pitchFamily="34" charset="0"/>
              </a:rPr>
              <a:t> </a:t>
            </a:r>
            <a:r>
              <a:rPr lang="en-GB" sz="1800" spc="-40" dirty="0">
                <a:solidFill>
                  <a:srgbClr val="404040"/>
                </a:solidFill>
                <a:latin typeface="Calibri" panose="020F0502020204030204" pitchFamily="34" charset="0"/>
                <a:cs typeface="Calibri" panose="020F0502020204030204" pitchFamily="34" charset="0"/>
              </a:rPr>
              <a:t>for </a:t>
            </a:r>
            <a:r>
              <a:rPr lang="en-GB" sz="1800" spc="-35"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affordable</a:t>
            </a:r>
            <a:r>
              <a:rPr lang="en-GB" sz="1800" spc="35"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housing</a:t>
            </a:r>
            <a:r>
              <a:rPr lang="en-GB" sz="1800" spc="20" dirty="0">
                <a:solidFill>
                  <a:srgbClr val="404040"/>
                </a:solidFill>
                <a:latin typeface="Calibri" panose="020F0502020204030204" pitchFamily="34" charset="0"/>
                <a:cs typeface="Calibri" panose="020F0502020204030204" pitchFamily="34" charset="0"/>
              </a:rPr>
              <a:t> </a:t>
            </a:r>
            <a:r>
              <a:rPr lang="en-GB" sz="1800" spc="-40" dirty="0">
                <a:solidFill>
                  <a:srgbClr val="404040"/>
                </a:solidFill>
                <a:latin typeface="Calibri" panose="020F0502020204030204" pitchFamily="34" charset="0"/>
                <a:cs typeface="Calibri" panose="020F0502020204030204" pitchFamily="34" charset="0"/>
              </a:rPr>
              <a:t>for</a:t>
            </a:r>
            <a:r>
              <a:rPr lang="en-GB" sz="1800" spc="10" dirty="0">
                <a:solidFill>
                  <a:srgbClr val="404040"/>
                </a:solidFill>
                <a:latin typeface="Calibri" panose="020F0502020204030204" pitchFamily="34" charset="0"/>
                <a:cs typeface="Calibri" panose="020F0502020204030204" pitchFamily="34" charset="0"/>
              </a:rPr>
              <a:t> </a:t>
            </a:r>
            <a:r>
              <a:rPr lang="en-GB" sz="1800" spc="-15" dirty="0">
                <a:solidFill>
                  <a:srgbClr val="404040"/>
                </a:solidFill>
                <a:latin typeface="Calibri" panose="020F0502020204030204" pitchFamily="34" charset="0"/>
                <a:cs typeface="Calibri" panose="020F0502020204030204" pitchFamily="34" charset="0"/>
              </a:rPr>
              <a:t>the</a:t>
            </a:r>
            <a:r>
              <a:rPr lang="en-GB" sz="1800" spc="5" dirty="0">
                <a:solidFill>
                  <a:srgbClr val="404040"/>
                </a:solidFill>
                <a:latin typeface="Calibri" panose="020F0502020204030204" pitchFamily="34" charset="0"/>
                <a:cs typeface="Calibri" panose="020F0502020204030204" pitchFamily="34" charset="0"/>
              </a:rPr>
              <a:t> </a:t>
            </a:r>
            <a:r>
              <a:rPr lang="en-GB" sz="1800" spc="-20" dirty="0">
                <a:solidFill>
                  <a:srgbClr val="404040"/>
                </a:solidFill>
                <a:latin typeface="Calibri" panose="020F0502020204030204" pitchFamily="34" charset="0"/>
                <a:cs typeface="Calibri" panose="020F0502020204030204" pitchFamily="34" charset="0"/>
              </a:rPr>
              <a:t>general</a:t>
            </a:r>
            <a:r>
              <a:rPr lang="en-GB" sz="1800" dirty="0">
                <a:solidFill>
                  <a:srgbClr val="404040"/>
                </a:solidFill>
                <a:latin typeface="Calibri" panose="020F0502020204030204" pitchFamily="34" charset="0"/>
                <a:cs typeface="Calibri" panose="020F0502020204030204" pitchFamily="34" charset="0"/>
              </a:rPr>
              <a:t> </a:t>
            </a:r>
            <a:r>
              <a:rPr lang="en-GB" sz="1800" spc="-25" dirty="0">
                <a:solidFill>
                  <a:srgbClr val="404040"/>
                </a:solidFill>
                <a:latin typeface="Calibri" panose="020F0502020204030204" pitchFamily="34" charset="0"/>
                <a:cs typeface="Calibri" panose="020F0502020204030204" pitchFamily="34" charset="0"/>
              </a:rPr>
              <a:t>population.</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809399"/>
      </p:ext>
    </p:extLst>
  </p:cSld>
  <p:clrMapOvr>
    <a:masterClrMapping/>
  </p:clrMapOvr>
</p:sld>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346</TotalTime>
  <Words>697</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Franklin Gothic Book</vt:lpstr>
      <vt:lpstr>Gill Sans MT</vt:lpstr>
      <vt:lpstr>Trebuchet MS</vt:lpstr>
      <vt:lpstr>Wingdings</vt:lpstr>
      <vt:lpstr>Wingdings 2</vt:lpstr>
      <vt:lpstr>Dividend</vt:lpstr>
      <vt:lpstr>Kansas Market ANALYSIS</vt:lpstr>
      <vt:lpstr>GROUP 12 TEAM MEMBERS</vt:lpstr>
      <vt:lpstr>OUTLINE</vt:lpstr>
      <vt:lpstr>OVERVIEW</vt:lpstr>
      <vt:lpstr>STRATEGY</vt:lpstr>
      <vt:lpstr>RESEARCH QUESTIONS</vt:lpstr>
      <vt:lpstr>FINDINGS </vt:lpstr>
      <vt:lpstr>FINDINGS</vt:lpstr>
      <vt:lpstr>FINDINGS: DISTRIBUTION </vt:lpstr>
      <vt:lpstr>FINDINGS: PRICE</vt:lpstr>
      <vt:lpstr>FINDINGS: TOP 5 ZIPCODES (ROI IN 3 YEARS)</vt:lpstr>
      <vt:lpstr>FINDINGS: EXTERNAL FACTORS </vt:lpstr>
      <vt:lpstr>RECOMMENDATIONS</vt:lpstr>
      <vt:lpstr>Whats next?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HOUSING ANALYSIS</dc:title>
  <dc:creator>Bob Mani Muchiri</dc:creator>
  <cp:lastModifiedBy>Bob Mani Muchiri</cp:lastModifiedBy>
  <cp:revision>2</cp:revision>
  <dcterms:created xsi:type="dcterms:W3CDTF">2024-01-04T04:38:57Z</dcterms:created>
  <dcterms:modified xsi:type="dcterms:W3CDTF">2024-03-24T11:23:05Z</dcterms:modified>
</cp:coreProperties>
</file>