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63" r:id="rId14"/>
    <p:sldId id="264" r:id="rId15"/>
    <p:sldId id="265" r:id="rId16"/>
    <p:sldId id="266" r:id="rId17"/>
    <p:sldId id="267" r:id="rId1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9"/>
  </p:normalViewPr>
  <p:slideViewPr>
    <p:cSldViewPr snapToGrid="0" snapToObjects="1">
      <p:cViewPr varScale="1">
        <p:scale>
          <a:sx n="84" d="100"/>
          <a:sy n="84" d="100"/>
        </p:scale>
        <p:origin x="1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7" name="Date Placeholder 6"/>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8" name="Footer Placeholder 7"/>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9" name="Slide Number Placeholder 8"/>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C9234FF-FA19-432B-8C13-02E8B7B16BEF}" type="slidenum">
              <a:t>‹#›</a:t>
            </a:fld>
            <a:endParaRPr lang="en-US" sz="1400" b="0" i="0" u="none" strike="noStrike" kern="1200" cap="none">
              <a:ln>
                <a:noFill/>
              </a:ln>
              <a:latin typeface="Liberation Sans" pitchFamily="18"/>
              <a:ea typeface="Tahoma" pitchFamily="2"/>
              <a:cs typeface="Lohit Devanagari" pitchFamily="2"/>
            </a:endParaRPr>
          </a:p>
        </p:txBody>
      </p:sp>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DEAC4DC5-2901-4623-A636-54DB88234206}" type="datetimeFigureOut">
              <a:rPr lang="en-US"/>
              <a:t>1/4/18</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89AEF922-3FF7-4A20-B2A4-49C64BA063B4}" type="slidenum">
              <a:t>‹#›</a:t>
            </a:fld>
            <a:endParaRPr lang="en-US"/>
          </a:p>
        </p:txBody>
      </p:sp>
    </p:spTree>
    <p:extLst>
      <p:ext uri="{BB962C8B-B14F-4D97-AF65-F5344CB8AC3E}">
        <p14:creationId xmlns:p14="http://schemas.microsoft.com/office/powerpoint/2010/main" val="171470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5C45FC8-FF58-4F41-9FF6-C2F504F768E6}" type="datetimeFigureOut">
              <a:rPr lang="en-US"/>
              <a:t>1/4/18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p:cNvSpPr>
            <a:spLocks noGrp="1" noRot="1" noChangeAspect="1"/>
          </p:cNvSpPr>
          <p:nvPr>
            <p:ph type="sldImg" idx="2"/>
          </p:nvPr>
        </p:nvSpPr>
        <p:spPr>
          <a:xfrm>
            <a:off x="1371599" y="764280"/>
            <a:ext cx="5028480" cy="3771360"/>
          </a:xfrm>
          <a:prstGeom prst="rect">
            <a:avLst/>
          </a:prstGeom>
          <a:noFill/>
          <a:ln>
            <a:noFill/>
            <a:prstDash val="solid"/>
          </a:ln>
        </p:spPr>
      </p:sp>
      <p:sp>
        <p:nvSpPr>
          <p:cNvPr id="9" name="Notes Placeholder 8"/>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10" name="Header Placeholder 9"/>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11" name="Date Placeholder 10"/>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endParaRPr lang="en-US"/>
          </a:p>
        </p:txBody>
      </p:sp>
      <p:sp>
        <p:nvSpPr>
          <p:cNvPr id="12" name="Footer Placeholder 11"/>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13" name="Slide Number Placeholder 12"/>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fld id="{8E765516-1E2F-46D6-9E6C-BA4E8D716F79}" type="slidenum">
              <a:t>‹#›</a:t>
            </a:fld>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28983140-1188-4507-BE55-576A630190B2}" type="slidenum">
              <a:t>‹#›</a:t>
            </a:fld>
            <a:endParaRPr lang="en-US"/>
          </a:p>
        </p:txBody>
      </p:sp>
    </p:spTree>
    <p:extLst>
      <p:ext uri="{BB962C8B-B14F-4D97-AF65-F5344CB8AC3E}">
        <p14:creationId xmlns:p14="http://schemas.microsoft.com/office/powerpoint/2010/main" val="2730986180"/>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ea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5C45FC8-FF58-4F41-9FF6-C2F504F768E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6051128-995F-44A3-9AF2-985848FE4955}"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BE906E3-FDD7-4074-9322-9BFFBE698060}"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2" name="Slide Image Placeholder 1"/>
          <p:cNvSpPr>
            <a:spLocks noGrp="1" noRot="1" noChangeAspect="1" noResize="1"/>
          </p:cNvSpPr>
          <p:nvPr>
            <p:ph type="sldImg"/>
          </p:nvPr>
        </p:nvSpPr>
        <p:spPr>
          <a:xfrm>
            <a:off x="1371599" y="764280"/>
            <a:ext cx="5028480" cy="377136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10</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10</a:t>
            </a:fld>
            <a:endParaRPr lang="uk-UA"/>
          </a:p>
        </p:txBody>
      </p:sp>
    </p:spTree>
    <p:extLst>
      <p:ext uri="{BB962C8B-B14F-4D97-AF65-F5344CB8AC3E}">
        <p14:creationId xmlns:p14="http://schemas.microsoft.com/office/powerpoint/2010/main" val="141506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11</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11</a:t>
            </a:fld>
            <a:endParaRPr lang="uk-UA"/>
          </a:p>
        </p:txBody>
      </p:sp>
    </p:spTree>
    <p:extLst>
      <p:ext uri="{BB962C8B-B14F-4D97-AF65-F5344CB8AC3E}">
        <p14:creationId xmlns:p14="http://schemas.microsoft.com/office/powerpoint/2010/main" val="184527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12</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12</a:t>
            </a:fld>
            <a:endParaRPr lang="uk-UA"/>
          </a:p>
        </p:txBody>
      </p:sp>
    </p:spTree>
    <p:extLst>
      <p:ext uri="{BB962C8B-B14F-4D97-AF65-F5344CB8AC3E}">
        <p14:creationId xmlns:p14="http://schemas.microsoft.com/office/powerpoint/2010/main" val="179082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13</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13</a:t>
            </a:fld>
            <a:endParaRPr lang="uk-UA"/>
          </a:p>
        </p:txBody>
      </p:sp>
    </p:spTree>
    <p:extLst>
      <p:ext uri="{BB962C8B-B14F-4D97-AF65-F5344CB8AC3E}">
        <p14:creationId xmlns:p14="http://schemas.microsoft.com/office/powerpoint/2010/main" val="174711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14</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14</a:t>
            </a:fld>
            <a:endParaRPr lang="uk-UA"/>
          </a:p>
        </p:txBody>
      </p:sp>
    </p:spTree>
    <p:extLst>
      <p:ext uri="{BB962C8B-B14F-4D97-AF65-F5344CB8AC3E}">
        <p14:creationId xmlns:p14="http://schemas.microsoft.com/office/powerpoint/2010/main" val="1148587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15</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15</a:t>
            </a:fld>
            <a:endParaRPr lang="uk-UA"/>
          </a:p>
        </p:txBody>
      </p:sp>
    </p:spTree>
    <p:extLst>
      <p:ext uri="{BB962C8B-B14F-4D97-AF65-F5344CB8AC3E}">
        <p14:creationId xmlns:p14="http://schemas.microsoft.com/office/powerpoint/2010/main" val="579626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16</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16</a:t>
            </a:fld>
            <a:endParaRPr lang="uk-UA"/>
          </a:p>
        </p:txBody>
      </p:sp>
    </p:spTree>
    <p:extLst>
      <p:ext uri="{BB962C8B-B14F-4D97-AF65-F5344CB8AC3E}">
        <p14:creationId xmlns:p14="http://schemas.microsoft.com/office/powerpoint/2010/main" val="79548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17</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17</a:t>
            </a:fld>
            <a:endParaRPr lang="uk-UA"/>
          </a:p>
        </p:txBody>
      </p:sp>
    </p:spTree>
    <p:extLst>
      <p:ext uri="{BB962C8B-B14F-4D97-AF65-F5344CB8AC3E}">
        <p14:creationId xmlns:p14="http://schemas.microsoft.com/office/powerpoint/2010/main" val="163701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5C45FC8-FF58-4F41-9FF6-C2F504F768E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194FE52-57B7-4508-942E-B9FE6F44390D}"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4D50B05-5818-4F80-A4B8-51E01C83D16A}"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2" name="Slide Image Placeholder 1"/>
          <p:cNvSpPr>
            <a:spLocks noGrp="1" noRot="1" noChangeAspect="1" noResize="1"/>
          </p:cNvSpPr>
          <p:nvPr>
            <p:ph type="sldImg"/>
          </p:nvPr>
        </p:nvSpPr>
        <p:spPr>
          <a:xfrm>
            <a:off x="1371599" y="764280"/>
            <a:ext cx="5028480" cy="377136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5C45FC8-FF58-4F41-9FF6-C2F504F768E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74A67B3-084A-4A05-A742-8F3EA502D432}"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92389FA-DDA1-450E-B863-ADBA46DA7E02}"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2" name="Slide Image Placeholder 1"/>
          <p:cNvSpPr>
            <a:spLocks noGrp="1" noRot="1" noChangeAspect="1" noResize="1"/>
          </p:cNvSpPr>
          <p:nvPr>
            <p:ph type="sldImg"/>
          </p:nvPr>
        </p:nvSpPr>
        <p:spPr>
          <a:xfrm>
            <a:off x="1371599" y="764280"/>
            <a:ext cx="5028480" cy="377136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5C45FC8-FF58-4F41-9FF6-C2F504F768E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CC94C28-389F-4319-AB07-3F9076F2327E}"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205192-15FB-49C3-8826-442A38783CF4}"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2" name="Slide Image Placeholder 1"/>
          <p:cNvSpPr>
            <a:spLocks noGrp="1" noRot="1" noChangeAspect="1" noResize="1"/>
          </p:cNvSpPr>
          <p:nvPr>
            <p:ph type="sldImg"/>
          </p:nvPr>
        </p:nvSpPr>
        <p:spPr>
          <a:xfrm>
            <a:off x="1371599" y="764280"/>
            <a:ext cx="5028480" cy="377136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5C45FC8-FF58-4F41-9FF6-C2F504F768E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B5A416-8FAB-45C0-94B0-40A455DE2EEB}"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0A71B84-49E5-4D05-8AAD-FD25CE7B3883}"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2" name="Slide Image Placeholder 1"/>
          <p:cNvSpPr>
            <a:spLocks noGrp="1" noRot="1" noChangeAspect="1" noResize="1"/>
          </p:cNvSpPr>
          <p:nvPr>
            <p:ph type="sldImg"/>
          </p:nvPr>
        </p:nvSpPr>
        <p:spPr>
          <a:xfrm>
            <a:off x="1371599" y="764280"/>
            <a:ext cx="5028480" cy="377136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5C45FC8-FF58-4F41-9FF6-C2F504F768E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EA4A24A-FAF7-4CF7-A58D-6428A4657857}"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11" name="Slide Number Placeholder 6"/>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FD45F95-5F5D-48FB-AA57-29A61737D55B}" type="slidenum">
              <a:rPr kumimoji="0" lang="en-US" sz="1400" b="0" i="0" u="none" strike="noStrike" kern="1200" cap="none" spc="0" normalizeH="0" baseline="0" noProof="0" smtClean="0">
                <a:ln>
                  <a:noFill/>
                </a:ln>
                <a:solidFill>
                  <a:schemeClr val="tx1"/>
                </a:solidFill>
                <a:effectLst/>
                <a:uLnTx/>
                <a:uFillTx/>
                <a:latin typeface="Liberation Serif" pitchFamily="18"/>
                <a:ea typeface="Tahoma"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Liberation Serif" pitchFamily="18"/>
              <a:ea typeface="Tahoma" pitchFamily="2"/>
              <a:cs typeface="Tahoma" pitchFamily="2"/>
            </a:endParaRPr>
          </a:p>
        </p:txBody>
      </p:sp>
      <p:sp>
        <p:nvSpPr>
          <p:cNvPr id="2" name="Slide Image Placeholder 1"/>
          <p:cNvSpPr>
            <a:spLocks noGrp="1" noRot="1" noChangeAspect="1" noResize="1"/>
          </p:cNvSpPr>
          <p:nvPr>
            <p:ph type="sldImg"/>
          </p:nvPr>
        </p:nvSpPr>
        <p:spPr>
          <a:xfrm>
            <a:off x="1371599" y="764280"/>
            <a:ext cx="5028480" cy="377136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7</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7</a:t>
            </a:fld>
            <a:endParaRPr lang="uk-UA"/>
          </a:p>
        </p:txBody>
      </p:sp>
    </p:spTree>
    <p:extLst>
      <p:ext uri="{BB962C8B-B14F-4D97-AF65-F5344CB8AC3E}">
        <p14:creationId xmlns:p14="http://schemas.microsoft.com/office/powerpoint/2010/main" val="1689473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8</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8</a:t>
            </a:fld>
            <a:endParaRPr lang="uk-UA"/>
          </a:p>
        </p:txBody>
      </p:sp>
    </p:spTree>
    <p:extLst>
      <p:ext uri="{BB962C8B-B14F-4D97-AF65-F5344CB8AC3E}">
        <p14:creationId xmlns:p14="http://schemas.microsoft.com/office/powerpoint/2010/main" val="265474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765516-1E2F-46D6-9E6C-BA4E8D716F79}" type="slidenum">
              <a:rPr lang="uk-UA" smtClean="0"/>
              <a:t>9</a:t>
            </a:fld>
            <a:endParaRPr lang="uk-UA"/>
          </a:p>
        </p:txBody>
      </p:sp>
      <p:sp>
        <p:nvSpPr>
          <p:cNvPr id="5" name="Slide Number Placeholder 4"/>
          <p:cNvSpPr>
            <a:spLocks noGrp="1"/>
          </p:cNvSpPr>
          <p:nvPr>
            <p:ph type="sldNum" sz="quarter" idx="11"/>
          </p:nvPr>
        </p:nvSpPr>
        <p:spPr/>
        <p:txBody>
          <a:bodyPr/>
          <a:lstStyle/>
          <a:p>
            <a:fld id="{28983140-1188-4507-BE55-576A630190B2}" type="slidenum">
              <a:rPr lang="uk-UA" smtClean="0"/>
              <a:t>9</a:t>
            </a:fld>
            <a:endParaRPr lang="uk-UA"/>
          </a:p>
        </p:txBody>
      </p:sp>
    </p:spTree>
    <p:extLst>
      <p:ext uri="{BB962C8B-B14F-4D97-AF65-F5344CB8AC3E}">
        <p14:creationId xmlns:p14="http://schemas.microsoft.com/office/powerpoint/2010/main" val="36475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03999" y="6887160"/>
            <a:ext cx="2348280" cy="521280"/>
          </a:xfrm>
        </p:spPr>
        <p:txBody>
          <a:bodyPr/>
          <a:lstStyle/>
          <a:p>
            <a:pPr lvl="0"/>
            <a:endParaRPr lang="en-US"/>
          </a:p>
        </p:txBody>
      </p:sp>
      <p:sp>
        <p:nvSpPr>
          <p:cNvPr id="5" name="Footer Placeholder 4"/>
          <p:cNvSpPr>
            <a:spLocks noGrp="1"/>
          </p:cNvSpPr>
          <p:nvPr>
            <p:ph type="ftr" sz="quarter" idx="11"/>
          </p:nvPr>
        </p:nvSpPr>
        <p:spPr>
          <a:xfrm>
            <a:off x="3447360" y="6887160"/>
            <a:ext cx="3195000" cy="521280"/>
          </a:xfrm>
        </p:spPr>
        <p:txBody>
          <a:bodyPr/>
          <a:lstStyle/>
          <a:p>
            <a:pPr lvl="0"/>
            <a:endParaRPr lang="en-US"/>
          </a:p>
        </p:txBody>
      </p:sp>
      <p:sp>
        <p:nvSpPr>
          <p:cNvPr id="6" name="Slide Number Placeholder 5"/>
          <p:cNvSpPr>
            <a:spLocks noGrp="1"/>
          </p:cNvSpPr>
          <p:nvPr>
            <p:ph type="sldNum" sz="quarter" idx="12"/>
          </p:nvPr>
        </p:nvSpPr>
        <p:spPr>
          <a:xfrm>
            <a:off x="7227360" y="6887160"/>
            <a:ext cx="2348280" cy="521280"/>
          </a:xfrm>
        </p:spPr>
        <p:txBody>
          <a:bodyPr/>
          <a:lstStyle/>
          <a:p>
            <a:pPr lvl="0"/>
            <a:fld id="{4C3CB6A5-548C-48D3-B091-414089490439}" type="slidenum">
              <a:t>‹#›</a:t>
            </a:fld>
            <a:endParaRPr lang="en-US"/>
          </a:p>
        </p:txBody>
      </p:sp>
    </p:spTree>
    <p:extLst>
      <p:ext uri="{BB962C8B-B14F-4D97-AF65-F5344CB8AC3E}">
        <p14:creationId xmlns:p14="http://schemas.microsoft.com/office/powerpoint/2010/main" val="341554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3999" y="301320"/>
            <a:ext cx="9071640" cy="1262160"/>
          </a:xfrm>
        </p:spPr>
        <p:txBody>
          <a:bodyPr/>
          <a:lstStyle/>
          <a:p>
            <a:r>
              <a:rPr lang="en-US"/>
              <a:t>Click to edit Master title style</a:t>
            </a:r>
          </a:p>
        </p:txBody>
      </p:sp>
      <p:sp>
        <p:nvSpPr>
          <p:cNvPr id="3" name="Vertical Text Placeholder 2"/>
          <p:cNvSpPr>
            <a:spLocks noGrp="1"/>
          </p:cNvSpPr>
          <p:nvPr>
            <p:ph type="body" orient="vert" idx="1"/>
          </p:nvPr>
        </p:nvSpPr>
        <p:spPr>
          <a:xfrm>
            <a:off x="503999" y="1769040"/>
            <a:ext cx="9071640" cy="43844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3999" y="6887160"/>
            <a:ext cx="2348280" cy="521280"/>
          </a:xfrm>
        </p:spPr>
        <p:txBody>
          <a:bodyPr/>
          <a:lstStyle/>
          <a:p>
            <a:pPr lvl="0"/>
            <a:endParaRPr lang="en-US"/>
          </a:p>
        </p:txBody>
      </p:sp>
      <p:sp>
        <p:nvSpPr>
          <p:cNvPr id="5" name="Footer Placeholder 4"/>
          <p:cNvSpPr>
            <a:spLocks noGrp="1"/>
          </p:cNvSpPr>
          <p:nvPr>
            <p:ph type="ftr" sz="quarter" idx="11"/>
          </p:nvPr>
        </p:nvSpPr>
        <p:spPr>
          <a:xfrm>
            <a:off x="3447360" y="6887160"/>
            <a:ext cx="3195000" cy="521280"/>
          </a:xfrm>
        </p:spPr>
        <p:txBody>
          <a:bodyPr/>
          <a:lstStyle/>
          <a:p>
            <a:pPr lvl="0"/>
            <a:endParaRPr lang="en-US"/>
          </a:p>
        </p:txBody>
      </p:sp>
      <p:sp>
        <p:nvSpPr>
          <p:cNvPr id="6" name="Slide Number Placeholder 5"/>
          <p:cNvSpPr>
            <a:spLocks noGrp="1"/>
          </p:cNvSpPr>
          <p:nvPr>
            <p:ph type="sldNum" sz="quarter" idx="12"/>
          </p:nvPr>
        </p:nvSpPr>
        <p:spPr>
          <a:xfrm>
            <a:off x="7227360" y="6887160"/>
            <a:ext cx="2348280" cy="521280"/>
          </a:xfrm>
        </p:spPr>
        <p:txBody>
          <a:bodyPr/>
          <a:lstStyle/>
          <a:p>
            <a:pPr lvl="0"/>
            <a:fld id="{E6ED58B7-5A08-4DFE-ABCF-9626F863BDC1}" type="slidenum">
              <a:t>‹#›</a:t>
            </a:fld>
            <a:endParaRPr lang="en-US"/>
          </a:p>
        </p:txBody>
      </p:sp>
    </p:spTree>
    <p:extLst>
      <p:ext uri="{BB962C8B-B14F-4D97-AF65-F5344CB8AC3E}">
        <p14:creationId xmlns:p14="http://schemas.microsoft.com/office/powerpoint/2010/main" val="154852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3999" y="6887160"/>
            <a:ext cx="2348280" cy="521280"/>
          </a:xfrm>
        </p:spPr>
        <p:txBody>
          <a:bodyPr/>
          <a:lstStyle/>
          <a:p>
            <a:pPr lvl="0"/>
            <a:endParaRPr lang="en-US"/>
          </a:p>
        </p:txBody>
      </p:sp>
      <p:sp>
        <p:nvSpPr>
          <p:cNvPr id="5" name="Footer Placeholder 4"/>
          <p:cNvSpPr>
            <a:spLocks noGrp="1"/>
          </p:cNvSpPr>
          <p:nvPr>
            <p:ph type="ftr" sz="quarter" idx="11"/>
          </p:nvPr>
        </p:nvSpPr>
        <p:spPr>
          <a:xfrm>
            <a:off x="3447360" y="6887160"/>
            <a:ext cx="3195000" cy="521280"/>
          </a:xfrm>
        </p:spPr>
        <p:txBody>
          <a:bodyPr/>
          <a:lstStyle/>
          <a:p>
            <a:pPr lvl="0"/>
            <a:endParaRPr lang="en-US"/>
          </a:p>
        </p:txBody>
      </p:sp>
      <p:sp>
        <p:nvSpPr>
          <p:cNvPr id="6" name="Slide Number Placeholder 5"/>
          <p:cNvSpPr>
            <a:spLocks noGrp="1"/>
          </p:cNvSpPr>
          <p:nvPr>
            <p:ph type="sldNum" sz="quarter" idx="12"/>
          </p:nvPr>
        </p:nvSpPr>
        <p:spPr>
          <a:xfrm>
            <a:off x="7227360" y="6887160"/>
            <a:ext cx="2348280" cy="521280"/>
          </a:xfrm>
        </p:spPr>
        <p:txBody>
          <a:bodyPr/>
          <a:lstStyle/>
          <a:p>
            <a:pPr lvl="0"/>
            <a:fld id="{0C4237FD-36AA-44C1-9DAB-8E80092B251A}" type="slidenum">
              <a:t>‹#›</a:t>
            </a:fld>
            <a:endParaRPr lang="en-US"/>
          </a:p>
        </p:txBody>
      </p:sp>
    </p:spTree>
    <p:extLst>
      <p:ext uri="{BB962C8B-B14F-4D97-AF65-F5344CB8AC3E}">
        <p14:creationId xmlns:p14="http://schemas.microsoft.com/office/powerpoint/2010/main" val="8283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3999" y="301320"/>
            <a:ext cx="9071640" cy="1262160"/>
          </a:xfrm>
        </p:spPr>
        <p:txBody>
          <a:bodyPr/>
          <a:lstStyle/>
          <a:p>
            <a:r>
              <a:rPr lang="en-US"/>
              <a:t>Click to edit Master title style</a:t>
            </a:r>
          </a:p>
        </p:txBody>
      </p:sp>
      <p:sp>
        <p:nvSpPr>
          <p:cNvPr id="3" name="Content Placeholder 2"/>
          <p:cNvSpPr>
            <a:spLocks noGrp="1"/>
          </p:cNvSpPr>
          <p:nvPr>
            <p:ph idx="1"/>
          </p:nvPr>
        </p:nvSpPr>
        <p:spPr>
          <a:xfrm>
            <a:off x="503999" y="1769040"/>
            <a:ext cx="9071640" cy="4384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3999" y="6887160"/>
            <a:ext cx="2348280" cy="521280"/>
          </a:xfrm>
        </p:spPr>
        <p:txBody>
          <a:bodyPr/>
          <a:lstStyle/>
          <a:p>
            <a:pPr lvl="0"/>
            <a:endParaRPr lang="en-US"/>
          </a:p>
        </p:txBody>
      </p:sp>
      <p:sp>
        <p:nvSpPr>
          <p:cNvPr id="5" name="Footer Placeholder 4"/>
          <p:cNvSpPr>
            <a:spLocks noGrp="1"/>
          </p:cNvSpPr>
          <p:nvPr>
            <p:ph type="ftr" sz="quarter" idx="11"/>
          </p:nvPr>
        </p:nvSpPr>
        <p:spPr>
          <a:xfrm>
            <a:off x="3447360" y="6887160"/>
            <a:ext cx="3195000" cy="521280"/>
          </a:xfrm>
        </p:spPr>
        <p:txBody>
          <a:bodyPr/>
          <a:lstStyle/>
          <a:p>
            <a:pPr lvl="0"/>
            <a:endParaRPr lang="en-US"/>
          </a:p>
        </p:txBody>
      </p:sp>
      <p:sp>
        <p:nvSpPr>
          <p:cNvPr id="6" name="Slide Number Placeholder 5"/>
          <p:cNvSpPr>
            <a:spLocks noGrp="1"/>
          </p:cNvSpPr>
          <p:nvPr>
            <p:ph type="sldNum" sz="quarter" idx="12"/>
          </p:nvPr>
        </p:nvSpPr>
        <p:spPr>
          <a:xfrm>
            <a:off x="7227360" y="6887160"/>
            <a:ext cx="2348280" cy="521280"/>
          </a:xfrm>
        </p:spPr>
        <p:txBody>
          <a:bodyPr/>
          <a:lstStyle/>
          <a:p>
            <a:pPr lvl="0"/>
            <a:fld id="{DAE1E113-65A7-4C5B-B577-EB676BB2A54B}" type="slidenum">
              <a:t>‹#›</a:t>
            </a:fld>
            <a:endParaRPr lang="en-US"/>
          </a:p>
        </p:txBody>
      </p:sp>
    </p:spTree>
    <p:extLst>
      <p:ext uri="{BB962C8B-B14F-4D97-AF65-F5344CB8AC3E}">
        <p14:creationId xmlns:p14="http://schemas.microsoft.com/office/powerpoint/2010/main" val="53329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03999" y="6887160"/>
            <a:ext cx="2348280" cy="521280"/>
          </a:xfrm>
        </p:spPr>
        <p:txBody>
          <a:bodyPr/>
          <a:lstStyle/>
          <a:p>
            <a:pPr lvl="0"/>
            <a:endParaRPr lang="en-US"/>
          </a:p>
        </p:txBody>
      </p:sp>
      <p:sp>
        <p:nvSpPr>
          <p:cNvPr id="5" name="Footer Placeholder 4"/>
          <p:cNvSpPr>
            <a:spLocks noGrp="1"/>
          </p:cNvSpPr>
          <p:nvPr>
            <p:ph type="ftr" sz="quarter" idx="11"/>
          </p:nvPr>
        </p:nvSpPr>
        <p:spPr>
          <a:xfrm>
            <a:off x="3447360" y="6887160"/>
            <a:ext cx="3195000" cy="521280"/>
          </a:xfrm>
        </p:spPr>
        <p:txBody>
          <a:bodyPr/>
          <a:lstStyle/>
          <a:p>
            <a:pPr lvl="0"/>
            <a:endParaRPr lang="en-US"/>
          </a:p>
        </p:txBody>
      </p:sp>
      <p:sp>
        <p:nvSpPr>
          <p:cNvPr id="6" name="Slide Number Placeholder 5"/>
          <p:cNvSpPr>
            <a:spLocks noGrp="1"/>
          </p:cNvSpPr>
          <p:nvPr>
            <p:ph type="sldNum" sz="quarter" idx="12"/>
          </p:nvPr>
        </p:nvSpPr>
        <p:spPr>
          <a:xfrm>
            <a:off x="7227360" y="6887160"/>
            <a:ext cx="2348280" cy="521280"/>
          </a:xfrm>
        </p:spPr>
        <p:txBody>
          <a:bodyPr/>
          <a:lstStyle/>
          <a:p>
            <a:pPr lvl="0"/>
            <a:fld id="{70433EC1-B42A-41A3-8EEE-2D356152AD3D}" type="slidenum">
              <a:t>‹#›</a:t>
            </a:fld>
            <a:endParaRPr lang="en-US"/>
          </a:p>
        </p:txBody>
      </p:sp>
    </p:spTree>
    <p:extLst>
      <p:ext uri="{BB962C8B-B14F-4D97-AF65-F5344CB8AC3E}">
        <p14:creationId xmlns:p14="http://schemas.microsoft.com/office/powerpoint/2010/main" val="161633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999" y="301320"/>
            <a:ext cx="9071640" cy="1262160"/>
          </a:xfrm>
        </p:spPr>
        <p:txBody>
          <a:bodyPr/>
          <a:lstStyle/>
          <a:p>
            <a:r>
              <a:rPr lang="en-US"/>
              <a:t>Click to edit Master title style</a:t>
            </a:r>
          </a:p>
        </p:txBody>
      </p:sp>
      <p:sp>
        <p:nvSpPr>
          <p:cNvPr id="3" name="Content Placeholder 2"/>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3999" y="6887160"/>
            <a:ext cx="2348280" cy="521280"/>
          </a:xfrm>
        </p:spPr>
        <p:txBody>
          <a:bodyPr/>
          <a:lstStyle/>
          <a:p>
            <a:pPr lvl="0"/>
            <a:endParaRPr lang="en-US"/>
          </a:p>
        </p:txBody>
      </p:sp>
      <p:sp>
        <p:nvSpPr>
          <p:cNvPr id="6" name="Footer Placeholder 5"/>
          <p:cNvSpPr>
            <a:spLocks noGrp="1"/>
          </p:cNvSpPr>
          <p:nvPr>
            <p:ph type="ftr" sz="quarter" idx="11"/>
          </p:nvPr>
        </p:nvSpPr>
        <p:spPr>
          <a:xfrm>
            <a:off x="3447360" y="6887160"/>
            <a:ext cx="3195000" cy="521280"/>
          </a:xfrm>
        </p:spPr>
        <p:txBody>
          <a:bodyPr/>
          <a:lstStyle/>
          <a:p>
            <a:pPr lvl="0"/>
            <a:endParaRPr lang="en-US"/>
          </a:p>
        </p:txBody>
      </p:sp>
      <p:sp>
        <p:nvSpPr>
          <p:cNvPr id="7" name="Slide Number Placeholder 6"/>
          <p:cNvSpPr>
            <a:spLocks noGrp="1"/>
          </p:cNvSpPr>
          <p:nvPr>
            <p:ph type="sldNum" sz="quarter" idx="12"/>
          </p:nvPr>
        </p:nvSpPr>
        <p:spPr>
          <a:xfrm>
            <a:off x="7227360" y="6887160"/>
            <a:ext cx="2348280" cy="521280"/>
          </a:xfrm>
        </p:spPr>
        <p:txBody>
          <a:bodyPr/>
          <a:lstStyle/>
          <a:p>
            <a:pPr lvl="0"/>
            <a:fld id="{8ACDED96-5B3D-4300-AE6F-EAA3BD667F90}" type="slidenum">
              <a:t>‹#›</a:t>
            </a:fld>
            <a:endParaRPr lang="en-US"/>
          </a:p>
        </p:txBody>
      </p:sp>
    </p:spTree>
    <p:extLst>
      <p:ext uri="{BB962C8B-B14F-4D97-AF65-F5344CB8AC3E}">
        <p14:creationId xmlns:p14="http://schemas.microsoft.com/office/powerpoint/2010/main" val="423655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3999" y="6887160"/>
            <a:ext cx="2348280" cy="521280"/>
          </a:xfrm>
        </p:spPr>
        <p:txBody>
          <a:bodyPr/>
          <a:lstStyle/>
          <a:p>
            <a:pPr lvl="0"/>
            <a:endParaRPr lang="en-US"/>
          </a:p>
        </p:txBody>
      </p:sp>
      <p:sp>
        <p:nvSpPr>
          <p:cNvPr id="8" name="Footer Placeholder 7"/>
          <p:cNvSpPr>
            <a:spLocks noGrp="1"/>
          </p:cNvSpPr>
          <p:nvPr>
            <p:ph type="ftr" sz="quarter" idx="11"/>
          </p:nvPr>
        </p:nvSpPr>
        <p:spPr>
          <a:xfrm>
            <a:off x="3447360" y="6887160"/>
            <a:ext cx="3195000" cy="521280"/>
          </a:xfrm>
        </p:spPr>
        <p:txBody>
          <a:bodyPr/>
          <a:lstStyle/>
          <a:p>
            <a:pPr lvl="0"/>
            <a:endParaRPr lang="en-US"/>
          </a:p>
        </p:txBody>
      </p:sp>
      <p:sp>
        <p:nvSpPr>
          <p:cNvPr id="9" name="Slide Number Placeholder 8"/>
          <p:cNvSpPr>
            <a:spLocks noGrp="1"/>
          </p:cNvSpPr>
          <p:nvPr>
            <p:ph type="sldNum" sz="quarter" idx="12"/>
          </p:nvPr>
        </p:nvSpPr>
        <p:spPr>
          <a:xfrm>
            <a:off x="7227360" y="6887160"/>
            <a:ext cx="2348280" cy="521280"/>
          </a:xfrm>
        </p:spPr>
        <p:txBody>
          <a:bodyPr/>
          <a:lstStyle/>
          <a:p>
            <a:pPr lvl="0"/>
            <a:fld id="{AAB25CBB-13E4-44EE-950E-CBBBEA6F4A04}" type="slidenum">
              <a:t>‹#›</a:t>
            </a:fld>
            <a:endParaRPr lang="en-US"/>
          </a:p>
        </p:txBody>
      </p:sp>
    </p:spTree>
    <p:extLst>
      <p:ext uri="{BB962C8B-B14F-4D97-AF65-F5344CB8AC3E}">
        <p14:creationId xmlns:p14="http://schemas.microsoft.com/office/powerpoint/2010/main" val="61926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3999" y="301320"/>
            <a:ext cx="9071640" cy="1262160"/>
          </a:xfrm>
        </p:spPr>
        <p:txBody>
          <a:bodyPr/>
          <a:lstStyle/>
          <a:p>
            <a:r>
              <a:rPr lang="en-US"/>
              <a:t>Click to edit Master title style</a:t>
            </a:r>
          </a:p>
        </p:txBody>
      </p:sp>
      <p:sp>
        <p:nvSpPr>
          <p:cNvPr id="3" name="Date Placeholder 2"/>
          <p:cNvSpPr>
            <a:spLocks noGrp="1"/>
          </p:cNvSpPr>
          <p:nvPr>
            <p:ph type="dt" sz="half" idx="10"/>
          </p:nvPr>
        </p:nvSpPr>
        <p:spPr>
          <a:xfrm>
            <a:off x="503999" y="6887160"/>
            <a:ext cx="2348280" cy="521280"/>
          </a:xfrm>
        </p:spPr>
        <p:txBody>
          <a:bodyPr/>
          <a:lstStyle/>
          <a:p>
            <a:pPr lvl="0"/>
            <a:endParaRPr lang="en-US"/>
          </a:p>
        </p:txBody>
      </p:sp>
      <p:sp>
        <p:nvSpPr>
          <p:cNvPr id="4" name="Footer Placeholder 3"/>
          <p:cNvSpPr>
            <a:spLocks noGrp="1"/>
          </p:cNvSpPr>
          <p:nvPr>
            <p:ph type="ftr" sz="quarter" idx="11"/>
          </p:nvPr>
        </p:nvSpPr>
        <p:spPr>
          <a:xfrm>
            <a:off x="3447360" y="6887160"/>
            <a:ext cx="3195000" cy="521280"/>
          </a:xfrm>
        </p:spPr>
        <p:txBody>
          <a:bodyPr/>
          <a:lstStyle/>
          <a:p>
            <a:pPr lvl="0"/>
            <a:endParaRPr lang="en-US"/>
          </a:p>
        </p:txBody>
      </p:sp>
      <p:sp>
        <p:nvSpPr>
          <p:cNvPr id="5" name="Slide Number Placeholder 4"/>
          <p:cNvSpPr>
            <a:spLocks noGrp="1"/>
          </p:cNvSpPr>
          <p:nvPr>
            <p:ph type="sldNum" sz="quarter" idx="12"/>
          </p:nvPr>
        </p:nvSpPr>
        <p:spPr>
          <a:xfrm>
            <a:off x="7227360" y="6887160"/>
            <a:ext cx="2348280" cy="521280"/>
          </a:xfrm>
        </p:spPr>
        <p:txBody>
          <a:bodyPr/>
          <a:lstStyle/>
          <a:p>
            <a:pPr lvl="0"/>
            <a:fld id="{5BD98E16-5FD5-4D0F-9772-2F55DCB006FD}" type="slidenum">
              <a:t>‹#›</a:t>
            </a:fld>
            <a:endParaRPr lang="en-US"/>
          </a:p>
        </p:txBody>
      </p:sp>
    </p:spTree>
    <p:extLst>
      <p:ext uri="{BB962C8B-B14F-4D97-AF65-F5344CB8AC3E}">
        <p14:creationId xmlns:p14="http://schemas.microsoft.com/office/powerpoint/2010/main" val="277073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3999" y="6887160"/>
            <a:ext cx="2348280" cy="521280"/>
          </a:xfrm>
        </p:spPr>
        <p:txBody>
          <a:bodyPr/>
          <a:lstStyle/>
          <a:p>
            <a:pPr lvl="0"/>
            <a:endParaRPr lang="en-US"/>
          </a:p>
        </p:txBody>
      </p:sp>
      <p:sp>
        <p:nvSpPr>
          <p:cNvPr id="3" name="Footer Placeholder 2"/>
          <p:cNvSpPr>
            <a:spLocks noGrp="1"/>
          </p:cNvSpPr>
          <p:nvPr>
            <p:ph type="ftr" sz="quarter" idx="11"/>
          </p:nvPr>
        </p:nvSpPr>
        <p:spPr>
          <a:xfrm>
            <a:off x="3447360" y="6887160"/>
            <a:ext cx="3195000" cy="521280"/>
          </a:xfrm>
        </p:spPr>
        <p:txBody>
          <a:bodyPr/>
          <a:lstStyle/>
          <a:p>
            <a:pPr lvl="0"/>
            <a:endParaRPr lang="en-US"/>
          </a:p>
        </p:txBody>
      </p:sp>
      <p:sp>
        <p:nvSpPr>
          <p:cNvPr id="4" name="Slide Number Placeholder 3"/>
          <p:cNvSpPr>
            <a:spLocks noGrp="1"/>
          </p:cNvSpPr>
          <p:nvPr>
            <p:ph type="sldNum" sz="quarter" idx="12"/>
          </p:nvPr>
        </p:nvSpPr>
        <p:spPr>
          <a:xfrm>
            <a:off x="7227360" y="6887160"/>
            <a:ext cx="2348280" cy="521280"/>
          </a:xfrm>
        </p:spPr>
        <p:txBody>
          <a:bodyPr/>
          <a:lstStyle/>
          <a:p>
            <a:pPr lvl="0"/>
            <a:fld id="{EFCADACD-6953-4697-97BA-1BE2CC4C85EA}" type="slidenum">
              <a:t>‹#›</a:t>
            </a:fld>
            <a:endParaRPr lang="en-US"/>
          </a:p>
        </p:txBody>
      </p:sp>
    </p:spTree>
    <p:extLst>
      <p:ext uri="{BB962C8B-B14F-4D97-AF65-F5344CB8AC3E}">
        <p14:creationId xmlns:p14="http://schemas.microsoft.com/office/powerpoint/2010/main" val="21536280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03999" y="6887160"/>
            <a:ext cx="2348280" cy="521280"/>
          </a:xfrm>
        </p:spPr>
        <p:txBody>
          <a:bodyPr/>
          <a:lstStyle/>
          <a:p>
            <a:pPr lvl="0"/>
            <a:endParaRPr lang="en-US"/>
          </a:p>
        </p:txBody>
      </p:sp>
      <p:sp>
        <p:nvSpPr>
          <p:cNvPr id="6" name="Footer Placeholder 5"/>
          <p:cNvSpPr>
            <a:spLocks noGrp="1"/>
          </p:cNvSpPr>
          <p:nvPr>
            <p:ph type="ftr" sz="quarter" idx="11"/>
          </p:nvPr>
        </p:nvSpPr>
        <p:spPr>
          <a:xfrm>
            <a:off x="3447360" y="6887160"/>
            <a:ext cx="3195000" cy="521280"/>
          </a:xfrm>
        </p:spPr>
        <p:txBody>
          <a:bodyPr/>
          <a:lstStyle/>
          <a:p>
            <a:pPr lvl="0"/>
            <a:endParaRPr lang="en-US"/>
          </a:p>
        </p:txBody>
      </p:sp>
      <p:sp>
        <p:nvSpPr>
          <p:cNvPr id="7" name="Slide Number Placeholder 6"/>
          <p:cNvSpPr>
            <a:spLocks noGrp="1"/>
          </p:cNvSpPr>
          <p:nvPr>
            <p:ph type="sldNum" sz="quarter" idx="12"/>
          </p:nvPr>
        </p:nvSpPr>
        <p:spPr>
          <a:xfrm>
            <a:off x="7227360" y="6887160"/>
            <a:ext cx="2348280" cy="521280"/>
          </a:xfrm>
        </p:spPr>
        <p:txBody>
          <a:bodyPr/>
          <a:lstStyle/>
          <a:p>
            <a:pPr lvl="0"/>
            <a:fld id="{57D9DC52-D06B-4914-B748-EEE7377338A5}" type="slidenum">
              <a:t>‹#›</a:t>
            </a:fld>
            <a:endParaRPr lang="en-US"/>
          </a:p>
        </p:txBody>
      </p:sp>
    </p:spTree>
    <p:extLst>
      <p:ext uri="{BB962C8B-B14F-4D97-AF65-F5344CB8AC3E}">
        <p14:creationId xmlns:p14="http://schemas.microsoft.com/office/powerpoint/2010/main" val="323279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03999" y="6887160"/>
            <a:ext cx="2348280" cy="521280"/>
          </a:xfrm>
        </p:spPr>
        <p:txBody>
          <a:bodyPr/>
          <a:lstStyle/>
          <a:p>
            <a:pPr lvl="0"/>
            <a:endParaRPr lang="en-US"/>
          </a:p>
        </p:txBody>
      </p:sp>
      <p:sp>
        <p:nvSpPr>
          <p:cNvPr id="6" name="Footer Placeholder 5"/>
          <p:cNvSpPr>
            <a:spLocks noGrp="1"/>
          </p:cNvSpPr>
          <p:nvPr>
            <p:ph type="ftr" sz="quarter" idx="11"/>
          </p:nvPr>
        </p:nvSpPr>
        <p:spPr>
          <a:xfrm>
            <a:off x="3447360" y="6887160"/>
            <a:ext cx="3195000" cy="521280"/>
          </a:xfrm>
        </p:spPr>
        <p:txBody>
          <a:bodyPr/>
          <a:lstStyle/>
          <a:p>
            <a:pPr lvl="0"/>
            <a:endParaRPr lang="en-US"/>
          </a:p>
        </p:txBody>
      </p:sp>
      <p:sp>
        <p:nvSpPr>
          <p:cNvPr id="7" name="Slide Number Placeholder 6"/>
          <p:cNvSpPr>
            <a:spLocks noGrp="1"/>
          </p:cNvSpPr>
          <p:nvPr>
            <p:ph type="sldNum" sz="quarter" idx="12"/>
          </p:nvPr>
        </p:nvSpPr>
        <p:spPr>
          <a:xfrm>
            <a:off x="7227360" y="6887160"/>
            <a:ext cx="2348280" cy="521280"/>
          </a:xfrm>
        </p:spPr>
        <p:txBody>
          <a:bodyPr/>
          <a:lstStyle/>
          <a:p>
            <a:pPr lvl="0"/>
            <a:fld id="{AE059B3C-F4D5-4051-960F-E4A0351C6201}" type="slidenum">
              <a:t>‹#›</a:t>
            </a:fld>
            <a:endParaRPr lang="en-US"/>
          </a:p>
        </p:txBody>
      </p:sp>
    </p:spTree>
    <p:extLst>
      <p:ext uri="{BB962C8B-B14F-4D97-AF65-F5344CB8AC3E}">
        <p14:creationId xmlns:p14="http://schemas.microsoft.com/office/powerpoint/2010/main" val="347659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Tahoma"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fld id="{C0A0EA9F-A919-4562-A0A6-036E623D2AC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ea typeface="Tahoma" pitchFamily="2"/>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ea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www.veracode.com/security/computer-worm" TargetMode="External"/><Relationship Id="rId4" Type="http://schemas.openxmlformats.org/officeDocument/2006/relationships/hyperlink" Target="https://www.veracode.com/security/malware" TargetMode="External"/><Relationship Id="rId5" Type="http://schemas.openxmlformats.org/officeDocument/2006/relationships/hyperlink" Target="https://www.veracode.com/security/man-middle-attack" TargetMode="Externa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veracode.com/security/arp-spoofing" TargetMode="External"/><Relationship Id="rId4" Type="http://schemas.openxmlformats.org/officeDocument/2006/relationships/hyperlink" Target="https://www.veracode.com/security/man-middle-attack"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ww.veracode.com/security/computer-w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8119" y="822960"/>
            <a:ext cx="9071640" cy="1262160"/>
          </a:xfrm>
        </p:spPr>
        <p:txBody>
          <a:bodyPr/>
          <a:lstStyle/>
          <a:p>
            <a:pPr lvl="0"/>
            <a:r>
              <a:rPr lang="en-US"/>
              <a:t>Five Phases of Penetration Testing</a:t>
            </a:r>
          </a:p>
        </p:txBody>
      </p:sp>
      <p:pic>
        <p:nvPicPr>
          <p:cNvPr id="3" name="Picture 2"/>
          <p:cNvPicPr>
            <a:picLocks noChangeAspect="1"/>
          </p:cNvPicPr>
          <p:nvPr/>
        </p:nvPicPr>
        <p:blipFill>
          <a:blip r:embed="rId3">
            <a:lum/>
            <a:alphaModFix/>
          </a:blip>
          <a:srcRect/>
          <a:stretch>
            <a:fillRect/>
          </a:stretch>
        </p:blipFill>
        <p:spPr>
          <a:xfrm>
            <a:off x="2493000" y="2286000"/>
            <a:ext cx="5219280" cy="487656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807720"/>
            <a:ext cx="9372600" cy="5262979"/>
          </a:xfrm>
          <a:prstGeom prst="rect">
            <a:avLst/>
          </a:prstGeom>
        </p:spPr>
        <p:txBody>
          <a:bodyPr wrap="square">
            <a:spAutoFit/>
          </a:bodyPr>
          <a:lstStyle/>
          <a:p>
            <a:pPr fontAlgn="base"/>
            <a:r>
              <a:rPr lang="en-US" sz="2400" b="1" dirty="0">
                <a:solidFill>
                  <a:srgbClr val="444444"/>
                </a:solidFill>
                <a:latin typeface="Montserrat" charset="0"/>
              </a:rPr>
              <a:t>CACHE POISONING ATTACK</a:t>
            </a:r>
          </a:p>
          <a:p>
            <a:pPr fontAlgn="base"/>
            <a:r>
              <a:rPr lang="en-US" sz="2400" dirty="0">
                <a:solidFill>
                  <a:srgbClr val="181818"/>
                </a:solidFill>
                <a:latin typeface="Gotham SSm A" charset="0"/>
              </a:rPr>
              <a:t>What Is Cache Poisoning?</a:t>
            </a:r>
          </a:p>
          <a:p>
            <a:pPr fontAlgn="base"/>
            <a:r>
              <a:rPr lang="en-US" sz="2400" dirty="0">
                <a:solidFill>
                  <a:srgbClr val="555555"/>
                </a:solidFill>
                <a:latin typeface="Montserrat" charset="0"/>
              </a:rPr>
              <a:t>Cache poisoning is a type of attack in which corrupt data is inserted into the cache database of the Domain Name System (DNS) name server. The Domain Name System is a system that associates domain names with IP addresses. Devices that connect to the internet or other private networks rely on the DNS for resolving URLs, email addresses and other human-readable domain names into their corresponding IP addresses. In a DNS cache poisoning attack, a malicious party sends forged responses from an imposter DNS in order to reroute a domain name to a new IP address. This new IP address is almost always for a server that is controlled by the attacker. DNS cache poisoning attacks are often used to spread </a:t>
            </a:r>
            <a:r>
              <a:rPr lang="en-US" sz="2400" dirty="0">
                <a:solidFill>
                  <a:srgbClr val="36A2E3"/>
                </a:solidFill>
                <a:latin typeface="inherit" charset="0"/>
                <a:hlinkClick r:id="rId3"/>
              </a:rPr>
              <a:t>computer worms</a:t>
            </a:r>
            <a:r>
              <a:rPr lang="en-US" sz="2400" dirty="0">
                <a:solidFill>
                  <a:srgbClr val="555555"/>
                </a:solidFill>
                <a:latin typeface="Montserrat" charset="0"/>
              </a:rPr>
              <a:t> and other </a:t>
            </a:r>
            <a:r>
              <a:rPr lang="en-US" sz="2400" dirty="0">
                <a:solidFill>
                  <a:srgbClr val="36A2E3"/>
                </a:solidFill>
                <a:latin typeface="inherit" charset="0"/>
                <a:hlinkClick r:id="rId4"/>
              </a:rPr>
              <a:t>malware</a:t>
            </a:r>
            <a:r>
              <a:rPr lang="en-US" sz="2400" dirty="0">
                <a:solidFill>
                  <a:srgbClr val="555555"/>
                </a:solidFill>
                <a:latin typeface="Montserrat" charset="0"/>
              </a:rPr>
              <a:t>. More sophisticated uses for DNS cache poisoning include </a:t>
            </a:r>
            <a:r>
              <a:rPr lang="en-US" sz="2400" dirty="0">
                <a:solidFill>
                  <a:srgbClr val="36A2E3"/>
                </a:solidFill>
                <a:latin typeface="inherit" charset="0"/>
                <a:hlinkClick r:id="rId5"/>
              </a:rPr>
              <a:t>man-in-the-middle attacks</a:t>
            </a:r>
            <a:r>
              <a:rPr lang="en-US" sz="2400" dirty="0">
                <a:solidFill>
                  <a:srgbClr val="555555"/>
                </a:solidFill>
                <a:latin typeface="Montserrat" charset="0"/>
              </a:rPr>
              <a:t> and denial-of-service attacks.</a:t>
            </a:r>
            <a:endParaRPr lang="en-US" sz="2400" b="0" i="0" dirty="0">
              <a:solidFill>
                <a:srgbClr val="555555"/>
              </a:solidFill>
              <a:effectLst/>
              <a:latin typeface="Montserrat" charset="0"/>
            </a:endParaRPr>
          </a:p>
        </p:txBody>
      </p:sp>
    </p:spTree>
    <p:extLst>
      <p:ext uri="{BB962C8B-B14F-4D97-AF65-F5344CB8AC3E}">
        <p14:creationId xmlns:p14="http://schemas.microsoft.com/office/powerpoint/2010/main" val="1945039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548640"/>
            <a:ext cx="9098280" cy="6370975"/>
          </a:xfrm>
          <a:prstGeom prst="rect">
            <a:avLst/>
          </a:prstGeom>
        </p:spPr>
        <p:txBody>
          <a:bodyPr wrap="square">
            <a:spAutoFit/>
          </a:bodyPr>
          <a:lstStyle/>
          <a:p>
            <a:pPr fontAlgn="base"/>
            <a:r>
              <a:rPr lang="en-US" sz="2400">
                <a:solidFill>
                  <a:srgbClr val="181818"/>
                </a:solidFill>
                <a:latin typeface="Gotham SSm A" charset="0"/>
              </a:rPr>
              <a:t>Cache Poisoning Attacks</a:t>
            </a:r>
          </a:p>
          <a:p>
            <a:pPr fontAlgn="base"/>
            <a:r>
              <a:rPr lang="en-US" sz="2400" dirty="0">
                <a:solidFill>
                  <a:srgbClr val="555555"/>
                </a:solidFill>
                <a:latin typeface="Montserrat" charset="0"/>
              </a:rPr>
              <a:t>The success of a cache poisoning attack relies on the existence of exploitable vulnerabilities in DNS software. Once an attacker has sent a forged DNS response, the corrupt data provided by the attacker gets cached by the real DNS name server. It is at this point that the DNS cache is considered “poisoned.” As a result, future users that attempt to visit the corrupted domain will instead be routed to the new IP address selected by the attacker. Users will continue to receive inauthentic IP addresses from the DNS until the poisoned cache has been cleared.</a:t>
            </a:r>
          </a:p>
          <a:p>
            <a:pPr fontAlgn="base"/>
            <a:r>
              <a:rPr lang="en-US" sz="2400" dirty="0">
                <a:solidFill>
                  <a:srgbClr val="555555"/>
                </a:solidFill>
                <a:latin typeface="Montserrat" charset="0"/>
              </a:rPr>
              <a:t>DNS cache poisoning attacks usually incorporate elements of social engineering to manipulate victims into downloading malware. The servers and websites that attackers use to replace authentic IP addresses are set up to appear legitimate while they actually contain malware in disguise. Attackers’ use of social engineering along with the fact that domain names still appear normal can make it very difficult for users to detect cache poisoning attacks. As a result, victims willingly download malicious content that they believe to be valid and from trusted sources.</a:t>
            </a:r>
            <a:endParaRPr lang="en-US" sz="2400" b="0" i="0" dirty="0">
              <a:solidFill>
                <a:srgbClr val="555555"/>
              </a:solidFill>
              <a:effectLst/>
              <a:latin typeface="Montserrat" charset="0"/>
            </a:endParaRPr>
          </a:p>
        </p:txBody>
      </p:sp>
    </p:spTree>
    <p:extLst>
      <p:ext uri="{BB962C8B-B14F-4D97-AF65-F5344CB8AC3E}">
        <p14:creationId xmlns:p14="http://schemas.microsoft.com/office/powerpoint/2010/main" val="1282852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720" y="2301240"/>
            <a:ext cx="8916035" cy="3970318"/>
          </a:xfrm>
          <a:prstGeom prst="rect">
            <a:avLst/>
          </a:prstGeom>
        </p:spPr>
        <p:txBody>
          <a:bodyPr wrap="square">
            <a:spAutoFit/>
          </a:bodyPr>
          <a:lstStyle/>
          <a:p>
            <a:r>
              <a:rPr lang="en-US" sz="2800" dirty="0">
                <a:solidFill>
                  <a:srgbClr val="58585B"/>
                </a:solidFill>
                <a:latin typeface="CiscoSans" charset="0"/>
              </a:rPr>
              <a:t>ARP poisoning is an attack that is accomplished using the technique of ARP spoofing.</a:t>
            </a:r>
          </a:p>
          <a:p>
            <a:r>
              <a:rPr lang="en-US" sz="2800" dirty="0">
                <a:solidFill>
                  <a:srgbClr val="58585B"/>
                </a:solidFill>
                <a:latin typeface="CiscoSans" charset="0"/>
              </a:rPr>
              <a:t>ARP spoofing is a technique that allows an attacker to craft a "fake" ARP packet that looks like it came from a different source, or has a fake MAC address in it.</a:t>
            </a:r>
          </a:p>
          <a:p>
            <a:r>
              <a:rPr lang="en-US" sz="2800" dirty="0">
                <a:solidFill>
                  <a:srgbClr val="58585B"/>
                </a:solidFill>
                <a:latin typeface="CiscoSans" charset="0"/>
              </a:rPr>
              <a:t>An attacker uses the process of ARP spoofing to "poison" a victim's ARP table, so that it contains incorrect or altered IP-to-MAC address mappings for various attacks, such as a man-in-the-middle attack.</a:t>
            </a:r>
            <a:endParaRPr lang="en-US" sz="2800" b="0" i="0" dirty="0">
              <a:solidFill>
                <a:srgbClr val="58585B"/>
              </a:solidFill>
              <a:effectLst/>
              <a:latin typeface="CiscoSans" charset="0"/>
            </a:endParaRPr>
          </a:p>
        </p:txBody>
      </p:sp>
      <p:sp>
        <p:nvSpPr>
          <p:cNvPr id="3" name="Rectangle 2"/>
          <p:cNvSpPr/>
          <p:nvPr/>
        </p:nvSpPr>
        <p:spPr>
          <a:xfrm>
            <a:off x="2191109" y="684332"/>
            <a:ext cx="5170005" cy="769441"/>
          </a:xfrm>
          <a:prstGeom prst="rect">
            <a:avLst/>
          </a:prstGeom>
        </p:spPr>
        <p:txBody>
          <a:bodyPr wrap="none">
            <a:spAutoFit/>
          </a:bodyPr>
          <a:lstStyle/>
          <a:p>
            <a:r>
              <a:rPr lang="en-US" sz="4400">
                <a:solidFill>
                  <a:srgbClr val="58585B"/>
                </a:solidFill>
                <a:latin typeface="CiscoSans" charset="0"/>
              </a:rPr>
              <a:t>spoofing vs poisoning</a:t>
            </a:r>
            <a:endParaRPr lang="en-US" sz="4400"/>
          </a:p>
        </p:txBody>
      </p:sp>
    </p:spTree>
    <p:extLst>
      <p:ext uri="{BB962C8B-B14F-4D97-AF65-F5344CB8AC3E}">
        <p14:creationId xmlns:p14="http://schemas.microsoft.com/office/powerpoint/2010/main" val="16257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3014" y="960120"/>
            <a:ext cx="9271348" cy="5269547"/>
          </a:xfrm>
          <a:prstGeom prst="rect">
            <a:avLst/>
          </a:prstGeom>
        </p:spPr>
      </p:pic>
    </p:spTree>
    <p:extLst>
      <p:ext uri="{BB962C8B-B14F-4D97-AF65-F5344CB8AC3E}">
        <p14:creationId xmlns:p14="http://schemas.microsoft.com/office/powerpoint/2010/main" val="79753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2886" y="990600"/>
            <a:ext cx="9359746" cy="5240337"/>
          </a:xfrm>
          <a:prstGeom prst="rect">
            <a:avLst/>
          </a:prstGeom>
        </p:spPr>
      </p:pic>
    </p:spTree>
    <p:extLst>
      <p:ext uri="{BB962C8B-B14F-4D97-AF65-F5344CB8AC3E}">
        <p14:creationId xmlns:p14="http://schemas.microsoft.com/office/powerpoint/2010/main" val="1715824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929640"/>
            <a:ext cx="9793609" cy="5340667"/>
          </a:xfrm>
          <a:prstGeom prst="rect">
            <a:avLst/>
          </a:prstGeom>
        </p:spPr>
      </p:pic>
    </p:spTree>
    <p:extLst>
      <p:ext uri="{BB962C8B-B14F-4D97-AF65-F5344CB8AC3E}">
        <p14:creationId xmlns:p14="http://schemas.microsoft.com/office/powerpoint/2010/main" val="145910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680" y="920445"/>
            <a:ext cx="9701212" cy="5746102"/>
          </a:xfrm>
          <a:prstGeom prst="rect">
            <a:avLst/>
          </a:prstGeom>
        </p:spPr>
      </p:pic>
    </p:spTree>
    <p:extLst>
      <p:ext uri="{BB962C8B-B14F-4D97-AF65-F5344CB8AC3E}">
        <p14:creationId xmlns:p14="http://schemas.microsoft.com/office/powerpoint/2010/main" val="448378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1227" y="1280160"/>
            <a:ext cx="9444745" cy="5072697"/>
          </a:xfrm>
          <a:prstGeom prst="rect">
            <a:avLst/>
          </a:prstGeom>
        </p:spPr>
      </p:pic>
    </p:spTree>
    <p:extLst>
      <p:ext uri="{BB962C8B-B14F-4D97-AF65-F5344CB8AC3E}">
        <p14:creationId xmlns:p14="http://schemas.microsoft.com/office/powerpoint/2010/main" val="376222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160"/>
          </a:xfrm>
        </p:spPr>
        <p:txBody>
          <a:bodyPr/>
          <a:lstStyle/>
          <a:p>
            <a:pPr lvl="0"/>
            <a:r>
              <a:rPr lang="en-US"/>
              <a:t>Phase 1 | Reconnaissance</a:t>
            </a:r>
          </a:p>
        </p:txBody>
      </p:sp>
      <p:sp>
        <p:nvSpPr>
          <p:cNvPr id="3" name="Subtitle 2"/>
          <p:cNvSpPr txBox="1">
            <a:spLocks noGrp="1"/>
          </p:cNvSpPr>
          <p:nvPr>
            <p:ph type="subTitle" idx="4294967295"/>
          </p:nvPr>
        </p:nvSpPr>
        <p:spPr>
          <a:xfrm>
            <a:off x="438119" y="1828800"/>
            <a:ext cx="9071640" cy="4384440"/>
          </a:xfrm>
        </p:spPr>
        <p:txBody>
          <a:bodyPr anchor="ctr"/>
          <a:lstStyle/>
          <a:p>
            <a:pPr lvl="0" algn="l"/>
            <a:endParaRPr lang="en-US"/>
          </a:p>
          <a:p>
            <a:pPr lvl="0" algn="l"/>
            <a:r>
              <a:rPr lang="en-US"/>
              <a:t>Reconnaissance is the act of gathering preliminary data or intelligence on your target. The data is gathered in order to better plan for your attack.</a:t>
            </a:r>
          </a:p>
          <a:p>
            <a:pPr lvl="0" algn="l"/>
            <a:r>
              <a:rPr lang="en-US"/>
              <a:t>Reconnaissance can be performed actively (meaning that you are directly touching the target) or passively (meaning that your recon is being performed through an intermediary).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160"/>
          </a:xfrm>
        </p:spPr>
        <p:txBody>
          <a:bodyPr/>
          <a:lstStyle/>
          <a:p>
            <a:pPr lvl="0"/>
            <a:r>
              <a:rPr lang="en-US"/>
              <a:t>Phase 2 | Scanning</a:t>
            </a:r>
          </a:p>
        </p:txBody>
      </p:sp>
      <p:sp>
        <p:nvSpPr>
          <p:cNvPr id="3" name="Subtitle 2"/>
          <p:cNvSpPr txBox="1">
            <a:spLocks noGrp="1"/>
          </p:cNvSpPr>
          <p:nvPr>
            <p:ph type="subTitle" idx="4294967295"/>
          </p:nvPr>
        </p:nvSpPr>
        <p:spPr>
          <a:xfrm>
            <a:off x="438119" y="1828800"/>
            <a:ext cx="9071640" cy="4384440"/>
          </a:xfrm>
        </p:spPr>
        <p:txBody>
          <a:bodyPr anchor="ctr"/>
          <a:lstStyle/>
          <a:p>
            <a:pPr lvl="0" algn="l"/>
            <a:endParaRPr lang="en-US"/>
          </a:p>
          <a:p>
            <a:pPr lvl="0" algn="l"/>
            <a:r>
              <a:rPr lang="en-US"/>
              <a:t>The phase of scanning requires the application of technical tools to gather further intelligence on your target, but in this case, the intel being sought is more commonly about the systems that they have in place. A good example would be the use of a vulnerability scanner on a target network.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160"/>
          </a:xfrm>
        </p:spPr>
        <p:txBody>
          <a:bodyPr/>
          <a:lstStyle/>
          <a:p>
            <a:pPr lvl="0"/>
            <a:r>
              <a:rPr lang="en-US"/>
              <a:t>Phase 3 | Gaining Access</a:t>
            </a:r>
          </a:p>
        </p:txBody>
      </p:sp>
      <p:sp>
        <p:nvSpPr>
          <p:cNvPr id="3" name="Subtitle 2"/>
          <p:cNvSpPr txBox="1">
            <a:spLocks noGrp="1"/>
          </p:cNvSpPr>
          <p:nvPr>
            <p:ph type="subTitle" idx="4294967295"/>
          </p:nvPr>
        </p:nvSpPr>
        <p:spPr>
          <a:xfrm>
            <a:off x="438119" y="1828800"/>
            <a:ext cx="9071640" cy="4384440"/>
          </a:xfrm>
        </p:spPr>
        <p:txBody>
          <a:bodyPr anchor="ctr"/>
          <a:lstStyle/>
          <a:p>
            <a:pPr lvl="0" algn="l"/>
            <a:endParaRPr lang="en-US"/>
          </a:p>
          <a:p>
            <a:pPr lvl="0" algn="l"/>
            <a:r>
              <a:rPr lang="en-US"/>
              <a:t>Phase 3 gaining access requires taking control of one or more network devices in order to either extract data from the target, or to use that device to then launch attacks on other targets.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160"/>
          </a:xfrm>
        </p:spPr>
        <p:txBody>
          <a:bodyPr/>
          <a:lstStyle/>
          <a:p>
            <a:pPr lvl="0"/>
            <a:r>
              <a:rPr lang="en-US"/>
              <a:t>Phase 4 | Maintaining Access</a:t>
            </a:r>
          </a:p>
        </p:txBody>
      </p:sp>
      <p:sp>
        <p:nvSpPr>
          <p:cNvPr id="3" name="Subtitle 2"/>
          <p:cNvSpPr txBox="1">
            <a:spLocks noGrp="1"/>
          </p:cNvSpPr>
          <p:nvPr>
            <p:ph type="subTitle" idx="4294967295"/>
          </p:nvPr>
        </p:nvSpPr>
        <p:spPr>
          <a:xfrm>
            <a:off x="438119" y="1828800"/>
            <a:ext cx="9071640" cy="4384440"/>
          </a:xfrm>
        </p:spPr>
        <p:txBody>
          <a:bodyPr anchor="ctr"/>
          <a:lstStyle/>
          <a:p>
            <a:pPr lvl="0" algn="l"/>
            <a:endParaRPr lang="en-US"/>
          </a:p>
          <a:p>
            <a:pPr lvl="0" algn="l"/>
            <a:r>
              <a:rPr lang="en-US"/>
              <a:t>Maintaining access requires taking the steps involved in being able to be persistently within the target environment in order to gather as much data as possible. The attacker must remain stealthy in this phase, so as to not get caught while using the host environment.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1640" cy="1262160"/>
          </a:xfrm>
        </p:spPr>
        <p:txBody>
          <a:bodyPr/>
          <a:lstStyle/>
          <a:p>
            <a:pPr lvl="0"/>
            <a:r>
              <a:rPr lang="en-US"/>
              <a:t>Phase 5 | Covering Tracks</a:t>
            </a:r>
          </a:p>
        </p:txBody>
      </p:sp>
      <p:sp>
        <p:nvSpPr>
          <p:cNvPr id="3" name="Subtitle 2"/>
          <p:cNvSpPr txBox="1">
            <a:spLocks noGrp="1"/>
          </p:cNvSpPr>
          <p:nvPr>
            <p:ph type="subTitle" idx="4294967295"/>
          </p:nvPr>
        </p:nvSpPr>
        <p:spPr>
          <a:xfrm>
            <a:off x="438119" y="1828800"/>
            <a:ext cx="9071640" cy="4384440"/>
          </a:xfrm>
        </p:spPr>
        <p:txBody>
          <a:bodyPr anchor="ctr"/>
          <a:lstStyle/>
          <a:p>
            <a:pPr lvl="0" algn="l"/>
            <a:endParaRPr lang="en-US"/>
          </a:p>
          <a:p>
            <a:pPr lvl="0" algn="l"/>
            <a:r>
              <a:rPr lang="en-US"/>
              <a:t>The final phase of covering tracks simply means that the attacker must take the steps necessary to remove all semblance of detection. Any changes that were made, authorizations that were escalated etc. all must return to a state of non-recognition by the host network’s administrators.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4215" y="914400"/>
            <a:ext cx="9419207" cy="5058727"/>
          </a:xfrm>
          <a:prstGeom prst="rect">
            <a:avLst/>
          </a:prstGeom>
        </p:spPr>
      </p:pic>
    </p:spTree>
    <p:extLst>
      <p:ext uri="{BB962C8B-B14F-4D97-AF65-F5344CB8AC3E}">
        <p14:creationId xmlns:p14="http://schemas.microsoft.com/office/powerpoint/2010/main" val="1077941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1960"/>
            <a:ext cx="9769475" cy="6555641"/>
          </a:xfrm>
          <a:prstGeom prst="rect">
            <a:avLst/>
          </a:prstGeom>
        </p:spPr>
        <p:txBody>
          <a:bodyPr wrap="square">
            <a:spAutoFit/>
          </a:bodyPr>
          <a:lstStyle/>
          <a:p>
            <a:pPr fontAlgn="base"/>
            <a:r>
              <a:rPr lang="en-US" sz="2800" dirty="0">
                <a:solidFill>
                  <a:srgbClr val="181818"/>
                </a:solidFill>
                <a:latin typeface="Gotham SSm A" charset="0"/>
              </a:rPr>
              <a:t>ARP Spoofing Attacks</a:t>
            </a:r>
          </a:p>
          <a:p>
            <a:pPr fontAlgn="base"/>
            <a:r>
              <a:rPr lang="en-US" sz="2800" dirty="0">
                <a:solidFill>
                  <a:srgbClr val="555555"/>
                </a:solidFill>
                <a:latin typeface="Montserrat" charset="0"/>
              </a:rPr>
              <a:t>ARP is short for Address Resolution Protocol, a protocol that is used to resolve IP addresses to MAC (Media Access Control) addresses for transmitting data. In an ARP spoofing attack, a malicious party sends spoofed ARP messages across a local area network in order to link the attacker’s MAC address with the IP address of a legitimate member of the network. This type of spoofing attack results in data that is intended for the host’s IP address getting sent to the attacker instead. Malicious parties commonly use </a:t>
            </a:r>
            <a:r>
              <a:rPr lang="en-US" sz="2800" dirty="0">
                <a:solidFill>
                  <a:srgbClr val="36A2E3"/>
                </a:solidFill>
                <a:latin typeface="inherit" charset="0"/>
                <a:hlinkClick r:id="rId3"/>
              </a:rPr>
              <a:t>ARP spoofing</a:t>
            </a:r>
            <a:r>
              <a:rPr lang="en-US" sz="2800" dirty="0">
                <a:solidFill>
                  <a:srgbClr val="555555"/>
                </a:solidFill>
                <a:latin typeface="Montserrat" charset="0"/>
              </a:rPr>
              <a:t> to steal information, modify data-in-transit or stop traffic on a LAN. </a:t>
            </a:r>
            <a:r>
              <a:rPr lang="en-US" sz="2800" dirty="0">
                <a:solidFill>
                  <a:srgbClr val="36A2E3"/>
                </a:solidFill>
                <a:latin typeface="inherit" charset="0"/>
                <a:hlinkClick r:id="rId3"/>
              </a:rPr>
              <a:t>ARP spoofing </a:t>
            </a:r>
            <a:r>
              <a:rPr lang="en-US" sz="2800" dirty="0">
                <a:solidFill>
                  <a:srgbClr val="555555"/>
                </a:solidFill>
                <a:latin typeface="Montserrat" charset="0"/>
              </a:rPr>
              <a:t>attacks can also be used to facilitate other types of attacks, including denial-of-service, session hijacking and </a:t>
            </a:r>
            <a:r>
              <a:rPr lang="en-US" sz="2800" dirty="0">
                <a:solidFill>
                  <a:srgbClr val="36A2E3"/>
                </a:solidFill>
                <a:latin typeface="inherit" charset="0"/>
                <a:hlinkClick r:id="rId4"/>
              </a:rPr>
              <a:t>man-in-the-</a:t>
            </a:r>
            <a:r>
              <a:rPr lang="en-US" sz="2800" dirty="0" err="1">
                <a:solidFill>
                  <a:srgbClr val="36A2E3"/>
                </a:solidFill>
                <a:latin typeface="inherit" charset="0"/>
                <a:hlinkClick r:id="rId4"/>
              </a:rPr>
              <a:t>middle</a:t>
            </a:r>
            <a:r>
              <a:rPr lang="en-US" sz="2800" dirty="0" err="1">
                <a:solidFill>
                  <a:srgbClr val="555555"/>
                </a:solidFill>
                <a:latin typeface="Montserrat" charset="0"/>
              </a:rPr>
              <a:t>attacks</a:t>
            </a:r>
            <a:r>
              <a:rPr lang="en-US" sz="2800" dirty="0">
                <a:solidFill>
                  <a:srgbClr val="555555"/>
                </a:solidFill>
                <a:latin typeface="Montserrat" charset="0"/>
              </a:rPr>
              <a:t>. ARP spoofing only works on local area networks that use the Address Resolution Protocol.</a:t>
            </a:r>
            <a:endParaRPr lang="en-US" sz="2800" b="0" i="0" dirty="0">
              <a:solidFill>
                <a:srgbClr val="555555"/>
              </a:solidFill>
              <a:effectLst/>
              <a:latin typeface="Montserrat" charset="0"/>
            </a:endParaRPr>
          </a:p>
        </p:txBody>
      </p:sp>
    </p:spTree>
    <p:extLst>
      <p:ext uri="{BB962C8B-B14F-4D97-AF65-F5344CB8AC3E}">
        <p14:creationId xmlns:p14="http://schemas.microsoft.com/office/powerpoint/2010/main" val="986675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838201"/>
            <a:ext cx="8519795" cy="6555641"/>
          </a:xfrm>
          <a:prstGeom prst="rect">
            <a:avLst/>
          </a:prstGeom>
        </p:spPr>
        <p:txBody>
          <a:bodyPr wrap="square">
            <a:spAutoFit/>
          </a:bodyPr>
          <a:lstStyle/>
          <a:p>
            <a:pPr fontAlgn="base"/>
            <a:r>
              <a:rPr lang="en-US" sz="2800">
                <a:solidFill>
                  <a:srgbClr val="181818"/>
                </a:solidFill>
                <a:latin typeface="Gotham SSm A" charset="0"/>
              </a:rPr>
              <a:t>DNS Server Spoofing Attacks</a:t>
            </a:r>
          </a:p>
          <a:p>
            <a:pPr fontAlgn="base"/>
            <a:r>
              <a:rPr lang="en-US" sz="2800" dirty="0">
                <a:solidFill>
                  <a:srgbClr val="555555"/>
                </a:solidFill>
                <a:latin typeface="Montserrat" charset="0"/>
              </a:rPr>
              <a:t>The Domain Name System (DNS) is a system that associates domain names with IP addresses. Devices that connect to the internet or other private networks rely on the DNS for resolving URLs, email addresses and other human-readable domain names into their corresponding IP addresses. In a DNS server spoofing attack, a malicious party modifies the DNS server in order to reroute a specific domain name to a different IP address. In many cases, the new IP address will be for a server that is actually controlled by the attacker and contains files infected with malware. DNS server spoofing attacks are often used to spread </a:t>
            </a:r>
            <a:r>
              <a:rPr lang="en-US" sz="2800" dirty="0">
                <a:solidFill>
                  <a:srgbClr val="36A2E3"/>
                </a:solidFill>
                <a:latin typeface="inherit" charset="0"/>
                <a:hlinkClick r:id="rId3"/>
              </a:rPr>
              <a:t>computer worms</a:t>
            </a:r>
            <a:r>
              <a:rPr lang="en-US" sz="2800" dirty="0">
                <a:solidFill>
                  <a:srgbClr val="555555"/>
                </a:solidFill>
                <a:latin typeface="Montserrat" charset="0"/>
              </a:rPr>
              <a:t> and viruses.</a:t>
            </a:r>
          </a:p>
          <a:p>
            <a:r>
              <a:rPr lang="en-US" sz="2800" dirty="0"/>
              <a:t/>
            </a:r>
            <a:br>
              <a:rPr lang="en-US" sz="2800" dirty="0"/>
            </a:br>
            <a:endParaRPr lang="en-US" sz="2800" dirty="0"/>
          </a:p>
        </p:txBody>
      </p:sp>
    </p:spTree>
    <p:extLst>
      <p:ext uri="{BB962C8B-B14F-4D97-AF65-F5344CB8AC3E}">
        <p14:creationId xmlns:p14="http://schemas.microsoft.com/office/powerpoint/2010/main" val="188708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954</Words>
  <Application>Microsoft Macintosh PowerPoint</Application>
  <PresentationFormat>Custom</PresentationFormat>
  <Paragraphs>72</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CiscoSans</vt:lpstr>
      <vt:lpstr>Gotham SSm A</vt:lpstr>
      <vt:lpstr>inherit</vt:lpstr>
      <vt:lpstr>Liberation Sans</vt:lpstr>
      <vt:lpstr>Liberation Serif</vt:lpstr>
      <vt:lpstr>Lohit Devanagari</vt:lpstr>
      <vt:lpstr>Montserrat</vt:lpstr>
      <vt:lpstr>Tahoma</vt:lpstr>
      <vt:lpstr>Arial</vt:lpstr>
      <vt:lpstr>Default</vt:lpstr>
      <vt:lpstr>Five Phases of Penetration Testing</vt:lpstr>
      <vt:lpstr>Phase 1 | Reconnaissance</vt:lpstr>
      <vt:lpstr>Phase 2 | Scanning</vt:lpstr>
      <vt:lpstr>Phase 3 | Gaining Access</vt:lpstr>
      <vt:lpstr>Phase 4 | Maintaining Access</vt:lpstr>
      <vt:lpstr>Phase 5 | Covering Tracks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Phases of Penetration Testing</dc:title>
  <cp:lastModifiedBy>Microsoft Office User</cp:lastModifiedBy>
  <cp:revision>4</cp:revision>
  <dcterms:created xsi:type="dcterms:W3CDTF">2017-01-05T23:59:08Z</dcterms:created>
  <dcterms:modified xsi:type="dcterms:W3CDTF">2018-01-04T19:21:47Z</dcterms:modified>
</cp:coreProperties>
</file>