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4"/>
    <a:srgbClr val="FFD400"/>
    <a:srgbClr val="86B81B"/>
    <a:srgbClr val="918D40"/>
    <a:srgbClr val="38B48B"/>
    <a:srgbClr val="FD9900"/>
    <a:srgbClr val="7C402E"/>
    <a:srgbClr val="60F040"/>
    <a:srgbClr val="90D7EC"/>
    <a:srgbClr val="C39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06C7B-350A-4E4B-A8E2-357765C9F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A12EA1-7AFC-4E69-898F-1840DF40C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4CC0E-31B3-4CB2-8771-6703760A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631E-C2A9-4EB9-B5BD-04BDD2AD9BA7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8EAB1E-6562-4B59-9E50-BB381F05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DBDA58-5D26-4107-B37E-3F7896B8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8A71-7D72-451C-97E1-9B215B334E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01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85FAD-EE2D-4308-AFEF-7C23256E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FFE3FB-C922-459D-98A7-D51AEDC45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7C81FF-9F32-4B6A-9C26-D085EFC8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631E-C2A9-4EB9-B5BD-04BDD2AD9BA7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AF5D00-7C64-4C8F-AFEE-10C284FC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FAFC80-253F-404F-91AA-B80931D4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8A71-7D72-451C-97E1-9B215B334E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30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BDFF0C-FEDE-4598-A055-A991DC48F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53F191-64D8-4DC1-B833-00A7CEEF4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D7DA1C-55CD-44A5-9CA3-A54895D9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631E-C2A9-4EB9-B5BD-04BDD2AD9BA7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0278CF-DC60-4821-A88F-45405052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2E162D-E7B8-42F3-88D9-F59C5730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8A71-7D72-451C-97E1-9B215B334E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62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0FF2C-75FD-4F3A-8E22-D10B8290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90F666-9278-476C-BF44-420395083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4FE53A-54C2-450B-B5BD-36BF9AD5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631E-C2A9-4EB9-B5BD-04BDD2AD9BA7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F7644-8028-44FB-A250-3DD27C97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FD799B-93FD-462A-8A5B-BFF68095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8A71-7D72-451C-97E1-9B215B334E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59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0716A-404D-43B2-9D2C-A3FF8AE2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CC7D18-724A-4D84-9D54-E9D8D1977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BC28D-C5C1-42DF-B8F2-E6582AA0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631E-C2A9-4EB9-B5BD-04BDD2AD9BA7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ACFC95-D85F-4031-AD18-3BC972CF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A90971-FE80-4CBA-A74E-27451FDB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8A71-7D72-451C-97E1-9B215B334E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85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68046-32D7-4A45-BAFA-F6F586C0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0AB5A9-791F-40A9-BF53-4A210F6F9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3B1EE3-79FE-4273-A002-B96D1C53B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F36F87-9EC4-45EA-9C8E-D66639FD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631E-C2A9-4EB9-B5BD-04BDD2AD9BA7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7D1215-98C5-4D04-BA0E-0A6BE7F3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8E3015-1CB4-4890-BC12-8F002B81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8A71-7D72-451C-97E1-9B215B334E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74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159F8-9E0B-49BD-978B-8F17A99A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3352E1-C9C0-4601-9379-44AC3CF8A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327C7B-7D8C-4B6B-B715-BC9EAD098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A5E92E-56FF-4085-9A24-55A29FE3E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246AE4-7F6F-46FE-93FF-64A790355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8DEC699-E4FC-4A1B-A5A7-A4B0F220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631E-C2A9-4EB9-B5BD-04BDD2AD9BA7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3F2AE0-B590-4A88-AE1C-25A46B5C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F8E968-91E3-42B2-BC25-6C9EEC6F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8A71-7D72-451C-97E1-9B215B334E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28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00BF8-BD13-4FEE-B4BA-06C3AC63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F5D3EF-5751-4C99-83E0-AE987A9F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631E-C2A9-4EB9-B5BD-04BDD2AD9BA7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8F7F77-B8C6-431A-9B7F-93FFC64A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8D5A8B-C0BE-4FFC-89FC-6E0D71BB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8A71-7D72-451C-97E1-9B215B334E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66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5A79CA8-098F-4023-83C1-161DC000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631E-C2A9-4EB9-B5BD-04BDD2AD9BA7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2C9EAA-14E9-41CF-9A44-98BC19FD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BEDC29-68C4-4495-AF08-D20CA1B9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8A71-7D72-451C-97E1-9B215B334E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66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3FD62-F246-4A56-BB0D-132CED3E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9D7086-6B52-47F1-AF5B-DF73B056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6E4F83-9334-4E35-90B2-FE385B86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B04E91-86A7-49EF-B22E-7D1F3E9F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631E-C2A9-4EB9-B5BD-04BDD2AD9BA7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482386-3810-46E4-8DF8-D38EE292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7BCCF8-1992-45E6-ABA8-BCD5087C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8A71-7D72-451C-97E1-9B215B334E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7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AE828-7BCE-4ED9-A714-3497054C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AE26F9-EFE8-46CF-A154-EF2FAD535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3EF038-5AB4-4CC2-89A1-F2573E0F2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DAA143-648A-4482-931F-99D16978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631E-C2A9-4EB9-B5BD-04BDD2AD9BA7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E5B00A-6714-4191-87DE-71DB48B9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7C5E64-E64A-4845-B8D5-AA20CFB2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E8A71-7D72-451C-97E1-9B215B334E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CE7FB0-0C22-468D-B7ED-9BED6164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A52ACE-C1B4-48A5-9AC6-84535315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AB7387-00F0-4A6A-8C77-5BDBD3848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631E-C2A9-4EB9-B5BD-04BDD2AD9BA7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30C728-6FC8-4F2F-8895-797BC7730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2863DC-8CCB-45D6-88A0-F60E062AC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8A71-7D72-451C-97E1-9B215B334E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4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0713BC1-DB84-4AA4-965C-DCABC21EBF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85785F6-A8B5-410D-8757-0D5BAA75D4AF}"/>
              </a:ext>
            </a:extLst>
          </p:cNvPr>
          <p:cNvGrpSpPr/>
          <p:nvPr/>
        </p:nvGrpSpPr>
        <p:grpSpPr>
          <a:xfrm>
            <a:off x="185483" y="374705"/>
            <a:ext cx="11821717" cy="3748232"/>
            <a:chOff x="185483" y="742011"/>
            <a:chExt cx="11821717" cy="3748232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8B325F6E-BB68-44FC-ACC6-A041B1394AA6}"/>
                </a:ext>
              </a:extLst>
            </p:cNvPr>
            <p:cNvCxnSpPr>
              <a:cxnSpLocks/>
            </p:cNvCxnSpPr>
            <p:nvPr/>
          </p:nvCxnSpPr>
          <p:spPr>
            <a:xfrm>
              <a:off x="3396000" y="850011"/>
              <a:ext cx="5400000" cy="0"/>
            </a:xfrm>
            <a:prstGeom prst="line">
              <a:avLst/>
            </a:prstGeom>
            <a:ln w="76200">
              <a:gradFill flip="none" rotWithShape="1">
                <a:gsLst>
                  <a:gs pos="50000">
                    <a:srgbClr val="86B81B"/>
                  </a:gs>
                  <a:gs pos="75000">
                    <a:srgbClr val="60F040"/>
                  </a:gs>
                </a:gsLst>
                <a:lin ang="0" scaled="1"/>
                <a:tileRect/>
              </a:gra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C805BA41-B6D3-4567-9BAE-B3E288512A24}"/>
                </a:ext>
              </a:extLst>
            </p:cNvPr>
            <p:cNvCxnSpPr>
              <a:cxnSpLocks/>
            </p:cNvCxnSpPr>
            <p:nvPr/>
          </p:nvCxnSpPr>
          <p:spPr>
            <a:xfrm>
              <a:off x="185483" y="850011"/>
              <a:ext cx="3210517" cy="0"/>
            </a:xfrm>
            <a:prstGeom prst="line">
              <a:avLst/>
            </a:prstGeom>
            <a:ln w="76200">
              <a:solidFill>
                <a:srgbClr val="36C8B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082A19E6-405B-40F2-AC72-757DDEFD5014}"/>
                </a:ext>
              </a:extLst>
            </p:cNvPr>
            <p:cNvCxnSpPr>
              <a:cxnSpLocks/>
            </p:cNvCxnSpPr>
            <p:nvPr/>
          </p:nvCxnSpPr>
          <p:spPr>
            <a:xfrm>
              <a:off x="8796000" y="850011"/>
              <a:ext cx="3211200" cy="0"/>
            </a:xfrm>
            <a:prstGeom prst="line">
              <a:avLst/>
            </a:prstGeom>
            <a:ln w="76200">
              <a:solidFill>
                <a:srgbClr val="38B48B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C654676-2BAF-401C-93D5-824F60B0DC20}"/>
                </a:ext>
              </a:extLst>
            </p:cNvPr>
            <p:cNvSpPr txBox="1"/>
            <p:nvPr/>
          </p:nvSpPr>
          <p:spPr>
            <a:xfrm>
              <a:off x="3026668" y="958011"/>
              <a:ext cx="738664" cy="147732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rgbClr val="302020"/>
                  </a:solidFill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開始相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C13CAB8-B39D-4D94-B4B2-8DF400BF7892}"/>
                </a:ext>
              </a:extLst>
            </p:cNvPr>
            <p:cNvSpPr txBox="1"/>
            <p:nvPr/>
          </p:nvSpPr>
          <p:spPr>
            <a:xfrm>
              <a:off x="8426668" y="958011"/>
              <a:ext cx="738664" cy="147732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ja-JP" altLang="en-US" sz="3600" dirty="0">
                  <a:solidFill>
                    <a:srgbClr val="302020"/>
                  </a:solidFill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完了相</a:t>
              </a:r>
              <a:endParaRPr kumimoji="1" lang="ja-JP" altLang="en-US" sz="3600" dirty="0">
                <a:solidFill>
                  <a:srgbClr val="30202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5A75302-52B0-47B6-8F0F-2B36E4DDE559}"/>
                </a:ext>
              </a:extLst>
            </p:cNvPr>
            <p:cNvSpPr txBox="1"/>
            <p:nvPr/>
          </p:nvSpPr>
          <p:spPr>
            <a:xfrm>
              <a:off x="7688004" y="958011"/>
              <a:ext cx="738664" cy="147732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ja-JP" altLang="en-US" sz="3600" dirty="0">
                  <a:solidFill>
                    <a:srgbClr val="302020"/>
                  </a:solidFill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将終相</a:t>
              </a:r>
              <a:endParaRPr kumimoji="1" lang="ja-JP" altLang="en-US" sz="3600" dirty="0">
                <a:solidFill>
                  <a:srgbClr val="30202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AB71845-EC51-4B7A-BF19-2BFF056EC258}"/>
                </a:ext>
              </a:extLst>
            </p:cNvPr>
            <p:cNvSpPr txBox="1"/>
            <p:nvPr/>
          </p:nvSpPr>
          <p:spPr>
            <a:xfrm>
              <a:off x="5720598" y="958011"/>
              <a:ext cx="738664" cy="147732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ja-JP" altLang="en-US" sz="3600" dirty="0">
                  <a:solidFill>
                    <a:srgbClr val="302020"/>
                  </a:solidFill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継続相</a:t>
              </a:r>
              <a:endParaRPr kumimoji="1" lang="ja-JP" altLang="en-US" sz="3600" dirty="0">
                <a:solidFill>
                  <a:srgbClr val="30202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7A8D1EA-92A7-41C4-BE30-51390EBA2F30}"/>
                </a:ext>
              </a:extLst>
            </p:cNvPr>
            <p:cNvSpPr txBox="1"/>
            <p:nvPr/>
          </p:nvSpPr>
          <p:spPr>
            <a:xfrm>
              <a:off x="10032268" y="958011"/>
              <a:ext cx="738664" cy="247760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ja-JP" altLang="en-US" sz="3600" spc="-500" dirty="0">
                  <a:solidFill>
                    <a:srgbClr val="302020"/>
                  </a:solidFill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アオリスト相</a:t>
              </a:r>
              <a:endParaRPr kumimoji="1" lang="ja-JP" altLang="en-US" sz="3600" spc="-500" dirty="0">
                <a:solidFill>
                  <a:srgbClr val="30202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6C6B59A-A14A-41AD-899E-E358D3C2F500}"/>
                </a:ext>
              </a:extLst>
            </p:cNvPr>
            <p:cNvSpPr txBox="1"/>
            <p:nvPr/>
          </p:nvSpPr>
          <p:spPr>
            <a:xfrm>
              <a:off x="1350453" y="958011"/>
              <a:ext cx="738664" cy="147732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ja-JP" altLang="en-US" sz="3600" dirty="0">
                  <a:solidFill>
                    <a:srgbClr val="302020"/>
                  </a:solidFill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未然相</a:t>
              </a:r>
              <a:endParaRPr kumimoji="1" lang="ja-JP" altLang="en-US" sz="3600" dirty="0">
                <a:solidFill>
                  <a:srgbClr val="30202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endParaRP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5A4E154-1CD3-4361-8AEB-EF3FA0EB18B6}"/>
                </a:ext>
              </a:extLst>
            </p:cNvPr>
            <p:cNvCxnSpPr>
              <a:cxnSpLocks/>
            </p:cNvCxnSpPr>
            <p:nvPr/>
          </p:nvCxnSpPr>
          <p:spPr>
            <a:xfrm>
              <a:off x="5791882" y="3427992"/>
              <a:ext cx="900000" cy="0"/>
            </a:xfrm>
            <a:prstGeom prst="line">
              <a:avLst/>
            </a:prstGeom>
            <a:ln w="76200">
              <a:solidFill>
                <a:srgbClr val="86B81B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D0C4906-58DB-47BD-B84C-4EC1DB86655C}"/>
                </a:ext>
              </a:extLst>
            </p:cNvPr>
            <p:cNvSpPr txBox="1"/>
            <p:nvPr/>
          </p:nvSpPr>
          <p:spPr>
            <a:xfrm>
              <a:off x="7292814" y="3012915"/>
              <a:ext cx="738664" cy="147732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ja-JP" altLang="en-US" sz="3600" dirty="0">
                  <a:solidFill>
                    <a:srgbClr val="302020"/>
                  </a:solidFill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中止相</a:t>
              </a:r>
              <a:endParaRPr kumimoji="1" lang="ja-JP" altLang="en-US" sz="3600" dirty="0">
                <a:solidFill>
                  <a:srgbClr val="30202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2FB162C5-66B1-413A-9EEC-6BD317F7E393}"/>
                </a:ext>
              </a:extLst>
            </p:cNvPr>
            <p:cNvSpPr/>
            <p:nvPr/>
          </p:nvSpPr>
          <p:spPr>
            <a:xfrm>
              <a:off x="3288000" y="742011"/>
              <a:ext cx="216000" cy="216000"/>
            </a:xfrm>
            <a:prstGeom prst="ellipse">
              <a:avLst/>
            </a:prstGeom>
            <a:solidFill>
              <a:srgbClr val="C39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246392B7-9940-4F59-8F9A-11D2A5BB99A9}"/>
                </a:ext>
              </a:extLst>
            </p:cNvPr>
            <p:cNvSpPr/>
            <p:nvPr/>
          </p:nvSpPr>
          <p:spPr>
            <a:xfrm>
              <a:off x="8688000" y="742011"/>
              <a:ext cx="216000" cy="216000"/>
            </a:xfrm>
            <a:prstGeom prst="ellipse">
              <a:avLst/>
            </a:prstGeom>
            <a:solidFill>
              <a:srgbClr val="918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185DF50E-31A2-4AA5-97CB-EDC826253976}"/>
                </a:ext>
              </a:extLst>
            </p:cNvPr>
            <p:cNvSpPr/>
            <p:nvPr/>
          </p:nvSpPr>
          <p:spPr>
            <a:xfrm>
              <a:off x="4005053" y="850010"/>
              <a:ext cx="1190947" cy="2578985"/>
            </a:xfrm>
            <a:prstGeom prst="arc">
              <a:avLst/>
            </a:prstGeom>
            <a:ln w="76200">
              <a:solidFill>
                <a:srgbClr val="86B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3FD8A807-D96A-4BDC-9DBB-124BFB8D4FF5}"/>
                </a:ext>
              </a:extLst>
            </p:cNvPr>
            <p:cNvSpPr/>
            <p:nvPr/>
          </p:nvSpPr>
          <p:spPr>
            <a:xfrm rot="10800000">
              <a:off x="5196409" y="849007"/>
              <a:ext cx="1190947" cy="2578985"/>
            </a:xfrm>
            <a:prstGeom prst="arc">
              <a:avLst/>
            </a:prstGeom>
            <a:ln w="76200">
              <a:solidFill>
                <a:srgbClr val="86B8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稲妻 19">
              <a:extLst>
                <a:ext uri="{FF2B5EF4-FFF2-40B4-BE49-F238E27FC236}">
                  <a16:creationId xmlns:a16="http://schemas.microsoft.com/office/drawing/2014/main" id="{2ECF9CA6-3B19-44DB-98C6-400E23F6FF70}"/>
                </a:ext>
              </a:extLst>
            </p:cNvPr>
            <p:cNvSpPr/>
            <p:nvPr/>
          </p:nvSpPr>
          <p:spPr>
            <a:xfrm flipH="1">
              <a:off x="6295644" y="2674620"/>
              <a:ext cx="1366502" cy="1076959"/>
            </a:xfrm>
            <a:prstGeom prst="lightningBolt">
              <a:avLst/>
            </a:prstGeom>
            <a:solidFill>
              <a:srgbClr val="FFD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F2ADCAAB-1535-4722-A25D-76B358E423E5}"/>
              </a:ext>
            </a:extLst>
          </p:cNvPr>
          <p:cNvGrpSpPr/>
          <p:nvPr/>
        </p:nvGrpSpPr>
        <p:grpSpPr>
          <a:xfrm>
            <a:off x="0" y="4567943"/>
            <a:ext cx="12192000" cy="646331"/>
            <a:chOff x="0" y="4567943"/>
            <a:chExt cx="12192000" cy="646331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6F68CBF-4F4B-4425-A699-097A3A1A4C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67944"/>
              <a:ext cx="12192000" cy="0"/>
            </a:xfrm>
            <a:prstGeom prst="line">
              <a:avLst/>
            </a:prstGeom>
            <a:ln w="76200">
              <a:solidFill>
                <a:srgbClr val="86B81B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74321D-F31C-405C-8C72-9338BEC713CC}"/>
                </a:ext>
              </a:extLst>
            </p:cNvPr>
            <p:cNvSpPr txBox="1"/>
            <p:nvPr/>
          </p:nvSpPr>
          <p:spPr>
            <a:xfrm>
              <a:off x="1718340" y="4567943"/>
              <a:ext cx="1569660" cy="6463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rgbClr val="302020"/>
                  </a:solidFill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普遍相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C3876BA-AE03-4108-8F9B-DEE7CE6B0012}"/>
              </a:ext>
            </a:extLst>
          </p:cNvPr>
          <p:cNvGrpSpPr/>
          <p:nvPr/>
        </p:nvGrpSpPr>
        <p:grpSpPr>
          <a:xfrm>
            <a:off x="86074" y="5618722"/>
            <a:ext cx="12019853" cy="754329"/>
            <a:chOff x="114817" y="5618722"/>
            <a:chExt cx="12019853" cy="754329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E83E12C0-2EA6-4C7B-AA7F-B50765E87160}"/>
                </a:ext>
              </a:extLst>
            </p:cNvPr>
            <p:cNvCxnSpPr>
              <a:cxnSpLocks/>
            </p:cNvCxnSpPr>
            <p:nvPr/>
          </p:nvCxnSpPr>
          <p:spPr>
            <a:xfrm>
              <a:off x="4296000" y="5726722"/>
              <a:ext cx="3600000" cy="0"/>
            </a:xfrm>
            <a:prstGeom prst="line">
              <a:avLst/>
            </a:prstGeom>
            <a:ln w="76200">
              <a:gradFill flip="none" rotWithShape="1">
                <a:gsLst>
                  <a:gs pos="50000">
                    <a:srgbClr val="86B81B"/>
                  </a:gs>
                  <a:gs pos="75000">
                    <a:srgbClr val="60F040"/>
                  </a:gs>
                </a:gsLst>
                <a:lin ang="0" scaled="1"/>
                <a:tileRect/>
              </a:gra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1F4C1318-B993-4CF8-9503-A9D4D0AF22C9}"/>
                </a:ext>
              </a:extLst>
            </p:cNvPr>
            <p:cNvSpPr/>
            <p:nvPr/>
          </p:nvSpPr>
          <p:spPr>
            <a:xfrm>
              <a:off x="4188000" y="5618722"/>
              <a:ext cx="216000" cy="216000"/>
            </a:xfrm>
            <a:prstGeom prst="ellipse">
              <a:avLst/>
            </a:prstGeom>
            <a:solidFill>
              <a:srgbClr val="C39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7FFE8EE9-5F8C-4AD3-B697-EA1E003D1EDD}"/>
                </a:ext>
              </a:extLst>
            </p:cNvPr>
            <p:cNvSpPr/>
            <p:nvPr/>
          </p:nvSpPr>
          <p:spPr>
            <a:xfrm>
              <a:off x="7788002" y="5618722"/>
              <a:ext cx="216000" cy="216000"/>
            </a:xfrm>
            <a:prstGeom prst="ellipse">
              <a:avLst/>
            </a:prstGeom>
            <a:solidFill>
              <a:srgbClr val="918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A0BC5DA-7E1C-4DC8-8204-A0E773F45E6D}"/>
                </a:ext>
              </a:extLst>
            </p:cNvPr>
            <p:cNvSpPr txBox="1"/>
            <p:nvPr/>
          </p:nvSpPr>
          <p:spPr>
            <a:xfrm>
              <a:off x="1739913" y="5726720"/>
              <a:ext cx="1569660" cy="64633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ja-JP" altLang="en-US" sz="3600" dirty="0">
                  <a:solidFill>
                    <a:srgbClr val="302020"/>
                  </a:solidFill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反復</a:t>
              </a:r>
              <a:r>
                <a:rPr kumimoji="1" lang="ja-JP" altLang="en-US" sz="3600" dirty="0">
                  <a:solidFill>
                    <a:srgbClr val="302020"/>
                  </a:solidFill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相</a:t>
              </a:r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E8FB0DDF-8554-49F1-BCA6-13FDF71034A0}"/>
                </a:ext>
              </a:extLst>
            </p:cNvPr>
            <p:cNvCxnSpPr>
              <a:cxnSpLocks/>
            </p:cNvCxnSpPr>
            <p:nvPr/>
          </p:nvCxnSpPr>
          <p:spPr>
            <a:xfrm>
              <a:off x="8426668" y="5726722"/>
              <a:ext cx="3600000" cy="0"/>
            </a:xfrm>
            <a:prstGeom prst="line">
              <a:avLst/>
            </a:prstGeom>
            <a:ln w="76200">
              <a:gradFill flip="none" rotWithShape="1">
                <a:gsLst>
                  <a:gs pos="50000">
                    <a:srgbClr val="86B81B"/>
                  </a:gs>
                  <a:gs pos="75000">
                    <a:srgbClr val="60F040"/>
                  </a:gs>
                </a:gsLst>
                <a:lin ang="0" scaled="1"/>
                <a:tileRect/>
              </a:gra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79E2F52-9AB3-4AC6-911E-8E43A51C9447}"/>
                </a:ext>
              </a:extLst>
            </p:cNvPr>
            <p:cNvSpPr/>
            <p:nvPr/>
          </p:nvSpPr>
          <p:spPr>
            <a:xfrm>
              <a:off x="8318666" y="5618722"/>
              <a:ext cx="216000" cy="216000"/>
            </a:xfrm>
            <a:prstGeom prst="ellipse">
              <a:avLst/>
            </a:prstGeom>
            <a:solidFill>
              <a:srgbClr val="C39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7E2CE1A-F480-4580-96EC-B5F6A9660E86}"/>
                </a:ext>
              </a:extLst>
            </p:cNvPr>
            <p:cNvSpPr/>
            <p:nvPr/>
          </p:nvSpPr>
          <p:spPr>
            <a:xfrm>
              <a:off x="11918670" y="5618722"/>
              <a:ext cx="216000" cy="216000"/>
            </a:xfrm>
            <a:prstGeom prst="ellipse">
              <a:avLst/>
            </a:prstGeom>
            <a:solidFill>
              <a:srgbClr val="918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2C3B8BF-DAF5-43F5-B490-BE7BEFCC6348}"/>
                </a:ext>
              </a:extLst>
            </p:cNvPr>
            <p:cNvCxnSpPr>
              <a:cxnSpLocks/>
            </p:cNvCxnSpPr>
            <p:nvPr/>
          </p:nvCxnSpPr>
          <p:spPr>
            <a:xfrm>
              <a:off x="222817" y="5726722"/>
              <a:ext cx="3600000" cy="0"/>
            </a:xfrm>
            <a:prstGeom prst="line">
              <a:avLst/>
            </a:prstGeom>
            <a:ln w="76200">
              <a:gradFill flip="none" rotWithShape="1">
                <a:gsLst>
                  <a:gs pos="50000">
                    <a:srgbClr val="86B81B"/>
                  </a:gs>
                  <a:gs pos="75000">
                    <a:srgbClr val="60F040"/>
                  </a:gs>
                </a:gsLst>
                <a:lin ang="0" scaled="1"/>
                <a:tileRect/>
              </a:gra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5A1F7992-E50F-4D2E-BB92-7676526BD82F}"/>
                </a:ext>
              </a:extLst>
            </p:cNvPr>
            <p:cNvSpPr/>
            <p:nvPr/>
          </p:nvSpPr>
          <p:spPr>
            <a:xfrm>
              <a:off x="114817" y="5618722"/>
              <a:ext cx="216000" cy="216000"/>
            </a:xfrm>
            <a:prstGeom prst="ellipse">
              <a:avLst/>
            </a:prstGeom>
            <a:solidFill>
              <a:srgbClr val="C39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4EAEE636-8373-46EC-BF80-9E1B7E4E604A}"/>
                </a:ext>
              </a:extLst>
            </p:cNvPr>
            <p:cNvSpPr/>
            <p:nvPr/>
          </p:nvSpPr>
          <p:spPr>
            <a:xfrm>
              <a:off x="3714301" y="5618722"/>
              <a:ext cx="216000" cy="216000"/>
            </a:xfrm>
            <a:prstGeom prst="ellipse">
              <a:avLst/>
            </a:prstGeom>
            <a:solidFill>
              <a:srgbClr val="918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70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HG正楷書体-PRO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2022-02-21T13:32:58Z</dcterms:created>
  <dcterms:modified xsi:type="dcterms:W3CDTF">2022-02-21T13:33:24Z</dcterms:modified>
</cp:coreProperties>
</file>