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verpass Black"/>
      <p:bold r:id="rId28"/>
      <p:boldItalic r:id="rId29"/>
    </p:embeddedFont>
    <p:embeddedFont>
      <p:font typeface="Overpass ExtraBold"/>
      <p:bold r:id="rId30"/>
      <p:boldItalic r:id="rId31"/>
    </p:embeddedFont>
    <p:embeddedFont>
      <p:font typeface="Overpass"/>
      <p:regular r:id="rId32"/>
      <p:bold r:id="rId33"/>
      <p:italic r:id="rId34"/>
      <p:boldItalic r:id="rId35"/>
    </p:embeddedFont>
    <p:embeddedFont>
      <p:font typeface="Overpass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9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verpassBlack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ExtraBold-boldItalic.fntdata"/><Relationship Id="rId30" Type="http://schemas.openxmlformats.org/officeDocument/2006/relationships/font" Target="fonts/OverpassExtraBold-bold.fntdata"/><Relationship Id="rId11" Type="http://schemas.openxmlformats.org/officeDocument/2006/relationships/slide" Target="slides/slide6.xml"/><Relationship Id="rId33" Type="http://schemas.openxmlformats.org/officeDocument/2006/relationships/font" Target="fonts/Overpass-bold.fntdata"/><Relationship Id="rId10" Type="http://schemas.openxmlformats.org/officeDocument/2006/relationships/slide" Target="slides/slide5.xml"/><Relationship Id="rId32" Type="http://schemas.openxmlformats.org/officeDocument/2006/relationships/font" Target="fonts/Overpass-regular.fntdata"/><Relationship Id="rId13" Type="http://schemas.openxmlformats.org/officeDocument/2006/relationships/slide" Target="slides/slide8.xml"/><Relationship Id="rId35" Type="http://schemas.openxmlformats.org/officeDocument/2006/relationships/font" Target="fonts/Overpass-boldItalic.fntdata"/><Relationship Id="rId12" Type="http://schemas.openxmlformats.org/officeDocument/2006/relationships/slide" Target="slides/slide7.xml"/><Relationship Id="rId34" Type="http://schemas.openxmlformats.org/officeDocument/2006/relationships/font" Target="fonts/Overpass-italic.fntdata"/><Relationship Id="rId15" Type="http://schemas.openxmlformats.org/officeDocument/2006/relationships/slide" Target="slides/slide10.xml"/><Relationship Id="rId37" Type="http://schemas.openxmlformats.org/officeDocument/2006/relationships/font" Target="fonts/OverpassSemiBold-bold.fntdata"/><Relationship Id="rId14" Type="http://schemas.openxmlformats.org/officeDocument/2006/relationships/slide" Target="slides/slide9.xml"/><Relationship Id="rId36" Type="http://schemas.openxmlformats.org/officeDocument/2006/relationships/font" Target="fonts/Overpass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Overpass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Overpass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59b31de349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59b31de349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59b31de349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59b31de349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59b31de349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59b31de349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259b31de349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259b31de349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59b31de349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259b31de349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259b31de349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259b31de349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59b31de349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59b31de349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259b31de349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259b31de349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59b31de349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59b31de349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259b31de349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259b31de349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ec5cc5d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ec5cc5d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259b31de349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259b31de349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259b31de349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259b31de349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59b31de349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59b31de349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c7ef38d1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c7ef38d1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9b31de3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9b31de3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9b31de3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9b31de3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59b31de3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59b31de3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59b31de34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59b31de34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59b31de349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59b31de34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59b31de349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59b31de349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993175" y="1691963"/>
            <a:ext cx="68835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2418600" y="3025225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52947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rot="10800000">
            <a:off x="-2692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5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flipH="1" rot="-308984">
            <a:off x="3376794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1641625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831025" y="3456500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1641625" y="3456500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9" type="subTitle"/>
          </p:nvPr>
        </p:nvSpPr>
        <p:spPr>
          <a:xfrm>
            <a:off x="1641625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5574875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5_1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flipH="1" rot="-308984">
            <a:off x="3376794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6" name="Google Shape;76;p14"/>
          <p:cNvSpPr txBox="1"/>
          <p:nvPr>
            <p:ph hasCustomPrompt="1" idx="2" type="title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720025" y="1781025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4"/>
          <p:cNvSpPr txBox="1"/>
          <p:nvPr>
            <p:ph idx="3" type="subTitle"/>
          </p:nvPr>
        </p:nvSpPr>
        <p:spPr>
          <a:xfrm>
            <a:off x="720000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4" type="title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5" type="subTitle"/>
          </p:nvPr>
        </p:nvSpPr>
        <p:spPr>
          <a:xfrm>
            <a:off x="6009503" y="1781025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4"/>
          <p:cNvSpPr txBox="1"/>
          <p:nvPr>
            <p:ph idx="6" type="subTitle"/>
          </p:nvPr>
        </p:nvSpPr>
        <p:spPr>
          <a:xfrm>
            <a:off x="6009500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7" type="title"/>
          </p:nvPr>
        </p:nvSpPr>
        <p:spPr>
          <a:xfrm>
            <a:off x="720000" y="2929988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8" type="subTitle"/>
          </p:nvPr>
        </p:nvSpPr>
        <p:spPr>
          <a:xfrm>
            <a:off x="720000" y="3456500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4"/>
          <p:cNvSpPr txBox="1"/>
          <p:nvPr>
            <p:ph idx="9" type="subTitle"/>
          </p:nvPr>
        </p:nvSpPr>
        <p:spPr>
          <a:xfrm>
            <a:off x="720000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13" type="title"/>
          </p:nvPr>
        </p:nvSpPr>
        <p:spPr>
          <a:xfrm>
            <a:off x="6009510" y="2929995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4" type="subTitle"/>
          </p:nvPr>
        </p:nvSpPr>
        <p:spPr>
          <a:xfrm>
            <a:off x="6009500" y="3456500"/>
            <a:ext cx="2091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4"/>
          <p:cNvSpPr txBox="1"/>
          <p:nvPr>
            <p:ph idx="15" type="subTitle"/>
          </p:nvPr>
        </p:nvSpPr>
        <p:spPr>
          <a:xfrm>
            <a:off x="6009500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4"/>
          <p:cNvSpPr txBox="1"/>
          <p:nvPr>
            <p:ph hasCustomPrompt="1" idx="16" type="title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/>
          <p:nvPr>
            <p:ph idx="17" type="subTitle"/>
          </p:nvPr>
        </p:nvSpPr>
        <p:spPr>
          <a:xfrm>
            <a:off x="3364796" y="1781025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8" type="subTitle"/>
          </p:nvPr>
        </p:nvSpPr>
        <p:spPr>
          <a:xfrm>
            <a:off x="3364763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19" type="title"/>
          </p:nvPr>
        </p:nvSpPr>
        <p:spPr>
          <a:xfrm>
            <a:off x="3364763" y="2929988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20" type="subTitle"/>
          </p:nvPr>
        </p:nvSpPr>
        <p:spPr>
          <a:xfrm>
            <a:off x="3364763" y="3456500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4"/>
          <p:cNvSpPr txBox="1"/>
          <p:nvPr>
            <p:ph idx="21" type="subTitle"/>
          </p:nvPr>
        </p:nvSpPr>
        <p:spPr>
          <a:xfrm>
            <a:off x="3364763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32145" y="2948675"/>
            <a:ext cx="3406995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idx="2" type="subTitle"/>
          </p:nvPr>
        </p:nvSpPr>
        <p:spPr>
          <a:xfrm>
            <a:off x="715050" y="3016200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subTitle"/>
          </p:nvPr>
        </p:nvSpPr>
        <p:spPr>
          <a:xfrm>
            <a:off x="3374850" y="3016200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subTitle"/>
          </p:nvPr>
        </p:nvSpPr>
        <p:spPr>
          <a:xfrm>
            <a:off x="6034650" y="3016200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 rot="308984">
            <a:off x="-1672431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20000" y="1112725"/>
            <a:ext cx="3007200" cy="18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0000" y="3227075"/>
            <a:ext cx="30072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 flipH="1" rot="-308984">
            <a:off x="1733669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4860625" y="1112725"/>
            <a:ext cx="3007200" cy="18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4860625" y="3227075"/>
            <a:ext cx="30072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 rot="10800000">
            <a:off x="-3214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773361" y="2948675"/>
            <a:ext cx="3406995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2056275" y="3274091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>
            <a:off x="5535254" y="327410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8"/>
          <p:cNvSpPr txBox="1"/>
          <p:nvPr>
            <p:ph idx="3" type="subTitle"/>
          </p:nvPr>
        </p:nvSpPr>
        <p:spPr>
          <a:xfrm>
            <a:off x="2056275" y="3539179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idx="4" type="subTitle"/>
          </p:nvPr>
        </p:nvSpPr>
        <p:spPr>
          <a:xfrm>
            <a:off x="5535250" y="3539179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18"/>
          <p:cNvSpPr txBox="1"/>
          <p:nvPr>
            <p:ph idx="5" type="subTitle"/>
          </p:nvPr>
        </p:nvSpPr>
        <p:spPr>
          <a:xfrm>
            <a:off x="2056275" y="16116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8"/>
          <p:cNvSpPr txBox="1"/>
          <p:nvPr>
            <p:ph idx="6" type="subTitle"/>
          </p:nvPr>
        </p:nvSpPr>
        <p:spPr>
          <a:xfrm>
            <a:off x="5535254" y="16116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18"/>
          <p:cNvSpPr txBox="1"/>
          <p:nvPr>
            <p:ph idx="7" type="subTitle"/>
          </p:nvPr>
        </p:nvSpPr>
        <p:spPr>
          <a:xfrm>
            <a:off x="2056263" y="1865766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18"/>
          <p:cNvSpPr txBox="1"/>
          <p:nvPr>
            <p:ph idx="8" type="subTitle"/>
          </p:nvPr>
        </p:nvSpPr>
        <p:spPr>
          <a:xfrm>
            <a:off x="5535250" y="1865766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 flipH="1" rot="10800000">
            <a:off x="657405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631267" y="327410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 txBox="1"/>
          <p:nvPr>
            <p:ph idx="2" type="subTitle"/>
          </p:nvPr>
        </p:nvSpPr>
        <p:spPr>
          <a:xfrm>
            <a:off x="4631263" y="3535879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19"/>
          <p:cNvSpPr txBox="1"/>
          <p:nvPr>
            <p:ph idx="3" type="subTitle"/>
          </p:nvPr>
        </p:nvSpPr>
        <p:spPr>
          <a:xfrm>
            <a:off x="2982438" y="16116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9"/>
          <p:cNvSpPr txBox="1"/>
          <p:nvPr>
            <p:ph idx="4" type="subTitle"/>
          </p:nvPr>
        </p:nvSpPr>
        <p:spPr>
          <a:xfrm>
            <a:off x="2235125" y="1862466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19"/>
          <p:cNvSpPr/>
          <p:nvPr/>
        </p:nvSpPr>
        <p:spPr>
          <a:xfrm flipH="1">
            <a:off x="-32145" y="2918525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2299350" y="1457950"/>
            <a:ext cx="4545300" cy="3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 flipH="1" rot="10800000">
            <a:off x="5777400" y="-41222"/>
            <a:ext cx="3406995" cy="2017222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flipH="1">
            <a:off x="-79375" y="29169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9384" y="243550"/>
            <a:ext cx="6568991" cy="489998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 flipH="1" rot="-308951">
            <a:off x="531846" y="733688"/>
            <a:ext cx="3664166" cy="251039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8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39" name="Google Shape;139;p21"/>
          <p:cNvSpPr/>
          <p:nvPr/>
        </p:nvSpPr>
        <p:spPr>
          <a:xfrm flipH="1" rot="10800000">
            <a:off x="5777400" y="-41222"/>
            <a:ext cx="3406995" cy="2017222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flipH="1">
            <a:off x="-79502" y="539999"/>
            <a:ext cx="5426867" cy="464687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626525" y="1830050"/>
            <a:ext cx="3872100" cy="25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2" type="subTitle"/>
          </p:nvPr>
        </p:nvSpPr>
        <p:spPr>
          <a:xfrm>
            <a:off x="4572075" y="1830050"/>
            <a:ext cx="3872100" cy="25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 flipH="1">
            <a:off x="-32252" y="2948675"/>
            <a:ext cx="1776505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2067356" y="3028691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2"/>
          <p:cNvSpPr txBox="1"/>
          <p:nvPr>
            <p:ph idx="2" type="subTitle"/>
          </p:nvPr>
        </p:nvSpPr>
        <p:spPr>
          <a:xfrm>
            <a:off x="5546338" y="302870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22"/>
          <p:cNvSpPr txBox="1"/>
          <p:nvPr>
            <p:ph idx="3" type="subTitle"/>
          </p:nvPr>
        </p:nvSpPr>
        <p:spPr>
          <a:xfrm>
            <a:off x="1693706" y="3298954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2"/>
          <p:cNvSpPr txBox="1"/>
          <p:nvPr>
            <p:ph idx="4" type="subTitle"/>
          </p:nvPr>
        </p:nvSpPr>
        <p:spPr>
          <a:xfrm>
            <a:off x="5172688" y="3298954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22"/>
          <p:cNvSpPr txBox="1"/>
          <p:nvPr>
            <p:ph idx="5" type="subTitle"/>
          </p:nvPr>
        </p:nvSpPr>
        <p:spPr>
          <a:xfrm>
            <a:off x="2067356" y="16607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2"/>
          <p:cNvSpPr txBox="1"/>
          <p:nvPr>
            <p:ph idx="6" type="subTitle"/>
          </p:nvPr>
        </p:nvSpPr>
        <p:spPr>
          <a:xfrm>
            <a:off x="5546338" y="16607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2"/>
          <p:cNvSpPr txBox="1"/>
          <p:nvPr>
            <p:ph idx="7" type="subTitle"/>
          </p:nvPr>
        </p:nvSpPr>
        <p:spPr>
          <a:xfrm>
            <a:off x="1693706" y="1920041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2"/>
          <p:cNvSpPr txBox="1"/>
          <p:nvPr>
            <p:ph idx="8" type="subTitle"/>
          </p:nvPr>
        </p:nvSpPr>
        <p:spPr>
          <a:xfrm>
            <a:off x="5172688" y="1920041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 flipH="1">
            <a:off x="560875" y="1113900"/>
            <a:ext cx="4330200" cy="29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5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5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5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5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5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5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5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500"/>
            </a:lvl9pPr>
          </a:lstStyle>
          <a:p/>
        </p:txBody>
      </p:sp>
      <p:sp>
        <p:nvSpPr>
          <p:cNvPr id="157" name="Google Shape;157;p23"/>
          <p:cNvSpPr/>
          <p:nvPr/>
        </p:nvSpPr>
        <p:spPr>
          <a:xfrm rot="-10592382">
            <a:off x="-2029454" y="-1009614"/>
            <a:ext cx="8069046" cy="5528269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flipH="1">
            <a:off x="-2692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720000" y="3711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4"/>
          <p:cNvSpPr txBox="1"/>
          <p:nvPr>
            <p:ph idx="2" type="subTitle"/>
          </p:nvPr>
        </p:nvSpPr>
        <p:spPr>
          <a:xfrm>
            <a:off x="3433200" y="3711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4"/>
          <p:cNvSpPr txBox="1"/>
          <p:nvPr>
            <p:ph idx="3" type="subTitle"/>
          </p:nvPr>
        </p:nvSpPr>
        <p:spPr>
          <a:xfrm>
            <a:off x="6146400" y="3711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4"/>
          <p:cNvSpPr txBox="1"/>
          <p:nvPr>
            <p:ph idx="4" type="subTitle"/>
          </p:nvPr>
        </p:nvSpPr>
        <p:spPr>
          <a:xfrm>
            <a:off x="720000" y="40802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4"/>
          <p:cNvSpPr txBox="1"/>
          <p:nvPr>
            <p:ph idx="5" type="subTitle"/>
          </p:nvPr>
        </p:nvSpPr>
        <p:spPr>
          <a:xfrm>
            <a:off x="3433200" y="40802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24"/>
          <p:cNvSpPr txBox="1"/>
          <p:nvPr>
            <p:ph idx="6" type="subTitle"/>
          </p:nvPr>
        </p:nvSpPr>
        <p:spPr>
          <a:xfrm>
            <a:off x="6146400" y="40802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24"/>
          <p:cNvSpPr txBox="1"/>
          <p:nvPr>
            <p:ph idx="7" type="subTitle"/>
          </p:nvPr>
        </p:nvSpPr>
        <p:spPr>
          <a:xfrm>
            <a:off x="720000" y="19896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24"/>
          <p:cNvSpPr txBox="1"/>
          <p:nvPr>
            <p:ph idx="8" type="subTitle"/>
          </p:nvPr>
        </p:nvSpPr>
        <p:spPr>
          <a:xfrm>
            <a:off x="3433200" y="19896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24"/>
          <p:cNvSpPr txBox="1"/>
          <p:nvPr>
            <p:ph idx="9" type="subTitle"/>
          </p:nvPr>
        </p:nvSpPr>
        <p:spPr>
          <a:xfrm>
            <a:off x="6146400" y="19896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4"/>
          <p:cNvSpPr txBox="1"/>
          <p:nvPr>
            <p:ph idx="13" type="subTitle"/>
          </p:nvPr>
        </p:nvSpPr>
        <p:spPr>
          <a:xfrm>
            <a:off x="720000" y="2358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24"/>
          <p:cNvSpPr txBox="1"/>
          <p:nvPr>
            <p:ph idx="14" type="subTitle"/>
          </p:nvPr>
        </p:nvSpPr>
        <p:spPr>
          <a:xfrm>
            <a:off x="3433200" y="2358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4"/>
          <p:cNvSpPr txBox="1"/>
          <p:nvPr>
            <p:ph idx="15" type="subTitle"/>
          </p:nvPr>
        </p:nvSpPr>
        <p:spPr>
          <a:xfrm>
            <a:off x="6146400" y="2358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652947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 rot="10800000">
            <a:off x="-2692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20000" y="2604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25"/>
          <p:cNvSpPr txBox="1"/>
          <p:nvPr>
            <p:ph idx="2" type="subTitle"/>
          </p:nvPr>
        </p:nvSpPr>
        <p:spPr>
          <a:xfrm>
            <a:off x="3433200" y="2604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5"/>
          <p:cNvSpPr txBox="1"/>
          <p:nvPr>
            <p:ph idx="3" type="subTitle"/>
          </p:nvPr>
        </p:nvSpPr>
        <p:spPr>
          <a:xfrm>
            <a:off x="6146400" y="2604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5"/>
          <p:cNvSpPr txBox="1"/>
          <p:nvPr>
            <p:ph idx="4" type="subTitle"/>
          </p:nvPr>
        </p:nvSpPr>
        <p:spPr>
          <a:xfrm>
            <a:off x="720000" y="2931175"/>
            <a:ext cx="2277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5"/>
          <p:cNvSpPr txBox="1"/>
          <p:nvPr>
            <p:ph idx="5" type="subTitle"/>
          </p:nvPr>
        </p:nvSpPr>
        <p:spPr>
          <a:xfrm>
            <a:off x="3433200" y="2931175"/>
            <a:ext cx="2277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25"/>
          <p:cNvSpPr txBox="1"/>
          <p:nvPr>
            <p:ph idx="6" type="subTitle"/>
          </p:nvPr>
        </p:nvSpPr>
        <p:spPr>
          <a:xfrm>
            <a:off x="6146400" y="2931175"/>
            <a:ext cx="2277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6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2076450" y="-988225"/>
            <a:ext cx="7160970" cy="6131740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hasCustomPrompt="1" type="title"/>
          </p:nvPr>
        </p:nvSpPr>
        <p:spPr>
          <a:xfrm>
            <a:off x="720000" y="618338"/>
            <a:ext cx="4032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720000" y="1424438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6"/>
          <p:cNvSpPr txBox="1"/>
          <p:nvPr>
            <p:ph hasCustomPrompt="1" idx="2" type="title"/>
          </p:nvPr>
        </p:nvSpPr>
        <p:spPr>
          <a:xfrm>
            <a:off x="720000" y="1955538"/>
            <a:ext cx="4032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720000" y="2761650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6"/>
          <p:cNvSpPr txBox="1"/>
          <p:nvPr>
            <p:ph hasCustomPrompt="1" idx="4" type="title"/>
          </p:nvPr>
        </p:nvSpPr>
        <p:spPr>
          <a:xfrm>
            <a:off x="720000" y="3292763"/>
            <a:ext cx="4032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26"/>
          <p:cNvSpPr txBox="1"/>
          <p:nvPr>
            <p:ph idx="5" type="subTitle"/>
          </p:nvPr>
        </p:nvSpPr>
        <p:spPr>
          <a:xfrm>
            <a:off x="720000" y="4098863"/>
            <a:ext cx="43104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6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hasCustomPrompt="1" type="title"/>
          </p:nvPr>
        </p:nvSpPr>
        <p:spPr>
          <a:xfrm>
            <a:off x="2173825" y="618350"/>
            <a:ext cx="4796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2418600" y="1424438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27"/>
          <p:cNvSpPr txBox="1"/>
          <p:nvPr>
            <p:ph hasCustomPrompt="1" idx="2" type="title"/>
          </p:nvPr>
        </p:nvSpPr>
        <p:spPr>
          <a:xfrm>
            <a:off x="2173825" y="1955550"/>
            <a:ext cx="4796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2418600" y="2761650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27"/>
          <p:cNvSpPr txBox="1"/>
          <p:nvPr>
            <p:ph hasCustomPrompt="1" idx="4" type="title"/>
          </p:nvPr>
        </p:nvSpPr>
        <p:spPr>
          <a:xfrm>
            <a:off x="2173825" y="3292775"/>
            <a:ext cx="4796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27"/>
          <p:cNvSpPr txBox="1"/>
          <p:nvPr>
            <p:ph idx="5" type="subTitle"/>
          </p:nvPr>
        </p:nvSpPr>
        <p:spPr>
          <a:xfrm>
            <a:off x="2416800" y="4098863"/>
            <a:ext cx="43104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27"/>
          <p:cNvSpPr/>
          <p:nvPr/>
        </p:nvSpPr>
        <p:spPr>
          <a:xfrm>
            <a:off x="652947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 rot="10800000">
            <a:off x="-2692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CUSTOM_1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0200" y="1164863"/>
            <a:ext cx="77037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3" name="Google Shape;203;p28"/>
          <p:cNvSpPr txBox="1"/>
          <p:nvPr>
            <p:ph idx="1" type="subTitle"/>
          </p:nvPr>
        </p:nvSpPr>
        <p:spPr>
          <a:xfrm>
            <a:off x="1077275" y="2811800"/>
            <a:ext cx="69894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28"/>
          <p:cNvSpPr/>
          <p:nvPr/>
        </p:nvSpPr>
        <p:spPr>
          <a:xfrm flipH="1" rot="10800000">
            <a:off x="5926348" y="-161"/>
            <a:ext cx="3257067" cy="278893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 flipH="1">
            <a:off x="-81629" y="2108226"/>
            <a:ext cx="2588131" cy="3035287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 1">
  <p:cSld name="CUSTOM_12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flipH="1" rot="-308942">
            <a:off x="-3720467" y="2064870"/>
            <a:ext cx="6814520" cy="4668992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3103050" y="1455409"/>
            <a:ext cx="29379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2640800" y="2288900"/>
            <a:ext cx="38625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29"/>
          <p:cNvSpPr/>
          <p:nvPr/>
        </p:nvSpPr>
        <p:spPr>
          <a:xfrm flipH="1" rot="-308942">
            <a:off x="5694383" y="1900070"/>
            <a:ext cx="6814520" cy="4668992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3218002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720000" y="2236813"/>
            <a:ext cx="29379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rect b="b" l="l" r="r" t="t"/>
            <a:pathLst>
              <a:path extrusionOk="0" h="77069" w="135616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 flipH="1">
            <a:off x="-32213" y="2948675"/>
            <a:ext cx="2861488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32"/>
          <p:cNvSpPr/>
          <p:nvPr/>
        </p:nvSpPr>
        <p:spPr>
          <a:xfrm>
            <a:off x="3213198" y="1160552"/>
            <a:ext cx="6007006" cy="3983181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 flipH="1">
            <a:off x="-96779" y="1160552"/>
            <a:ext cx="6007006" cy="3983181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/>
          <p:nvPr/>
        </p:nvSpPr>
        <p:spPr>
          <a:xfrm rot="10800000">
            <a:off x="-269600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3213202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 flipH="1">
            <a:off x="-103014" y="277900"/>
            <a:ext cx="6568991" cy="489998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 rot="308951">
            <a:off x="4919350" y="768038"/>
            <a:ext cx="3664166" cy="251039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 flipH="1">
            <a:off x="691636" y="1952725"/>
            <a:ext cx="3523500" cy="13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1" name="Google Shape;231;p34"/>
          <p:cNvSpPr txBox="1"/>
          <p:nvPr>
            <p:ph hasCustomPrompt="1" idx="2" type="title"/>
          </p:nvPr>
        </p:nvSpPr>
        <p:spPr>
          <a:xfrm flipH="1">
            <a:off x="691361" y="1107775"/>
            <a:ext cx="1366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34"/>
          <p:cNvSpPr txBox="1"/>
          <p:nvPr>
            <p:ph idx="1" type="subTitle"/>
          </p:nvPr>
        </p:nvSpPr>
        <p:spPr>
          <a:xfrm flipH="1">
            <a:off x="691361" y="3578575"/>
            <a:ext cx="2824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hasCustomPrompt="1" type="title"/>
          </p:nvPr>
        </p:nvSpPr>
        <p:spPr>
          <a:xfrm>
            <a:off x="623250" y="1691963"/>
            <a:ext cx="68835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720000" y="3025225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6" name="Google Shape;236;p35"/>
          <p:cNvSpPr/>
          <p:nvPr/>
        </p:nvSpPr>
        <p:spPr>
          <a:xfrm>
            <a:off x="3213202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 flipH="1">
            <a:off x="-158573" y="48075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hasCustomPrompt="1" type="title"/>
          </p:nvPr>
        </p:nvSpPr>
        <p:spPr>
          <a:xfrm>
            <a:off x="3713475" y="1691963"/>
            <a:ext cx="68835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36"/>
          <p:cNvSpPr txBox="1"/>
          <p:nvPr>
            <p:ph idx="1" type="subTitle"/>
          </p:nvPr>
        </p:nvSpPr>
        <p:spPr>
          <a:xfrm>
            <a:off x="3810225" y="3025225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6_1_3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/>
          <p:nvPr/>
        </p:nvSpPr>
        <p:spPr>
          <a:xfrm>
            <a:off x="3289375" y="54471"/>
            <a:ext cx="5952938" cy="509733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720000" y="34004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7"/>
          <p:cNvSpPr txBox="1"/>
          <p:nvPr>
            <p:ph idx="2" type="subTitle"/>
          </p:nvPr>
        </p:nvSpPr>
        <p:spPr>
          <a:xfrm>
            <a:off x="3433200" y="34004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37"/>
          <p:cNvSpPr txBox="1"/>
          <p:nvPr>
            <p:ph idx="3" type="subTitle"/>
          </p:nvPr>
        </p:nvSpPr>
        <p:spPr>
          <a:xfrm>
            <a:off x="6146400" y="34004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37"/>
          <p:cNvSpPr txBox="1"/>
          <p:nvPr>
            <p:ph idx="4" type="subTitle"/>
          </p:nvPr>
        </p:nvSpPr>
        <p:spPr>
          <a:xfrm>
            <a:off x="999100" y="37757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37"/>
          <p:cNvSpPr txBox="1"/>
          <p:nvPr>
            <p:ph idx="5" type="subTitle"/>
          </p:nvPr>
        </p:nvSpPr>
        <p:spPr>
          <a:xfrm>
            <a:off x="3712350" y="37757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37"/>
          <p:cNvSpPr txBox="1"/>
          <p:nvPr>
            <p:ph idx="6" type="subTitle"/>
          </p:nvPr>
        </p:nvSpPr>
        <p:spPr>
          <a:xfrm>
            <a:off x="6425550" y="37757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37"/>
          <p:cNvSpPr txBox="1"/>
          <p:nvPr>
            <p:ph idx="7" type="subTitle"/>
          </p:nvPr>
        </p:nvSpPr>
        <p:spPr>
          <a:xfrm>
            <a:off x="720000" y="1678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1" name="Google Shape;251;p37"/>
          <p:cNvSpPr txBox="1"/>
          <p:nvPr>
            <p:ph idx="8" type="subTitle"/>
          </p:nvPr>
        </p:nvSpPr>
        <p:spPr>
          <a:xfrm>
            <a:off x="3433200" y="1678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37"/>
          <p:cNvSpPr txBox="1"/>
          <p:nvPr>
            <p:ph idx="9" type="subTitle"/>
          </p:nvPr>
        </p:nvSpPr>
        <p:spPr>
          <a:xfrm>
            <a:off x="6146400" y="1678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37"/>
          <p:cNvSpPr txBox="1"/>
          <p:nvPr>
            <p:ph idx="13" type="subTitle"/>
          </p:nvPr>
        </p:nvSpPr>
        <p:spPr>
          <a:xfrm>
            <a:off x="999100" y="20540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37"/>
          <p:cNvSpPr txBox="1"/>
          <p:nvPr>
            <p:ph idx="14" type="subTitle"/>
          </p:nvPr>
        </p:nvSpPr>
        <p:spPr>
          <a:xfrm>
            <a:off x="3712350" y="20540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37"/>
          <p:cNvSpPr txBox="1"/>
          <p:nvPr>
            <p:ph idx="15" type="subTitle"/>
          </p:nvPr>
        </p:nvSpPr>
        <p:spPr>
          <a:xfrm>
            <a:off x="6425550" y="20540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/>
          <p:nvPr/>
        </p:nvSpPr>
        <p:spPr>
          <a:xfrm rot="308984">
            <a:off x="-1672431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 txBox="1"/>
          <p:nvPr>
            <p:ph type="title"/>
          </p:nvPr>
        </p:nvSpPr>
        <p:spPr>
          <a:xfrm>
            <a:off x="720000" y="1499616"/>
            <a:ext cx="23361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38"/>
          <p:cNvSpPr txBox="1"/>
          <p:nvPr>
            <p:ph idx="1" type="subTitle"/>
          </p:nvPr>
        </p:nvSpPr>
        <p:spPr>
          <a:xfrm>
            <a:off x="720000" y="2185050"/>
            <a:ext cx="25551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0_1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 flipH="1" rot="-308984">
            <a:off x="2296794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 txBox="1"/>
          <p:nvPr>
            <p:ph type="title"/>
          </p:nvPr>
        </p:nvSpPr>
        <p:spPr>
          <a:xfrm flipH="1">
            <a:off x="5964300" y="1499616"/>
            <a:ext cx="23361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3" name="Google Shape;263;p39"/>
          <p:cNvSpPr txBox="1"/>
          <p:nvPr>
            <p:ph idx="1" type="subTitle"/>
          </p:nvPr>
        </p:nvSpPr>
        <p:spPr>
          <a:xfrm flipH="1">
            <a:off x="5745300" y="2185050"/>
            <a:ext cx="25551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0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/>
          <p:nvPr/>
        </p:nvSpPr>
        <p:spPr>
          <a:xfrm flipH="1" rot="-308984">
            <a:off x="200619" y="1700306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0"/>
          <p:cNvSpPr txBox="1"/>
          <p:nvPr>
            <p:ph idx="1" type="subTitle"/>
          </p:nvPr>
        </p:nvSpPr>
        <p:spPr>
          <a:xfrm>
            <a:off x="762075" y="2221350"/>
            <a:ext cx="23544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 flipH="1">
            <a:off x="-32145" y="2948675"/>
            <a:ext cx="3406995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724875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25625" y="3013925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023325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024075" y="3013925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/>
          <p:nvPr/>
        </p:nvSpPr>
        <p:spPr>
          <a:xfrm flipH="1">
            <a:off x="-2692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41"/>
          <p:cNvSpPr txBox="1"/>
          <p:nvPr>
            <p:ph idx="1" type="subTitle"/>
          </p:nvPr>
        </p:nvSpPr>
        <p:spPr>
          <a:xfrm>
            <a:off x="2076600" y="3466325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41"/>
          <p:cNvSpPr txBox="1"/>
          <p:nvPr>
            <p:ph idx="2" type="subTitle"/>
          </p:nvPr>
        </p:nvSpPr>
        <p:spPr>
          <a:xfrm>
            <a:off x="4789800" y="3466325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41"/>
          <p:cNvSpPr txBox="1"/>
          <p:nvPr>
            <p:ph idx="3" type="subTitle"/>
          </p:nvPr>
        </p:nvSpPr>
        <p:spPr>
          <a:xfrm>
            <a:off x="2076600" y="3896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41"/>
          <p:cNvSpPr txBox="1"/>
          <p:nvPr>
            <p:ph idx="4" type="subTitle"/>
          </p:nvPr>
        </p:nvSpPr>
        <p:spPr>
          <a:xfrm>
            <a:off x="4789800" y="3896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2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/>
          <p:nvPr/>
        </p:nvSpPr>
        <p:spPr>
          <a:xfrm flipH="1">
            <a:off x="-2692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2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1" type="subTitle"/>
          </p:nvPr>
        </p:nvSpPr>
        <p:spPr>
          <a:xfrm>
            <a:off x="720000" y="3299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42"/>
          <p:cNvSpPr txBox="1"/>
          <p:nvPr>
            <p:ph idx="2" type="subTitle"/>
          </p:nvPr>
        </p:nvSpPr>
        <p:spPr>
          <a:xfrm>
            <a:off x="3433200" y="33400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2" name="Google Shape;282;p42"/>
          <p:cNvSpPr txBox="1"/>
          <p:nvPr>
            <p:ph idx="3" type="subTitle"/>
          </p:nvPr>
        </p:nvSpPr>
        <p:spPr>
          <a:xfrm>
            <a:off x="720000" y="3713150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3" name="Google Shape;283;p42"/>
          <p:cNvSpPr txBox="1"/>
          <p:nvPr>
            <p:ph idx="4" type="subTitle"/>
          </p:nvPr>
        </p:nvSpPr>
        <p:spPr>
          <a:xfrm>
            <a:off x="3433200" y="3713150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42"/>
          <p:cNvSpPr txBox="1"/>
          <p:nvPr>
            <p:ph idx="5" type="subTitle"/>
          </p:nvPr>
        </p:nvSpPr>
        <p:spPr>
          <a:xfrm>
            <a:off x="6146400" y="3299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5" name="Google Shape;285;p42"/>
          <p:cNvSpPr txBox="1"/>
          <p:nvPr>
            <p:ph idx="6" type="subTitle"/>
          </p:nvPr>
        </p:nvSpPr>
        <p:spPr>
          <a:xfrm>
            <a:off x="6146400" y="3713150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TITLE_AND_BODY_1"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/>
          <p:nvPr/>
        </p:nvSpPr>
        <p:spPr>
          <a:xfrm>
            <a:off x="-881225" y="1272176"/>
            <a:ext cx="7340216" cy="4171360"/>
          </a:xfrm>
          <a:custGeom>
            <a:rect b="b" l="l" r="r" t="t"/>
            <a:pathLst>
              <a:path extrusionOk="0" h="77069" w="135616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/>
          <p:nvPr/>
        </p:nvSpPr>
        <p:spPr>
          <a:xfrm flipH="1">
            <a:off x="-2692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4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44"/>
          <p:cNvSpPr txBox="1"/>
          <p:nvPr>
            <p:ph idx="1" type="subTitle"/>
          </p:nvPr>
        </p:nvSpPr>
        <p:spPr>
          <a:xfrm>
            <a:off x="720000" y="1346700"/>
            <a:ext cx="37218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/>
        </p:txBody>
      </p:sp>
      <p:sp>
        <p:nvSpPr>
          <p:cNvPr id="295" name="Google Shape;295;p44"/>
          <p:cNvSpPr txBox="1"/>
          <p:nvPr>
            <p:ph idx="2" type="subTitle"/>
          </p:nvPr>
        </p:nvSpPr>
        <p:spPr>
          <a:xfrm>
            <a:off x="4702225" y="1346700"/>
            <a:ext cx="37218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45"/>
          <p:cNvGrpSpPr/>
          <p:nvPr/>
        </p:nvGrpSpPr>
        <p:grpSpPr>
          <a:xfrm>
            <a:off x="3215200" y="0"/>
            <a:ext cx="6007006" cy="5143633"/>
            <a:chOff x="3215200" y="0"/>
            <a:chExt cx="6007006" cy="5143633"/>
          </a:xfrm>
        </p:grpSpPr>
        <p:sp>
          <p:nvSpPr>
            <p:cNvPr id="298" name="Google Shape;298;p45"/>
            <p:cNvSpPr/>
            <p:nvPr/>
          </p:nvSpPr>
          <p:spPr>
            <a:xfrm>
              <a:off x="3215200" y="0"/>
              <a:ext cx="6007006" cy="5143633"/>
            </a:xfrm>
            <a:custGeom>
              <a:rect b="b" l="l" r="r" t="t"/>
              <a:pathLst>
                <a:path extrusionOk="0" h="135172" w="157861">
                  <a:moveTo>
                    <a:pt x="144416" y="32024"/>
                  </a:moveTo>
                  <a:cubicBezTo>
                    <a:pt x="149529" y="48436"/>
                    <a:pt x="157860" y="81258"/>
                    <a:pt x="121477" y="72699"/>
                  </a:cubicBezTo>
                  <a:lnTo>
                    <a:pt x="121477" y="72699"/>
                  </a:lnTo>
                  <a:cubicBezTo>
                    <a:pt x="84386" y="63980"/>
                    <a:pt x="66856" y="57292"/>
                    <a:pt x="69001" y="77287"/>
                  </a:cubicBezTo>
                  <a:lnTo>
                    <a:pt x="69001" y="77287"/>
                  </a:lnTo>
                  <a:cubicBezTo>
                    <a:pt x="71010" y="95958"/>
                    <a:pt x="57155" y="92580"/>
                    <a:pt x="46518" y="89795"/>
                  </a:cubicBezTo>
                  <a:lnTo>
                    <a:pt x="46518" y="89795"/>
                  </a:lnTo>
                  <a:cubicBezTo>
                    <a:pt x="38050" y="87581"/>
                    <a:pt x="23419" y="86531"/>
                    <a:pt x="20018" y="94451"/>
                  </a:cubicBezTo>
                  <a:lnTo>
                    <a:pt x="20018" y="94451"/>
                  </a:lnTo>
                  <a:cubicBezTo>
                    <a:pt x="18671" y="97533"/>
                    <a:pt x="19813" y="102052"/>
                    <a:pt x="25063" y="108489"/>
                  </a:cubicBezTo>
                  <a:lnTo>
                    <a:pt x="25063" y="108489"/>
                  </a:lnTo>
                  <a:cubicBezTo>
                    <a:pt x="39716" y="126452"/>
                    <a:pt x="13125" y="135172"/>
                    <a:pt x="0" y="135172"/>
                  </a:cubicBezTo>
                  <a:lnTo>
                    <a:pt x="0" y="135172"/>
                  </a:lnTo>
                  <a:lnTo>
                    <a:pt x="155989" y="135172"/>
                  </a:lnTo>
                  <a:lnTo>
                    <a:pt x="155989" y="0"/>
                  </a:lnTo>
                  <a:cubicBezTo>
                    <a:pt x="155989" y="0"/>
                    <a:pt x="137568" y="10021"/>
                    <a:pt x="144416" y="3202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 rot="308951">
              <a:off x="4736893" y="868725"/>
              <a:ext cx="3664166" cy="2975304"/>
            </a:xfrm>
            <a:custGeom>
              <a:rect b="b" l="l" r="r" t="t"/>
              <a:pathLst>
                <a:path extrusionOk="0" h="90303" w="131806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45"/>
          <p:cNvSpPr txBox="1"/>
          <p:nvPr>
            <p:ph type="ctrTitle"/>
          </p:nvPr>
        </p:nvSpPr>
        <p:spPr>
          <a:xfrm>
            <a:off x="719240" y="511067"/>
            <a:ext cx="307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1" name="Google Shape;301;p45"/>
          <p:cNvSpPr txBox="1"/>
          <p:nvPr>
            <p:ph idx="1" type="subTitle"/>
          </p:nvPr>
        </p:nvSpPr>
        <p:spPr>
          <a:xfrm>
            <a:off x="720000" y="1745055"/>
            <a:ext cx="26076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45"/>
          <p:cNvSpPr txBox="1"/>
          <p:nvPr/>
        </p:nvSpPr>
        <p:spPr>
          <a:xfrm>
            <a:off x="720000" y="3210750"/>
            <a:ext cx="2646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 flipH="1" rot="-308984">
            <a:off x="200619" y="1700306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/>
          <p:nvPr/>
        </p:nvSpPr>
        <p:spPr>
          <a:xfrm flipH="1" rot="10800000">
            <a:off x="5926348" y="-161"/>
            <a:ext cx="3257067" cy="278893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8"/>
          <p:cNvSpPr/>
          <p:nvPr/>
        </p:nvSpPr>
        <p:spPr>
          <a:xfrm flipH="1">
            <a:off x="-81743" y="1133075"/>
            <a:ext cx="3611465" cy="401055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6757152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81775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flipH="1">
            <a:off x="-74873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5486100" y="2330400"/>
            <a:ext cx="2937900" cy="13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flipH="1">
            <a:off x="-81775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 flipH="1" rot="-308951">
            <a:off x="366146" y="869650"/>
            <a:ext cx="3664166" cy="251039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572000" y="1092825"/>
            <a:ext cx="38520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4970550" y="3124575"/>
            <a:ext cx="3453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3103052" y="1776900"/>
            <a:ext cx="293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flipH="1">
            <a:off x="1809925" y="2532600"/>
            <a:ext cx="5524200" cy="8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/>
          <p:nvPr/>
        </p:nvSpPr>
        <p:spPr>
          <a:xfrm flipH="1" rot="10800000">
            <a:off x="5061097" y="-113"/>
            <a:ext cx="4119383" cy="352731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flipH="1">
            <a:off x="-79428" y="2445900"/>
            <a:ext cx="3182478" cy="2725068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flipH="1">
            <a:off x="3454250" y="1176626"/>
            <a:ext cx="7340216" cy="4171360"/>
          </a:xfrm>
          <a:custGeom>
            <a:rect b="b" l="l" r="r" t="t"/>
            <a:pathLst>
              <a:path extrusionOk="0" h="77069" w="135616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788400" y="1113900"/>
            <a:ext cx="4635600" cy="29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9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9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9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9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9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9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9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hyperlink" Target="https://public.tableau.com/views/PeopleUSalesAnalytics/Dashboard1?:language=en-US&amp;publish=yes&amp;:display_count=n&amp;:origin=viz_share_link" TargetMode="External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hyperlink" Target="https://public.tableau.com/views/PeopleUSalesAnalytics/Dashboard1?:language=en-US&amp;publish=yes&amp;:display_count=n&amp;:origin=viz_share_link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biyan.bahtiar@gmail.com" TargetMode="External"/><Relationship Id="rId4" Type="http://schemas.openxmlformats.org/officeDocument/2006/relationships/hyperlink" Target="https://www.linkedin.com/in/biyan-bahtiar-ramadha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ctrTitle"/>
          </p:nvPr>
        </p:nvSpPr>
        <p:spPr>
          <a:xfrm>
            <a:off x="581000" y="839008"/>
            <a:ext cx="4353900" cy="27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accent1"/>
                </a:solidFill>
              </a:rPr>
              <a:t>SAAS</a:t>
            </a:r>
            <a:endParaRPr sz="5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SALES ANALYTICS</a:t>
            </a:r>
            <a:endParaRPr sz="21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14" name="Google Shape;314;p49"/>
          <p:cNvSpPr txBox="1"/>
          <p:nvPr>
            <p:ph idx="1" type="subTitle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By: Biyan Bahtiar Ramadhan</a:t>
            </a:r>
            <a:endParaRPr sz="1700"/>
          </a:p>
        </p:txBody>
      </p:sp>
      <p:grpSp>
        <p:nvGrpSpPr>
          <p:cNvPr id="315" name="Google Shape;315;p49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16" name="Google Shape;316;p49"/>
            <p:cNvSpPr/>
            <p:nvPr/>
          </p:nvSpPr>
          <p:spPr>
            <a:xfrm>
              <a:off x="2102275" y="1365300"/>
              <a:ext cx="3295150" cy="2257575"/>
            </a:xfrm>
            <a:custGeom>
              <a:rect b="b" l="l" r="r" t="t"/>
              <a:pathLst>
                <a:path extrusionOk="0" h="90303" w="131806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9"/>
            <p:cNvSpPr/>
            <p:nvPr/>
          </p:nvSpPr>
          <p:spPr>
            <a:xfrm>
              <a:off x="1938100" y="2560175"/>
              <a:ext cx="3390400" cy="1926725"/>
            </a:xfrm>
            <a:custGeom>
              <a:rect b="b" l="l" r="r" t="t"/>
              <a:pathLst>
                <a:path extrusionOk="0" h="77069" w="135616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9"/>
            <p:cNvSpPr/>
            <p:nvPr/>
          </p:nvSpPr>
          <p:spPr>
            <a:xfrm>
              <a:off x="4251400" y="3439250"/>
              <a:ext cx="216825" cy="127225"/>
            </a:xfrm>
            <a:custGeom>
              <a:rect b="b" l="l" r="r" t="t"/>
              <a:pathLst>
                <a:path extrusionOk="0" h="5089" w="8673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9"/>
            <p:cNvSpPr/>
            <p:nvPr/>
          </p:nvSpPr>
          <p:spPr>
            <a:xfrm>
              <a:off x="2911175" y="3953675"/>
              <a:ext cx="278225" cy="119700"/>
            </a:xfrm>
            <a:custGeom>
              <a:rect b="b" l="l" r="r" t="t"/>
              <a:pathLst>
                <a:path extrusionOk="0" h="4788" w="11129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9"/>
            <p:cNvSpPr/>
            <p:nvPr/>
          </p:nvSpPr>
          <p:spPr>
            <a:xfrm>
              <a:off x="3995775" y="3594025"/>
              <a:ext cx="278200" cy="119700"/>
            </a:xfrm>
            <a:custGeom>
              <a:rect b="b" l="l" r="r" t="t"/>
              <a:pathLst>
                <a:path extrusionOk="0" h="4788" w="11128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9"/>
            <p:cNvSpPr/>
            <p:nvPr/>
          </p:nvSpPr>
          <p:spPr>
            <a:xfrm>
              <a:off x="2710050" y="3847775"/>
              <a:ext cx="216800" cy="127225"/>
            </a:xfrm>
            <a:custGeom>
              <a:rect b="b" l="l" r="r" t="t"/>
              <a:pathLst>
                <a:path extrusionOk="0" h="5089" w="8672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9"/>
            <p:cNvSpPr/>
            <p:nvPr/>
          </p:nvSpPr>
          <p:spPr>
            <a:xfrm>
              <a:off x="2216925" y="3875975"/>
              <a:ext cx="480625" cy="278225"/>
            </a:xfrm>
            <a:custGeom>
              <a:rect b="b" l="l" r="r" t="t"/>
              <a:pathLst>
                <a:path extrusionOk="0" h="11129" w="19225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9"/>
            <p:cNvSpPr/>
            <p:nvPr/>
          </p:nvSpPr>
          <p:spPr>
            <a:xfrm>
              <a:off x="2335975" y="3898525"/>
              <a:ext cx="62050" cy="95275"/>
            </a:xfrm>
            <a:custGeom>
              <a:rect b="b" l="l" r="r" t="t"/>
              <a:pathLst>
                <a:path extrusionOk="0" h="3811" w="2482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9"/>
            <p:cNvSpPr/>
            <p:nvPr/>
          </p:nvSpPr>
          <p:spPr>
            <a:xfrm>
              <a:off x="2599150" y="3993150"/>
              <a:ext cx="25" cy="2525"/>
            </a:xfrm>
            <a:custGeom>
              <a:rect b="b" l="l" r="r" t="t"/>
              <a:pathLst>
                <a:path extrusionOk="0" h="101" w="1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9"/>
            <p:cNvSpPr/>
            <p:nvPr/>
          </p:nvSpPr>
          <p:spPr>
            <a:xfrm>
              <a:off x="2219450" y="4033250"/>
              <a:ext cx="200525" cy="50150"/>
            </a:xfrm>
            <a:custGeom>
              <a:rect b="b" l="l" r="r" t="t"/>
              <a:pathLst>
                <a:path extrusionOk="0" h="2006" w="8021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9"/>
            <p:cNvSpPr/>
            <p:nvPr/>
          </p:nvSpPr>
          <p:spPr>
            <a:xfrm>
              <a:off x="2482600" y="4124100"/>
              <a:ext cx="650" cy="6300"/>
            </a:xfrm>
            <a:custGeom>
              <a:rect b="b" l="l" r="r" t="t"/>
              <a:pathLst>
                <a:path extrusionOk="0" h="252" w="26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9"/>
            <p:cNvSpPr/>
            <p:nvPr/>
          </p:nvSpPr>
          <p:spPr>
            <a:xfrm>
              <a:off x="2403650" y="4050175"/>
              <a:ext cx="293900" cy="137225"/>
            </a:xfrm>
            <a:custGeom>
              <a:rect b="b" l="l" r="r" t="t"/>
              <a:pathLst>
                <a:path extrusionOk="0" h="5489" w="11756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9"/>
            <p:cNvSpPr/>
            <p:nvPr/>
          </p:nvSpPr>
          <p:spPr>
            <a:xfrm>
              <a:off x="2549025" y="3922350"/>
              <a:ext cx="107150" cy="93375"/>
            </a:xfrm>
            <a:custGeom>
              <a:rect b="b" l="l" r="r" t="t"/>
              <a:pathLst>
                <a:path extrusionOk="0" h="3735" w="4286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9"/>
            <p:cNvSpPr/>
            <p:nvPr/>
          </p:nvSpPr>
          <p:spPr>
            <a:xfrm>
              <a:off x="2636725" y="4098400"/>
              <a:ext cx="59550" cy="59550"/>
            </a:xfrm>
            <a:custGeom>
              <a:rect b="b" l="l" r="r" t="t"/>
              <a:pathLst>
                <a:path extrusionOk="0" h="2382" w="2382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9"/>
            <p:cNvSpPr/>
            <p:nvPr/>
          </p:nvSpPr>
          <p:spPr>
            <a:xfrm>
              <a:off x="2406775" y="4169850"/>
              <a:ext cx="59550" cy="59525"/>
            </a:xfrm>
            <a:custGeom>
              <a:rect b="b" l="l" r="r" t="t"/>
              <a:pathLst>
                <a:path extrusionOk="0" h="2381" w="2382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2218175" y="4065825"/>
              <a:ext cx="60200" cy="59550"/>
            </a:xfrm>
            <a:custGeom>
              <a:rect b="b" l="l" r="r" t="t"/>
              <a:pathLst>
                <a:path extrusionOk="0" h="2382" w="2408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2324075" y="3945525"/>
              <a:ext cx="59550" cy="58925"/>
            </a:xfrm>
            <a:custGeom>
              <a:rect b="b" l="l" r="r" t="t"/>
              <a:pathLst>
                <a:path extrusionOk="0" h="2357" w="2382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2607275" y="3958050"/>
              <a:ext cx="60175" cy="59550"/>
            </a:xfrm>
            <a:custGeom>
              <a:rect b="b" l="l" r="r" t="t"/>
              <a:pathLst>
                <a:path extrusionOk="0" h="2382" w="2407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9"/>
            <p:cNvSpPr/>
            <p:nvPr/>
          </p:nvSpPr>
          <p:spPr>
            <a:xfrm>
              <a:off x="2424325" y="3768200"/>
              <a:ext cx="80850" cy="302675"/>
            </a:xfrm>
            <a:custGeom>
              <a:rect b="b" l="l" r="r" t="t"/>
              <a:pathLst>
                <a:path extrusionOk="0" h="12107" w="3234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9"/>
            <p:cNvSpPr/>
            <p:nvPr/>
          </p:nvSpPr>
          <p:spPr>
            <a:xfrm>
              <a:off x="2374200" y="3448650"/>
              <a:ext cx="461175" cy="458050"/>
            </a:xfrm>
            <a:custGeom>
              <a:rect b="b" l="l" r="r" t="t"/>
              <a:pathLst>
                <a:path extrusionOk="0" h="18322" w="18447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9"/>
            <p:cNvSpPr/>
            <p:nvPr/>
          </p:nvSpPr>
          <p:spPr>
            <a:xfrm>
              <a:off x="2374200" y="3448650"/>
              <a:ext cx="461175" cy="498150"/>
            </a:xfrm>
            <a:custGeom>
              <a:rect b="b" l="l" r="r" t="t"/>
              <a:pathLst>
                <a:path extrusionOk="0" h="19926" w="18447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9"/>
            <p:cNvSpPr/>
            <p:nvPr/>
          </p:nvSpPr>
          <p:spPr>
            <a:xfrm>
              <a:off x="2414925" y="3648525"/>
              <a:ext cx="395400" cy="302675"/>
            </a:xfrm>
            <a:custGeom>
              <a:rect b="b" l="l" r="r" t="t"/>
              <a:pathLst>
                <a:path extrusionOk="0" h="12107" w="15816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9"/>
            <p:cNvSpPr/>
            <p:nvPr/>
          </p:nvSpPr>
          <p:spPr>
            <a:xfrm>
              <a:off x="2118550" y="3471850"/>
              <a:ext cx="666075" cy="476200"/>
            </a:xfrm>
            <a:custGeom>
              <a:rect b="b" l="l" r="r" t="t"/>
              <a:pathLst>
                <a:path extrusionOk="0" h="19048" w="26643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9"/>
            <p:cNvSpPr/>
            <p:nvPr/>
          </p:nvSpPr>
          <p:spPr>
            <a:xfrm>
              <a:off x="3013300" y="1935500"/>
              <a:ext cx="424850" cy="735600"/>
            </a:xfrm>
            <a:custGeom>
              <a:rect b="b" l="l" r="r" t="t"/>
              <a:pathLst>
                <a:path extrusionOk="0" h="29424" w="16994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9"/>
            <p:cNvSpPr/>
            <p:nvPr/>
          </p:nvSpPr>
          <p:spPr>
            <a:xfrm>
              <a:off x="3001400" y="2069575"/>
              <a:ext cx="162925" cy="636625"/>
            </a:xfrm>
            <a:custGeom>
              <a:rect b="b" l="l" r="r" t="t"/>
              <a:pathLst>
                <a:path extrusionOk="0" h="25465" w="6517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9"/>
            <p:cNvSpPr/>
            <p:nvPr/>
          </p:nvSpPr>
          <p:spPr>
            <a:xfrm>
              <a:off x="3183725" y="1925475"/>
              <a:ext cx="426100" cy="767575"/>
            </a:xfrm>
            <a:custGeom>
              <a:rect b="b" l="l" r="r" t="t"/>
              <a:pathLst>
                <a:path extrusionOk="0" h="30703" w="17044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9"/>
            <p:cNvSpPr/>
            <p:nvPr/>
          </p:nvSpPr>
          <p:spPr>
            <a:xfrm>
              <a:off x="3434350" y="1928600"/>
              <a:ext cx="115950" cy="770700"/>
            </a:xfrm>
            <a:custGeom>
              <a:rect b="b" l="l" r="r" t="t"/>
              <a:pathLst>
                <a:path extrusionOk="0" h="30828" w="4638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9"/>
            <p:cNvSpPr/>
            <p:nvPr/>
          </p:nvSpPr>
          <p:spPr>
            <a:xfrm>
              <a:off x="3448150" y="1990625"/>
              <a:ext cx="10675" cy="21325"/>
            </a:xfrm>
            <a:custGeom>
              <a:rect b="b" l="l" r="r" t="t"/>
              <a:pathLst>
                <a:path extrusionOk="0" h="853" w="427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9"/>
            <p:cNvSpPr/>
            <p:nvPr/>
          </p:nvSpPr>
          <p:spPr>
            <a:xfrm>
              <a:off x="3118575" y="1964950"/>
              <a:ext cx="271325" cy="741250"/>
            </a:xfrm>
            <a:custGeom>
              <a:rect b="b" l="l" r="r" t="t"/>
              <a:pathLst>
                <a:path extrusionOk="0" h="29650" w="10853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9"/>
            <p:cNvSpPr/>
            <p:nvPr/>
          </p:nvSpPr>
          <p:spPr>
            <a:xfrm>
              <a:off x="3169950" y="2101525"/>
              <a:ext cx="187375" cy="401650"/>
            </a:xfrm>
            <a:custGeom>
              <a:rect b="b" l="l" r="r" t="t"/>
              <a:pathLst>
                <a:path extrusionOk="0" h="16066" w="7495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9"/>
            <p:cNvSpPr/>
            <p:nvPr/>
          </p:nvSpPr>
          <p:spPr>
            <a:xfrm>
              <a:off x="2871075" y="2908550"/>
              <a:ext cx="72075" cy="51400"/>
            </a:xfrm>
            <a:custGeom>
              <a:rect b="b" l="l" r="r" t="t"/>
              <a:pathLst>
                <a:path extrusionOk="0" h="2056" w="2883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9"/>
            <p:cNvSpPr/>
            <p:nvPr/>
          </p:nvSpPr>
          <p:spPr>
            <a:xfrm>
              <a:off x="2366050" y="2247525"/>
              <a:ext cx="424850" cy="735625"/>
            </a:xfrm>
            <a:custGeom>
              <a:rect b="b" l="l" r="r" t="t"/>
              <a:pathLst>
                <a:path extrusionOk="0" h="29425" w="16994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9"/>
            <p:cNvSpPr/>
            <p:nvPr/>
          </p:nvSpPr>
          <p:spPr>
            <a:xfrm>
              <a:off x="2354775" y="2381600"/>
              <a:ext cx="162300" cy="636625"/>
            </a:xfrm>
            <a:custGeom>
              <a:rect b="b" l="l" r="r" t="t"/>
              <a:pathLst>
                <a:path extrusionOk="0" h="25465" w="6492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9"/>
            <p:cNvSpPr/>
            <p:nvPr/>
          </p:nvSpPr>
          <p:spPr>
            <a:xfrm>
              <a:off x="4326600" y="1505025"/>
              <a:ext cx="234350" cy="410450"/>
            </a:xfrm>
            <a:custGeom>
              <a:rect b="b" l="l" r="r" t="t"/>
              <a:pathLst>
                <a:path extrusionOk="0" h="16418" w="9374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9"/>
            <p:cNvSpPr/>
            <p:nvPr/>
          </p:nvSpPr>
          <p:spPr>
            <a:xfrm>
              <a:off x="4371700" y="2843400"/>
              <a:ext cx="218700" cy="161675"/>
            </a:xfrm>
            <a:custGeom>
              <a:rect b="b" l="l" r="r" t="t"/>
              <a:pathLst>
                <a:path extrusionOk="0" h="6467" w="8748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9"/>
            <p:cNvSpPr/>
            <p:nvPr/>
          </p:nvSpPr>
          <p:spPr>
            <a:xfrm>
              <a:off x="4475725" y="1993125"/>
              <a:ext cx="189875" cy="885375"/>
            </a:xfrm>
            <a:custGeom>
              <a:rect b="b" l="l" r="r" t="t"/>
              <a:pathLst>
                <a:path extrusionOk="0" h="35415" w="7595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9"/>
            <p:cNvSpPr/>
            <p:nvPr/>
          </p:nvSpPr>
          <p:spPr>
            <a:xfrm>
              <a:off x="4655550" y="2927975"/>
              <a:ext cx="123450" cy="216200"/>
            </a:xfrm>
            <a:custGeom>
              <a:rect b="b" l="l" r="r" t="t"/>
              <a:pathLst>
                <a:path extrusionOk="0" h="8648" w="4938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9"/>
            <p:cNvSpPr/>
            <p:nvPr/>
          </p:nvSpPr>
          <p:spPr>
            <a:xfrm>
              <a:off x="4570325" y="2000650"/>
              <a:ext cx="216200" cy="997525"/>
            </a:xfrm>
            <a:custGeom>
              <a:rect b="b" l="l" r="r" t="t"/>
              <a:pathLst>
                <a:path extrusionOk="0" h="39901" w="8648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9"/>
            <p:cNvSpPr/>
            <p:nvPr/>
          </p:nvSpPr>
          <p:spPr>
            <a:xfrm>
              <a:off x="4431225" y="1493750"/>
              <a:ext cx="439875" cy="712450"/>
            </a:xfrm>
            <a:custGeom>
              <a:rect b="b" l="l" r="r" t="t"/>
              <a:pathLst>
                <a:path extrusionOk="0" h="28498" w="17595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9"/>
            <p:cNvSpPr/>
            <p:nvPr/>
          </p:nvSpPr>
          <p:spPr>
            <a:xfrm>
              <a:off x="4456925" y="1496900"/>
              <a:ext cx="137250" cy="716175"/>
            </a:xfrm>
            <a:custGeom>
              <a:rect b="b" l="l" r="r" t="t"/>
              <a:pathLst>
                <a:path extrusionOk="0" h="28647" w="549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9"/>
            <p:cNvSpPr/>
            <p:nvPr/>
          </p:nvSpPr>
          <p:spPr>
            <a:xfrm>
              <a:off x="4511425" y="1319575"/>
              <a:ext cx="31350" cy="81475"/>
            </a:xfrm>
            <a:custGeom>
              <a:rect b="b" l="l" r="r" t="t"/>
              <a:pathLst>
                <a:path extrusionOk="0" h="3259" w="1254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9"/>
            <p:cNvSpPr/>
            <p:nvPr/>
          </p:nvSpPr>
          <p:spPr>
            <a:xfrm>
              <a:off x="4528975" y="1261925"/>
              <a:ext cx="195525" cy="279475"/>
            </a:xfrm>
            <a:custGeom>
              <a:rect b="b" l="l" r="r" t="t"/>
              <a:pathLst>
                <a:path extrusionOk="0" h="11179" w="7821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9"/>
            <p:cNvSpPr/>
            <p:nvPr/>
          </p:nvSpPr>
          <p:spPr>
            <a:xfrm>
              <a:off x="4577850" y="1448650"/>
              <a:ext cx="120950" cy="176725"/>
            </a:xfrm>
            <a:custGeom>
              <a:rect b="b" l="l" r="r" t="t"/>
              <a:pathLst>
                <a:path extrusionOk="0" h="7069" w="4838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9"/>
            <p:cNvSpPr/>
            <p:nvPr/>
          </p:nvSpPr>
          <p:spPr>
            <a:xfrm>
              <a:off x="4512050" y="1191125"/>
              <a:ext cx="273225" cy="273825"/>
            </a:xfrm>
            <a:custGeom>
              <a:rect b="b" l="l" r="r" t="t"/>
              <a:pathLst>
                <a:path extrusionOk="0" h="10953" w="10929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9"/>
            <p:cNvSpPr/>
            <p:nvPr/>
          </p:nvSpPr>
          <p:spPr>
            <a:xfrm>
              <a:off x="4616075" y="1528850"/>
              <a:ext cx="237500" cy="697400"/>
            </a:xfrm>
            <a:custGeom>
              <a:rect b="b" l="l" r="r" t="t"/>
              <a:pathLst>
                <a:path extrusionOk="0" h="27896" w="950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9"/>
            <p:cNvSpPr/>
            <p:nvPr/>
          </p:nvSpPr>
          <p:spPr>
            <a:xfrm>
              <a:off x="4604800" y="1513175"/>
              <a:ext cx="95875" cy="134125"/>
            </a:xfrm>
            <a:custGeom>
              <a:rect b="b" l="l" r="r" t="t"/>
              <a:pathLst>
                <a:path extrusionOk="0" h="5365" w="3835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9"/>
            <p:cNvSpPr/>
            <p:nvPr/>
          </p:nvSpPr>
          <p:spPr>
            <a:xfrm>
              <a:off x="4561550" y="1526975"/>
              <a:ext cx="43275" cy="110300"/>
            </a:xfrm>
            <a:custGeom>
              <a:rect b="b" l="l" r="r" t="t"/>
              <a:pathLst>
                <a:path extrusionOk="0" h="4412" w="1731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9"/>
            <p:cNvSpPr/>
            <p:nvPr/>
          </p:nvSpPr>
          <p:spPr>
            <a:xfrm>
              <a:off x="4580975" y="1612175"/>
              <a:ext cx="50150" cy="51400"/>
            </a:xfrm>
            <a:custGeom>
              <a:rect b="b" l="l" r="r" t="t"/>
              <a:pathLst>
                <a:path extrusionOk="0" h="2056" w="2006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9"/>
            <p:cNvSpPr/>
            <p:nvPr/>
          </p:nvSpPr>
          <p:spPr>
            <a:xfrm>
              <a:off x="4550900" y="1653525"/>
              <a:ext cx="62700" cy="373475"/>
            </a:xfrm>
            <a:custGeom>
              <a:rect b="b" l="l" r="r" t="t"/>
              <a:pathLst>
                <a:path extrusionOk="0" h="14939" w="2508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9"/>
            <p:cNvSpPr/>
            <p:nvPr/>
          </p:nvSpPr>
          <p:spPr>
            <a:xfrm>
              <a:off x="2498900" y="2237500"/>
              <a:ext cx="464300" cy="767575"/>
            </a:xfrm>
            <a:custGeom>
              <a:rect b="b" l="l" r="r" t="t"/>
              <a:pathLst>
                <a:path extrusionOk="0" h="30703" w="18572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9"/>
            <p:cNvSpPr/>
            <p:nvPr/>
          </p:nvSpPr>
          <p:spPr>
            <a:xfrm>
              <a:off x="2787750" y="2240625"/>
              <a:ext cx="137850" cy="770700"/>
            </a:xfrm>
            <a:custGeom>
              <a:rect b="b" l="l" r="r" t="t"/>
              <a:pathLst>
                <a:path extrusionOk="0" h="30828" w="5514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9"/>
            <p:cNvSpPr/>
            <p:nvPr/>
          </p:nvSpPr>
          <p:spPr>
            <a:xfrm>
              <a:off x="2666175" y="1987500"/>
              <a:ext cx="206175" cy="302025"/>
            </a:xfrm>
            <a:custGeom>
              <a:rect b="b" l="l" r="r" t="t"/>
              <a:pathLst>
                <a:path extrusionOk="0" h="12081" w="8247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9"/>
            <p:cNvSpPr/>
            <p:nvPr/>
          </p:nvSpPr>
          <p:spPr>
            <a:xfrm>
              <a:off x="2674950" y="2188000"/>
              <a:ext cx="129725" cy="190500"/>
            </a:xfrm>
            <a:custGeom>
              <a:rect b="b" l="l" r="r" t="t"/>
              <a:pathLst>
                <a:path extrusionOk="0" h="7620" w="5189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9"/>
            <p:cNvSpPr/>
            <p:nvPr/>
          </p:nvSpPr>
          <p:spPr>
            <a:xfrm>
              <a:off x="2597250" y="1942375"/>
              <a:ext cx="285125" cy="307675"/>
            </a:xfrm>
            <a:custGeom>
              <a:rect b="b" l="l" r="r" t="t"/>
              <a:pathLst>
                <a:path extrusionOk="0" h="12307" w="11405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9"/>
            <p:cNvSpPr/>
            <p:nvPr/>
          </p:nvSpPr>
          <p:spPr>
            <a:xfrm>
              <a:off x="2471950" y="2274475"/>
              <a:ext cx="260675" cy="743750"/>
            </a:xfrm>
            <a:custGeom>
              <a:rect b="b" l="l" r="r" t="t"/>
              <a:pathLst>
                <a:path extrusionOk="0" h="29750" w="10427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9"/>
            <p:cNvSpPr/>
            <p:nvPr/>
          </p:nvSpPr>
          <p:spPr>
            <a:xfrm>
              <a:off x="2507650" y="2396650"/>
              <a:ext cx="202425" cy="427350"/>
            </a:xfrm>
            <a:custGeom>
              <a:rect b="b" l="l" r="r" t="t"/>
              <a:pathLst>
                <a:path extrusionOk="0" h="17094" w="8097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9"/>
            <p:cNvSpPr/>
            <p:nvPr/>
          </p:nvSpPr>
          <p:spPr>
            <a:xfrm>
              <a:off x="2673075" y="2257550"/>
              <a:ext cx="102150" cy="144750"/>
            </a:xfrm>
            <a:custGeom>
              <a:rect b="b" l="l" r="r" t="t"/>
              <a:pathLst>
                <a:path extrusionOk="0" h="5790" w="4086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9"/>
            <p:cNvSpPr/>
            <p:nvPr/>
          </p:nvSpPr>
          <p:spPr>
            <a:xfrm>
              <a:off x="2775200" y="2272575"/>
              <a:ext cx="47650" cy="119075"/>
            </a:xfrm>
            <a:custGeom>
              <a:rect b="b" l="l" r="r" t="t"/>
              <a:pathLst>
                <a:path extrusionOk="0" h="4763" w="1906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9"/>
            <p:cNvSpPr/>
            <p:nvPr/>
          </p:nvSpPr>
          <p:spPr>
            <a:xfrm>
              <a:off x="2668700" y="2321450"/>
              <a:ext cx="1904150" cy="1099650"/>
            </a:xfrm>
            <a:custGeom>
              <a:rect b="b" l="l" r="r" t="t"/>
              <a:pathLst>
                <a:path extrusionOk="0" h="43986" w="76166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9"/>
            <p:cNvSpPr/>
            <p:nvPr/>
          </p:nvSpPr>
          <p:spPr>
            <a:xfrm>
              <a:off x="2664925" y="2908250"/>
              <a:ext cx="80850" cy="42775"/>
            </a:xfrm>
            <a:custGeom>
              <a:rect b="b" l="l" r="r" t="t"/>
              <a:pathLst>
                <a:path extrusionOk="0" h="1711" w="3234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9"/>
            <p:cNvSpPr/>
            <p:nvPr/>
          </p:nvSpPr>
          <p:spPr>
            <a:xfrm>
              <a:off x="4495775" y="2791550"/>
              <a:ext cx="80850" cy="42300"/>
            </a:xfrm>
            <a:custGeom>
              <a:rect b="b" l="l" r="r" t="t"/>
              <a:pathLst>
                <a:path extrusionOk="0" h="1692" w="3234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9"/>
            <p:cNvSpPr/>
            <p:nvPr/>
          </p:nvSpPr>
          <p:spPr>
            <a:xfrm>
              <a:off x="4506425" y="3600600"/>
              <a:ext cx="58925" cy="31350"/>
            </a:xfrm>
            <a:custGeom>
              <a:rect b="b" l="l" r="r" t="t"/>
              <a:pathLst>
                <a:path extrusionOk="0" h="1254" w="2357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9"/>
            <p:cNvSpPr/>
            <p:nvPr/>
          </p:nvSpPr>
          <p:spPr>
            <a:xfrm>
              <a:off x="4498900" y="2812700"/>
              <a:ext cx="73950" cy="803275"/>
            </a:xfrm>
            <a:custGeom>
              <a:rect b="b" l="l" r="r" t="t"/>
              <a:pathLst>
                <a:path extrusionOk="0" h="32131" w="2958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3476350" y="3376200"/>
              <a:ext cx="80850" cy="42800"/>
            </a:xfrm>
            <a:custGeom>
              <a:rect b="b" l="l" r="r" t="t"/>
              <a:pathLst>
                <a:path extrusionOk="0" h="1712" w="3234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9"/>
            <p:cNvSpPr/>
            <p:nvPr/>
          </p:nvSpPr>
          <p:spPr>
            <a:xfrm>
              <a:off x="3487000" y="4185825"/>
              <a:ext cx="58925" cy="30875"/>
            </a:xfrm>
            <a:custGeom>
              <a:rect b="b" l="l" r="r" t="t"/>
              <a:pathLst>
                <a:path extrusionOk="0" h="1235" w="2357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9"/>
            <p:cNvSpPr/>
            <p:nvPr/>
          </p:nvSpPr>
          <p:spPr>
            <a:xfrm>
              <a:off x="3480100" y="3397275"/>
              <a:ext cx="73325" cy="803925"/>
            </a:xfrm>
            <a:custGeom>
              <a:rect b="b" l="l" r="r" t="t"/>
              <a:pathLst>
                <a:path extrusionOk="0" h="32157" w="2933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9"/>
            <p:cNvSpPr/>
            <p:nvPr/>
          </p:nvSpPr>
          <p:spPr>
            <a:xfrm>
              <a:off x="3679975" y="2321625"/>
              <a:ext cx="80850" cy="42300"/>
            </a:xfrm>
            <a:custGeom>
              <a:rect b="b" l="l" r="r" t="t"/>
              <a:pathLst>
                <a:path extrusionOk="0" h="1692" w="3234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9"/>
            <p:cNvSpPr/>
            <p:nvPr/>
          </p:nvSpPr>
          <p:spPr>
            <a:xfrm>
              <a:off x="3691250" y="3130675"/>
              <a:ext cx="58925" cy="31350"/>
            </a:xfrm>
            <a:custGeom>
              <a:rect b="b" l="l" r="r" t="t"/>
              <a:pathLst>
                <a:path extrusionOk="0" h="1254" w="2357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9"/>
            <p:cNvSpPr/>
            <p:nvPr/>
          </p:nvSpPr>
          <p:spPr>
            <a:xfrm>
              <a:off x="3683725" y="2342750"/>
              <a:ext cx="73350" cy="803925"/>
            </a:xfrm>
            <a:custGeom>
              <a:rect b="b" l="l" r="r" t="t"/>
              <a:pathLst>
                <a:path extrusionOk="0" h="32157" w="2934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9"/>
            <p:cNvSpPr/>
            <p:nvPr/>
          </p:nvSpPr>
          <p:spPr>
            <a:xfrm>
              <a:off x="2401775" y="2627850"/>
              <a:ext cx="2445525" cy="999825"/>
            </a:xfrm>
            <a:custGeom>
              <a:rect b="b" l="l" r="r" t="t"/>
              <a:pathLst>
                <a:path extrusionOk="0" h="39993" w="97821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9"/>
            <p:cNvSpPr/>
            <p:nvPr/>
          </p:nvSpPr>
          <p:spPr>
            <a:xfrm>
              <a:off x="2399900" y="2168175"/>
              <a:ext cx="2448650" cy="1411875"/>
            </a:xfrm>
            <a:custGeom>
              <a:rect b="b" l="l" r="r" t="t"/>
              <a:pathLst>
                <a:path extrusionOk="0" h="56475" w="97946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4078475" y="2713700"/>
              <a:ext cx="456800" cy="264425"/>
            </a:xfrm>
            <a:custGeom>
              <a:rect b="b" l="l" r="r" t="t"/>
              <a:pathLst>
                <a:path extrusionOk="0" h="10577" w="18272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9"/>
            <p:cNvSpPr/>
            <p:nvPr/>
          </p:nvSpPr>
          <p:spPr>
            <a:xfrm>
              <a:off x="4009550" y="2481225"/>
              <a:ext cx="357800" cy="389750"/>
            </a:xfrm>
            <a:custGeom>
              <a:rect b="b" l="l" r="r" t="t"/>
              <a:pathLst>
                <a:path extrusionOk="0" h="15590" w="14312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4024600" y="2505675"/>
              <a:ext cx="327700" cy="344000"/>
            </a:xfrm>
            <a:custGeom>
              <a:rect b="b" l="l" r="r" t="t"/>
              <a:pathLst>
                <a:path extrusionOk="0" h="13760" w="13108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9"/>
            <p:cNvSpPr/>
            <p:nvPr/>
          </p:nvSpPr>
          <p:spPr>
            <a:xfrm>
              <a:off x="4078475" y="2704925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4078475" y="2704925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>
              <a:off x="4107925" y="2721200"/>
              <a:ext cx="339000" cy="196150"/>
            </a:xfrm>
            <a:custGeom>
              <a:rect b="b" l="l" r="r" t="t"/>
              <a:pathLst>
                <a:path extrusionOk="0" h="7846" w="1356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9"/>
            <p:cNvSpPr/>
            <p:nvPr/>
          </p:nvSpPr>
          <p:spPr>
            <a:xfrm>
              <a:off x="4303400" y="2834625"/>
              <a:ext cx="110950" cy="63925"/>
            </a:xfrm>
            <a:custGeom>
              <a:rect b="b" l="l" r="r" t="t"/>
              <a:pathLst>
                <a:path extrusionOk="0" h="2557" w="4438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9"/>
            <p:cNvSpPr/>
            <p:nvPr/>
          </p:nvSpPr>
          <p:spPr>
            <a:xfrm>
              <a:off x="2587225" y="3027600"/>
              <a:ext cx="314575" cy="339700"/>
            </a:xfrm>
            <a:custGeom>
              <a:rect b="b" l="l" r="r" t="t"/>
              <a:pathLst>
                <a:path extrusionOk="0" h="13588" w="12583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9"/>
            <p:cNvSpPr/>
            <p:nvPr/>
          </p:nvSpPr>
          <p:spPr>
            <a:xfrm>
              <a:off x="2975075" y="2666700"/>
              <a:ext cx="424850" cy="142250"/>
            </a:xfrm>
            <a:custGeom>
              <a:rect b="b" l="l" r="r" t="t"/>
              <a:pathLst>
                <a:path extrusionOk="0" h="5690" w="16994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9"/>
            <p:cNvSpPr/>
            <p:nvPr/>
          </p:nvSpPr>
          <p:spPr>
            <a:xfrm>
              <a:off x="2835350" y="3150550"/>
              <a:ext cx="323975" cy="186775"/>
            </a:xfrm>
            <a:custGeom>
              <a:rect b="b" l="l" r="r" t="t"/>
              <a:pathLst>
                <a:path extrusionOk="0" h="7471" w="12959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2833475" y="3146475"/>
              <a:ext cx="327100" cy="186850"/>
            </a:xfrm>
            <a:custGeom>
              <a:rect b="b" l="l" r="r" t="t"/>
              <a:pathLst>
                <a:path extrusionOk="0" h="7474" w="13084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2852900" y="3154175"/>
              <a:ext cx="293250" cy="169200"/>
            </a:xfrm>
            <a:custGeom>
              <a:rect b="b" l="l" r="r" t="t"/>
              <a:pathLst>
                <a:path extrusionOk="0" h="6768" w="1173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2788375" y="2228725"/>
              <a:ext cx="448025" cy="428600"/>
            </a:xfrm>
            <a:custGeom>
              <a:rect b="b" l="l" r="r" t="t"/>
              <a:pathLst>
                <a:path extrusionOk="0" h="17144" w="17921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9"/>
            <p:cNvSpPr/>
            <p:nvPr/>
          </p:nvSpPr>
          <p:spPr>
            <a:xfrm>
              <a:off x="3187500" y="2590775"/>
              <a:ext cx="194250" cy="85000"/>
            </a:xfrm>
            <a:custGeom>
              <a:rect b="b" l="l" r="r" t="t"/>
              <a:pathLst>
                <a:path extrusionOk="0" h="3400" w="777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9"/>
            <p:cNvSpPr/>
            <p:nvPr/>
          </p:nvSpPr>
          <p:spPr>
            <a:xfrm>
              <a:off x="3047775" y="2634500"/>
              <a:ext cx="59550" cy="72825"/>
            </a:xfrm>
            <a:custGeom>
              <a:rect b="b" l="l" r="r" t="t"/>
              <a:pathLst>
                <a:path extrusionOk="0" h="2913" w="2382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3005150" y="2668575"/>
              <a:ext cx="60175" cy="25725"/>
            </a:xfrm>
            <a:custGeom>
              <a:rect b="b" l="l" r="r" t="t"/>
              <a:pathLst>
                <a:path extrusionOk="0" h="1029" w="2407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2943125" y="2655425"/>
              <a:ext cx="163575" cy="109050"/>
            </a:xfrm>
            <a:custGeom>
              <a:rect b="b" l="l" r="r" t="t"/>
              <a:pathLst>
                <a:path extrusionOk="0" h="4362" w="6543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2507650" y="2342125"/>
              <a:ext cx="458050" cy="449900"/>
            </a:xfrm>
            <a:custGeom>
              <a:rect b="b" l="l" r="r" t="t"/>
              <a:pathLst>
                <a:path extrusionOk="0" h="17996" w="18322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9"/>
            <p:cNvSpPr/>
            <p:nvPr/>
          </p:nvSpPr>
          <p:spPr>
            <a:xfrm>
              <a:off x="4457550" y="1745025"/>
              <a:ext cx="160425" cy="149125"/>
            </a:xfrm>
            <a:custGeom>
              <a:rect b="b" l="l" r="r" t="t"/>
              <a:pathLst>
                <a:path extrusionOk="0" h="5965" w="6417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9"/>
            <p:cNvSpPr/>
            <p:nvPr/>
          </p:nvSpPr>
          <p:spPr>
            <a:xfrm>
              <a:off x="4334125" y="1724975"/>
              <a:ext cx="120325" cy="162925"/>
            </a:xfrm>
            <a:custGeom>
              <a:rect b="b" l="l" r="r" t="t"/>
              <a:pathLst>
                <a:path extrusionOk="0" h="6517" w="4813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9"/>
            <p:cNvSpPr/>
            <p:nvPr/>
          </p:nvSpPr>
          <p:spPr>
            <a:xfrm>
              <a:off x="4585375" y="1535100"/>
              <a:ext cx="270075" cy="468700"/>
            </a:xfrm>
            <a:custGeom>
              <a:rect b="b" l="l" r="r" t="t"/>
              <a:pathLst>
                <a:path extrusionOk="0" h="18748" w="10803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9"/>
            <p:cNvSpPr/>
            <p:nvPr/>
          </p:nvSpPr>
          <p:spPr>
            <a:xfrm>
              <a:off x="2447500" y="2677350"/>
              <a:ext cx="261950" cy="288875"/>
            </a:xfrm>
            <a:custGeom>
              <a:rect b="b" l="l" r="r" t="t"/>
              <a:pathLst>
                <a:path extrusionOk="0" h="11555" w="10478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9"/>
            <p:cNvSpPr/>
            <p:nvPr/>
          </p:nvSpPr>
          <p:spPr>
            <a:xfrm>
              <a:off x="2445625" y="2635375"/>
              <a:ext cx="261950" cy="302650"/>
            </a:xfrm>
            <a:custGeom>
              <a:rect b="b" l="l" r="r" t="t"/>
              <a:pathLst>
                <a:path extrusionOk="0" h="12106" w="10478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9"/>
            <p:cNvSpPr/>
            <p:nvPr/>
          </p:nvSpPr>
          <p:spPr>
            <a:xfrm>
              <a:off x="2268325" y="2903550"/>
              <a:ext cx="521950" cy="731225"/>
            </a:xfrm>
            <a:custGeom>
              <a:rect b="b" l="l" r="r" t="t"/>
              <a:pathLst>
                <a:path extrusionOk="0" h="29249" w="20878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9"/>
            <p:cNvSpPr/>
            <p:nvPr/>
          </p:nvSpPr>
          <p:spPr>
            <a:xfrm>
              <a:off x="2551525" y="2936125"/>
              <a:ext cx="370950" cy="500025"/>
            </a:xfrm>
            <a:custGeom>
              <a:rect b="b" l="l" r="r" t="t"/>
              <a:pathLst>
                <a:path extrusionOk="0" h="20001" w="14838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9"/>
            <p:cNvSpPr/>
            <p:nvPr/>
          </p:nvSpPr>
          <p:spPr>
            <a:xfrm>
              <a:off x="2873575" y="2904175"/>
              <a:ext cx="72700" cy="55775"/>
            </a:xfrm>
            <a:custGeom>
              <a:rect b="b" l="l" r="r" t="t"/>
              <a:pathLst>
                <a:path extrusionOk="0" h="2231" w="2908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2813425" y="2924850"/>
              <a:ext cx="134125" cy="169825"/>
            </a:xfrm>
            <a:custGeom>
              <a:rect b="b" l="l" r="r" t="t"/>
              <a:pathLst>
                <a:path extrusionOk="0" h="6793" w="5365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9"/>
            <p:cNvSpPr/>
            <p:nvPr/>
          </p:nvSpPr>
          <p:spPr>
            <a:xfrm>
              <a:off x="2027075" y="3121575"/>
              <a:ext cx="414200" cy="794525"/>
            </a:xfrm>
            <a:custGeom>
              <a:rect b="b" l="l" r="r" t="t"/>
              <a:pathLst>
                <a:path extrusionOk="0" h="31781" w="16568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9"/>
            <p:cNvSpPr/>
            <p:nvPr/>
          </p:nvSpPr>
          <p:spPr>
            <a:xfrm>
              <a:off x="2353525" y="3285125"/>
              <a:ext cx="188625" cy="642250"/>
            </a:xfrm>
            <a:custGeom>
              <a:rect b="b" l="l" r="r" t="t"/>
              <a:pathLst>
                <a:path extrusionOk="0" h="25690" w="7545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9"/>
            <p:cNvSpPr/>
            <p:nvPr/>
          </p:nvSpPr>
          <p:spPr>
            <a:xfrm>
              <a:off x="3652400" y="2356550"/>
              <a:ext cx="60175" cy="25700"/>
            </a:xfrm>
            <a:custGeom>
              <a:rect b="b" l="l" r="r" t="t"/>
              <a:pathLst>
                <a:path extrusionOk="0" h="1028" w="2407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9"/>
            <p:cNvSpPr/>
            <p:nvPr/>
          </p:nvSpPr>
          <p:spPr>
            <a:xfrm>
              <a:off x="3590375" y="2343375"/>
              <a:ext cx="163550" cy="109050"/>
            </a:xfrm>
            <a:custGeom>
              <a:rect b="b" l="l" r="r" t="t"/>
              <a:pathLst>
                <a:path extrusionOk="0" h="4362" w="6542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9"/>
            <p:cNvSpPr/>
            <p:nvPr/>
          </p:nvSpPr>
          <p:spPr>
            <a:xfrm>
              <a:off x="4332225" y="3053300"/>
              <a:ext cx="461200" cy="458050"/>
            </a:xfrm>
            <a:custGeom>
              <a:rect b="b" l="l" r="r" t="t"/>
              <a:pathLst>
                <a:path extrusionOk="0" h="18322" w="18448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9"/>
            <p:cNvSpPr/>
            <p:nvPr/>
          </p:nvSpPr>
          <p:spPr>
            <a:xfrm>
              <a:off x="4470075" y="3480600"/>
              <a:ext cx="480600" cy="277600"/>
            </a:xfrm>
            <a:custGeom>
              <a:rect b="b" l="l" r="r" t="t"/>
              <a:pathLst>
                <a:path extrusionOk="0" h="11104" w="19224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9"/>
            <p:cNvSpPr/>
            <p:nvPr/>
          </p:nvSpPr>
          <p:spPr>
            <a:xfrm>
              <a:off x="4769575" y="3503175"/>
              <a:ext cx="62050" cy="94625"/>
            </a:xfrm>
            <a:custGeom>
              <a:rect b="b" l="l" r="r" t="t"/>
              <a:pathLst>
                <a:path extrusionOk="0" h="3785" w="2482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9"/>
            <p:cNvSpPr/>
            <p:nvPr/>
          </p:nvSpPr>
          <p:spPr>
            <a:xfrm>
              <a:off x="4568450" y="3597150"/>
              <a:ext cx="25" cy="3150"/>
            </a:xfrm>
            <a:custGeom>
              <a:rect b="b" l="l" r="r" t="t"/>
              <a:pathLst>
                <a:path extrusionOk="0" h="126" w="1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9"/>
            <p:cNvSpPr/>
            <p:nvPr/>
          </p:nvSpPr>
          <p:spPr>
            <a:xfrm>
              <a:off x="4747650" y="3637250"/>
              <a:ext cx="199900" cy="50150"/>
            </a:xfrm>
            <a:custGeom>
              <a:rect b="b" l="l" r="r" t="t"/>
              <a:pathLst>
                <a:path extrusionOk="0" h="2006" w="7996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9"/>
            <p:cNvSpPr/>
            <p:nvPr/>
          </p:nvSpPr>
          <p:spPr>
            <a:xfrm>
              <a:off x="4684375" y="3728725"/>
              <a:ext cx="650" cy="5675"/>
            </a:xfrm>
            <a:custGeom>
              <a:rect b="b" l="l" r="r" t="t"/>
              <a:pathLst>
                <a:path extrusionOk="0" h="227" w="26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9"/>
            <p:cNvSpPr/>
            <p:nvPr/>
          </p:nvSpPr>
          <p:spPr>
            <a:xfrm>
              <a:off x="4470075" y="3654800"/>
              <a:ext cx="293900" cy="137250"/>
            </a:xfrm>
            <a:custGeom>
              <a:rect b="b" l="l" r="r" t="t"/>
              <a:pathLst>
                <a:path extrusionOk="0" h="5490" w="11756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9"/>
            <p:cNvSpPr/>
            <p:nvPr/>
          </p:nvSpPr>
          <p:spPr>
            <a:xfrm>
              <a:off x="4511425" y="3526350"/>
              <a:ext cx="107175" cy="94000"/>
            </a:xfrm>
            <a:custGeom>
              <a:rect b="b" l="l" r="r" t="t"/>
              <a:pathLst>
                <a:path extrusionOk="0" h="3760" w="4287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9"/>
            <p:cNvSpPr/>
            <p:nvPr/>
          </p:nvSpPr>
          <p:spPr>
            <a:xfrm>
              <a:off x="4471325" y="3702425"/>
              <a:ext cx="59550" cy="59550"/>
            </a:xfrm>
            <a:custGeom>
              <a:rect b="b" l="l" r="r" t="t"/>
              <a:pathLst>
                <a:path extrusionOk="0" h="2382" w="2382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9"/>
            <p:cNvSpPr/>
            <p:nvPr/>
          </p:nvSpPr>
          <p:spPr>
            <a:xfrm>
              <a:off x="4701275" y="3774475"/>
              <a:ext cx="59550" cy="58925"/>
            </a:xfrm>
            <a:custGeom>
              <a:rect b="b" l="l" r="r" t="t"/>
              <a:pathLst>
                <a:path extrusionOk="0" h="2357" w="2382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9"/>
            <p:cNvSpPr/>
            <p:nvPr/>
          </p:nvSpPr>
          <p:spPr>
            <a:xfrm>
              <a:off x="4889250" y="3670450"/>
              <a:ext cx="60175" cy="59550"/>
            </a:xfrm>
            <a:custGeom>
              <a:rect b="b" l="l" r="r" t="t"/>
              <a:pathLst>
                <a:path extrusionOk="0" h="2382" w="2407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9"/>
            <p:cNvSpPr/>
            <p:nvPr/>
          </p:nvSpPr>
          <p:spPr>
            <a:xfrm>
              <a:off x="4784000" y="3549525"/>
              <a:ext cx="59550" cy="59550"/>
            </a:xfrm>
            <a:custGeom>
              <a:rect b="b" l="l" r="r" t="t"/>
              <a:pathLst>
                <a:path extrusionOk="0" h="2382" w="2382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9"/>
            <p:cNvSpPr/>
            <p:nvPr/>
          </p:nvSpPr>
          <p:spPr>
            <a:xfrm>
              <a:off x="4500150" y="3562075"/>
              <a:ext cx="59550" cy="59550"/>
            </a:xfrm>
            <a:custGeom>
              <a:rect b="b" l="l" r="r" t="t"/>
              <a:pathLst>
                <a:path extrusionOk="0" h="2382" w="2382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9"/>
            <p:cNvSpPr/>
            <p:nvPr/>
          </p:nvSpPr>
          <p:spPr>
            <a:xfrm>
              <a:off x="4661800" y="3372225"/>
              <a:ext cx="81500" cy="303275"/>
            </a:xfrm>
            <a:custGeom>
              <a:rect b="b" l="l" r="r" t="t"/>
              <a:pathLst>
                <a:path extrusionOk="0" h="12131" w="326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9"/>
            <p:cNvSpPr/>
            <p:nvPr/>
          </p:nvSpPr>
          <p:spPr>
            <a:xfrm>
              <a:off x="4357300" y="3252550"/>
              <a:ext cx="395375" cy="303275"/>
            </a:xfrm>
            <a:custGeom>
              <a:rect b="b" l="l" r="r" t="t"/>
              <a:pathLst>
                <a:path extrusionOk="0" h="12131" w="15815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9"/>
            <p:cNvSpPr/>
            <p:nvPr/>
          </p:nvSpPr>
          <p:spPr>
            <a:xfrm>
              <a:off x="4382975" y="3075850"/>
              <a:ext cx="665450" cy="476225"/>
            </a:xfrm>
            <a:custGeom>
              <a:rect b="b" l="l" r="r" t="t"/>
              <a:pathLst>
                <a:path extrusionOk="0" h="19049" w="26618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9"/>
            <p:cNvSpPr/>
            <p:nvPr/>
          </p:nvSpPr>
          <p:spPr>
            <a:xfrm>
              <a:off x="4056550" y="2804550"/>
              <a:ext cx="193625" cy="109675"/>
            </a:xfrm>
            <a:custGeom>
              <a:rect b="b" l="l" r="r" t="t"/>
              <a:pathLst>
                <a:path extrusionOk="0" h="4387" w="7745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9"/>
            <p:cNvSpPr/>
            <p:nvPr/>
          </p:nvSpPr>
          <p:spPr>
            <a:xfrm>
              <a:off x="4151775" y="3142900"/>
              <a:ext cx="619700" cy="481225"/>
            </a:xfrm>
            <a:custGeom>
              <a:rect b="b" l="l" r="r" t="t"/>
              <a:pathLst>
                <a:path extrusionOk="0" h="19249" w="24788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9"/>
            <p:cNvSpPr/>
            <p:nvPr/>
          </p:nvSpPr>
          <p:spPr>
            <a:xfrm>
              <a:off x="4458175" y="2281975"/>
              <a:ext cx="261925" cy="288875"/>
            </a:xfrm>
            <a:custGeom>
              <a:rect b="b" l="l" r="r" t="t"/>
              <a:pathLst>
                <a:path extrusionOk="0" h="11555" w="10477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9"/>
            <p:cNvSpPr/>
            <p:nvPr/>
          </p:nvSpPr>
          <p:spPr>
            <a:xfrm>
              <a:off x="4460050" y="2240000"/>
              <a:ext cx="261925" cy="302650"/>
            </a:xfrm>
            <a:custGeom>
              <a:rect b="b" l="l" r="r" t="t"/>
              <a:pathLst>
                <a:path extrusionOk="0" h="12106" w="10477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9"/>
            <p:cNvSpPr/>
            <p:nvPr/>
          </p:nvSpPr>
          <p:spPr>
            <a:xfrm>
              <a:off x="4382975" y="2480600"/>
              <a:ext cx="493150" cy="758175"/>
            </a:xfrm>
            <a:custGeom>
              <a:rect b="b" l="l" r="r" t="t"/>
              <a:pathLst>
                <a:path extrusionOk="0" h="30327" w="19726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9"/>
            <p:cNvSpPr/>
            <p:nvPr/>
          </p:nvSpPr>
          <p:spPr>
            <a:xfrm>
              <a:off x="4455675" y="2611550"/>
              <a:ext cx="160425" cy="339000"/>
            </a:xfrm>
            <a:custGeom>
              <a:rect b="b" l="l" r="r" t="t"/>
              <a:pathLst>
                <a:path extrusionOk="0" h="13560" w="6417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4726350" y="2725600"/>
              <a:ext cx="414175" cy="794500"/>
            </a:xfrm>
            <a:custGeom>
              <a:rect b="b" l="l" r="r" t="t"/>
              <a:pathLst>
                <a:path extrusionOk="0" h="31780" w="16567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4625475" y="2889750"/>
              <a:ext cx="188625" cy="641650"/>
            </a:xfrm>
            <a:custGeom>
              <a:rect b="b" l="l" r="r" t="t"/>
              <a:pathLst>
                <a:path extrusionOk="0" h="25666" w="7545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9"/>
            <p:cNvSpPr/>
            <p:nvPr/>
          </p:nvSpPr>
          <p:spPr>
            <a:xfrm>
              <a:off x="4186875" y="2550775"/>
              <a:ext cx="435475" cy="460550"/>
            </a:xfrm>
            <a:custGeom>
              <a:rect b="b" l="l" r="r" t="t"/>
              <a:pathLst>
                <a:path extrusionOk="0" h="18422" w="17419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3460675" y="3072100"/>
              <a:ext cx="456800" cy="264425"/>
            </a:xfrm>
            <a:custGeom>
              <a:rect b="b" l="l" r="r" t="t"/>
              <a:pathLst>
                <a:path extrusionOk="0" h="10577" w="18272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3391125" y="2839000"/>
              <a:ext cx="357800" cy="390375"/>
            </a:xfrm>
            <a:custGeom>
              <a:rect b="b" l="l" r="r" t="t"/>
              <a:pathLst>
                <a:path extrusionOk="0" h="15615" w="14312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3406175" y="2864075"/>
              <a:ext cx="327700" cy="344000"/>
            </a:xfrm>
            <a:custGeom>
              <a:rect b="b" l="l" r="r" t="t"/>
              <a:pathLst>
                <a:path extrusionOk="0" h="13760" w="13108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3460675" y="3062700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3460675" y="3062700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3489500" y="3079600"/>
              <a:ext cx="339000" cy="196150"/>
            </a:xfrm>
            <a:custGeom>
              <a:rect b="b" l="l" r="r" t="t"/>
              <a:pathLst>
                <a:path extrusionOk="0" h="7846" w="1356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3684975" y="3192400"/>
              <a:ext cx="110950" cy="64550"/>
            </a:xfrm>
            <a:custGeom>
              <a:rect b="b" l="l" r="r" t="t"/>
              <a:pathLst>
                <a:path extrusionOk="0" h="2582" w="4438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2398650" y="3548900"/>
              <a:ext cx="619700" cy="481250"/>
            </a:xfrm>
            <a:custGeom>
              <a:rect b="b" l="l" r="r" t="t"/>
              <a:pathLst>
                <a:path extrusionOk="0" h="19250" w="24788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2447500" y="2677350"/>
              <a:ext cx="261950" cy="288875"/>
            </a:xfrm>
            <a:custGeom>
              <a:rect b="b" l="l" r="r" t="t"/>
              <a:pathLst>
                <a:path extrusionOk="0" h="11555" w="10478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2445000" y="2635375"/>
              <a:ext cx="262575" cy="302650"/>
            </a:xfrm>
            <a:custGeom>
              <a:rect b="b" l="l" r="r" t="t"/>
              <a:pathLst>
                <a:path extrusionOk="0" h="12106" w="10503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9"/>
            <p:cNvSpPr/>
            <p:nvPr/>
          </p:nvSpPr>
          <p:spPr>
            <a:xfrm>
              <a:off x="2268325" y="2903550"/>
              <a:ext cx="521950" cy="731225"/>
            </a:xfrm>
            <a:custGeom>
              <a:rect b="b" l="l" r="r" t="t"/>
              <a:pathLst>
                <a:path extrusionOk="0" h="29249" w="20878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2551525" y="2936125"/>
              <a:ext cx="370950" cy="500025"/>
            </a:xfrm>
            <a:custGeom>
              <a:rect b="b" l="l" r="r" t="t"/>
              <a:pathLst>
                <a:path extrusionOk="0" h="20001" w="14838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2873575" y="2904175"/>
              <a:ext cx="72700" cy="55775"/>
            </a:xfrm>
            <a:custGeom>
              <a:rect b="b" l="l" r="r" t="t"/>
              <a:pathLst>
                <a:path extrusionOk="0" h="2231" w="2908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2813425" y="2924850"/>
              <a:ext cx="134125" cy="169825"/>
            </a:xfrm>
            <a:custGeom>
              <a:rect b="b" l="l" r="r" t="t"/>
              <a:pathLst>
                <a:path extrusionOk="0" h="6793" w="5365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2027075" y="3121575"/>
              <a:ext cx="414200" cy="794525"/>
            </a:xfrm>
            <a:custGeom>
              <a:rect b="b" l="l" r="r" t="t"/>
              <a:pathLst>
                <a:path extrusionOk="0" h="31781" w="16568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9"/>
            <p:cNvSpPr/>
            <p:nvPr/>
          </p:nvSpPr>
          <p:spPr>
            <a:xfrm>
              <a:off x="2353525" y="3285125"/>
              <a:ext cx="188625" cy="642250"/>
            </a:xfrm>
            <a:custGeom>
              <a:rect b="b" l="l" r="r" t="t"/>
              <a:pathLst>
                <a:path extrusionOk="0" h="25690" w="7545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3970700" y="4185500"/>
              <a:ext cx="292000" cy="128475"/>
            </a:xfrm>
            <a:custGeom>
              <a:rect b="b" l="l" r="r" t="t"/>
              <a:pathLst>
                <a:path extrusionOk="0" h="5139" w="1168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4041500" y="3283875"/>
              <a:ext cx="281975" cy="953025"/>
            </a:xfrm>
            <a:custGeom>
              <a:rect b="b" l="l" r="r" t="t"/>
              <a:pathLst>
                <a:path extrusionOk="0" h="38121" w="11279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3796525" y="2397900"/>
              <a:ext cx="266300" cy="388500"/>
            </a:xfrm>
            <a:custGeom>
              <a:rect b="b" l="l" r="r" t="t"/>
              <a:pathLst>
                <a:path extrusionOk="0" h="15540" w="10652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3785875" y="2426100"/>
              <a:ext cx="286350" cy="335850"/>
            </a:xfrm>
            <a:custGeom>
              <a:rect b="b" l="l" r="r" t="t"/>
              <a:pathLst>
                <a:path extrusionOk="0" h="13434" w="11454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3418075" y="3327725"/>
              <a:ext cx="196750" cy="73325"/>
            </a:xfrm>
            <a:custGeom>
              <a:rect b="b" l="l" r="r" t="t"/>
              <a:pathLst>
                <a:path extrusionOk="0" h="2933" w="787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3781475" y="4275725"/>
              <a:ext cx="291375" cy="127850"/>
            </a:xfrm>
            <a:custGeom>
              <a:rect b="b" l="l" r="r" t="t"/>
              <a:pathLst>
                <a:path extrusionOk="0" h="5114" w="11655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3895525" y="3326475"/>
              <a:ext cx="330850" cy="1037625"/>
            </a:xfrm>
            <a:custGeom>
              <a:rect b="b" l="l" r="r" t="t"/>
              <a:pathLst>
                <a:path extrusionOk="0" h="41505" w="13234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3812800" y="2644150"/>
              <a:ext cx="497525" cy="817700"/>
            </a:xfrm>
            <a:custGeom>
              <a:rect b="b" l="l" r="r" t="t"/>
              <a:pathLst>
                <a:path extrusionOk="0" h="32708" w="19901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3567200" y="2752525"/>
              <a:ext cx="406650" cy="625350"/>
            </a:xfrm>
            <a:custGeom>
              <a:rect b="b" l="l" r="r" t="t"/>
              <a:pathLst>
                <a:path extrusionOk="0" h="25014" w="16266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3483225" y="2283225"/>
              <a:ext cx="456800" cy="264450"/>
            </a:xfrm>
            <a:custGeom>
              <a:rect b="b" l="l" r="r" t="t"/>
              <a:pathLst>
                <a:path extrusionOk="0" h="10578" w="18272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9"/>
            <p:cNvSpPr/>
            <p:nvPr/>
          </p:nvSpPr>
          <p:spPr>
            <a:xfrm>
              <a:off x="3483225" y="2273850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9"/>
            <p:cNvSpPr/>
            <p:nvPr/>
          </p:nvSpPr>
          <p:spPr>
            <a:xfrm>
              <a:off x="3483225" y="2273850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9"/>
            <p:cNvSpPr/>
            <p:nvPr/>
          </p:nvSpPr>
          <p:spPr>
            <a:xfrm>
              <a:off x="3580975" y="2332725"/>
              <a:ext cx="339000" cy="196150"/>
            </a:xfrm>
            <a:custGeom>
              <a:rect b="b" l="l" r="r" t="t"/>
              <a:pathLst>
                <a:path extrusionOk="0" h="7846" w="1356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9"/>
            <p:cNvSpPr/>
            <p:nvPr/>
          </p:nvSpPr>
          <p:spPr>
            <a:xfrm>
              <a:off x="3626725" y="2346525"/>
              <a:ext cx="110925" cy="63925"/>
            </a:xfrm>
            <a:custGeom>
              <a:rect b="b" l="l" r="r" t="t"/>
              <a:pathLst>
                <a:path extrusionOk="0" h="2557" w="4437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9"/>
            <p:cNvSpPr/>
            <p:nvPr/>
          </p:nvSpPr>
          <p:spPr>
            <a:xfrm>
              <a:off x="3169950" y="2040750"/>
              <a:ext cx="442375" cy="429850"/>
            </a:xfrm>
            <a:custGeom>
              <a:rect b="b" l="l" r="r" t="t"/>
              <a:pathLst>
                <a:path extrusionOk="0" h="17194" w="17695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9"/>
            <p:cNvSpPr/>
            <p:nvPr/>
          </p:nvSpPr>
          <p:spPr>
            <a:xfrm>
              <a:off x="3453775" y="1955550"/>
              <a:ext cx="303300" cy="409800"/>
            </a:xfrm>
            <a:custGeom>
              <a:rect b="b" l="l" r="r" t="t"/>
              <a:pathLst>
                <a:path extrusionOk="0" h="16392" w="12132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3706925" y="2317700"/>
              <a:ext cx="142875" cy="124075"/>
            </a:xfrm>
            <a:custGeom>
              <a:rect b="b" l="l" r="r" t="t"/>
              <a:pathLst>
                <a:path extrusionOk="0" h="4963" w="5715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9"/>
            <p:cNvSpPr/>
            <p:nvPr/>
          </p:nvSpPr>
          <p:spPr>
            <a:xfrm>
              <a:off x="3575975" y="2368450"/>
              <a:ext cx="183600" cy="92750"/>
            </a:xfrm>
            <a:custGeom>
              <a:rect b="b" l="l" r="r" t="t"/>
              <a:pathLst>
                <a:path extrusionOk="0" h="3710" w="7344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9"/>
            <p:cNvSpPr/>
            <p:nvPr/>
          </p:nvSpPr>
          <p:spPr>
            <a:xfrm>
              <a:off x="3403025" y="1729975"/>
              <a:ext cx="146650" cy="272575"/>
            </a:xfrm>
            <a:custGeom>
              <a:rect b="b" l="l" r="r" t="t"/>
              <a:pathLst>
                <a:path extrusionOk="0" h="10903" w="5866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3322200" y="1887875"/>
              <a:ext cx="131600" cy="177975"/>
            </a:xfrm>
            <a:custGeom>
              <a:rect b="b" l="l" r="r" t="t"/>
              <a:pathLst>
                <a:path extrusionOk="0" h="7119" w="5264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9"/>
            <p:cNvSpPr/>
            <p:nvPr/>
          </p:nvSpPr>
          <p:spPr>
            <a:xfrm>
              <a:off x="3318450" y="1686750"/>
              <a:ext cx="195500" cy="280100"/>
            </a:xfrm>
            <a:custGeom>
              <a:rect b="b" l="l" r="r" t="t"/>
              <a:pathLst>
                <a:path extrusionOk="0" h="11204" w="782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9"/>
            <p:cNvSpPr/>
            <p:nvPr/>
          </p:nvSpPr>
          <p:spPr>
            <a:xfrm>
              <a:off x="3238250" y="1676100"/>
              <a:ext cx="231225" cy="354025"/>
            </a:xfrm>
            <a:custGeom>
              <a:rect b="b" l="l" r="r" t="t"/>
              <a:pathLst>
                <a:path extrusionOk="0" h="14161" w="9249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9"/>
            <p:cNvSpPr/>
            <p:nvPr/>
          </p:nvSpPr>
          <p:spPr>
            <a:xfrm>
              <a:off x="3400525" y="1664800"/>
              <a:ext cx="138500" cy="157925"/>
            </a:xfrm>
            <a:custGeom>
              <a:rect b="b" l="l" r="r" t="t"/>
              <a:pathLst>
                <a:path extrusionOk="0" h="6317" w="554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9"/>
            <p:cNvSpPr/>
            <p:nvPr/>
          </p:nvSpPr>
          <p:spPr>
            <a:xfrm>
              <a:off x="3666825" y="2171075"/>
              <a:ext cx="367825" cy="364075"/>
            </a:xfrm>
            <a:custGeom>
              <a:rect b="b" l="l" r="r" t="t"/>
              <a:pathLst>
                <a:path extrusionOk="0" h="14563" w="14713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9"/>
            <p:cNvSpPr/>
            <p:nvPr/>
          </p:nvSpPr>
          <p:spPr>
            <a:xfrm>
              <a:off x="2463800" y="2917950"/>
              <a:ext cx="144150" cy="42000"/>
            </a:xfrm>
            <a:custGeom>
              <a:rect b="b" l="l" r="r" t="t"/>
              <a:pathLst>
                <a:path extrusionOk="0" h="1680" w="5766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9"/>
            <p:cNvSpPr/>
            <p:nvPr/>
          </p:nvSpPr>
          <p:spPr>
            <a:xfrm>
              <a:off x="3438750" y="1953650"/>
              <a:ext cx="30100" cy="41400"/>
            </a:xfrm>
            <a:custGeom>
              <a:rect b="b" l="l" r="r" t="t"/>
              <a:pathLst>
                <a:path extrusionOk="0" h="1656" w="1204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9"/>
            <p:cNvSpPr/>
            <p:nvPr/>
          </p:nvSpPr>
          <p:spPr>
            <a:xfrm>
              <a:off x="3532725" y="2051400"/>
              <a:ext cx="29475" cy="211800"/>
            </a:xfrm>
            <a:custGeom>
              <a:rect b="b" l="l" r="r" t="t"/>
              <a:pathLst>
                <a:path extrusionOk="0" h="8472" w="1179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9"/>
            <p:cNvSpPr/>
            <p:nvPr/>
          </p:nvSpPr>
          <p:spPr>
            <a:xfrm>
              <a:off x="2889875" y="2349025"/>
              <a:ext cx="43875" cy="235000"/>
            </a:xfrm>
            <a:custGeom>
              <a:rect b="b" l="l" r="r" t="t"/>
              <a:pathLst>
                <a:path extrusionOk="0" h="9400" w="1755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9"/>
            <p:cNvSpPr/>
            <p:nvPr/>
          </p:nvSpPr>
          <p:spPr>
            <a:xfrm>
              <a:off x="2894250" y="1685500"/>
              <a:ext cx="68325" cy="224950"/>
            </a:xfrm>
            <a:custGeom>
              <a:rect b="b" l="l" r="r" t="t"/>
              <a:pathLst>
                <a:path extrusionOk="0" h="8998" w="2733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9"/>
            <p:cNvSpPr/>
            <p:nvPr/>
          </p:nvSpPr>
          <p:spPr>
            <a:xfrm>
              <a:off x="2787100" y="1553275"/>
              <a:ext cx="67700" cy="295150"/>
            </a:xfrm>
            <a:custGeom>
              <a:rect b="b" l="l" r="r" t="t"/>
              <a:pathLst>
                <a:path extrusionOk="0" h="11806" w="2708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9"/>
            <p:cNvSpPr/>
            <p:nvPr/>
          </p:nvSpPr>
          <p:spPr>
            <a:xfrm>
              <a:off x="3002025" y="1557050"/>
              <a:ext cx="68325" cy="415425"/>
            </a:xfrm>
            <a:custGeom>
              <a:rect b="b" l="l" r="r" t="t"/>
              <a:pathLst>
                <a:path extrusionOk="0" h="16617" w="2733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9"/>
            <p:cNvSpPr/>
            <p:nvPr/>
          </p:nvSpPr>
          <p:spPr>
            <a:xfrm>
              <a:off x="3812175" y="1713050"/>
              <a:ext cx="173600" cy="189250"/>
            </a:xfrm>
            <a:custGeom>
              <a:rect b="b" l="l" r="r" t="t"/>
              <a:pathLst>
                <a:path extrusionOk="0" h="7570" w="6944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9"/>
            <p:cNvSpPr/>
            <p:nvPr/>
          </p:nvSpPr>
          <p:spPr>
            <a:xfrm>
              <a:off x="3684350" y="1236250"/>
              <a:ext cx="418575" cy="562675"/>
            </a:xfrm>
            <a:custGeom>
              <a:rect b="b" l="l" r="r" t="t"/>
              <a:pathLst>
                <a:path extrusionOk="0" h="22507" w="16743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9"/>
            <p:cNvSpPr/>
            <p:nvPr/>
          </p:nvSpPr>
          <p:spPr>
            <a:xfrm>
              <a:off x="3829100" y="1415900"/>
              <a:ext cx="147275" cy="347400"/>
            </a:xfrm>
            <a:custGeom>
              <a:rect b="b" l="l" r="r" t="t"/>
              <a:pathLst>
                <a:path extrusionOk="0" h="13896" w="5891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9"/>
            <p:cNvSpPr/>
            <p:nvPr/>
          </p:nvSpPr>
          <p:spPr>
            <a:xfrm>
              <a:off x="4911800" y="2335875"/>
              <a:ext cx="154175" cy="199900"/>
            </a:xfrm>
            <a:custGeom>
              <a:rect b="b" l="l" r="r" t="t"/>
              <a:pathLst>
                <a:path extrusionOk="0" h="7996" w="6167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9"/>
            <p:cNvSpPr/>
            <p:nvPr/>
          </p:nvSpPr>
          <p:spPr>
            <a:xfrm>
              <a:off x="5035250" y="2117825"/>
              <a:ext cx="148525" cy="367200"/>
            </a:xfrm>
            <a:custGeom>
              <a:rect b="b" l="l" r="r" t="t"/>
              <a:pathLst>
                <a:path extrusionOk="0" h="14688" w="5941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9"/>
            <p:cNvSpPr/>
            <p:nvPr/>
          </p:nvSpPr>
          <p:spPr>
            <a:xfrm>
              <a:off x="4887375" y="2165450"/>
              <a:ext cx="147900" cy="335850"/>
            </a:xfrm>
            <a:custGeom>
              <a:rect b="b" l="l" r="r" t="t"/>
              <a:pathLst>
                <a:path extrusionOk="0" h="13434" w="5916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9"/>
            <p:cNvSpPr/>
            <p:nvPr/>
          </p:nvSpPr>
          <p:spPr>
            <a:xfrm>
              <a:off x="2358550" y="1805800"/>
              <a:ext cx="286975" cy="212425"/>
            </a:xfrm>
            <a:custGeom>
              <a:rect b="b" l="l" r="r" t="t"/>
              <a:pathLst>
                <a:path extrusionOk="0" h="8497" w="11479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9"/>
            <p:cNvSpPr/>
            <p:nvPr/>
          </p:nvSpPr>
          <p:spPr>
            <a:xfrm>
              <a:off x="4134250" y="1667950"/>
              <a:ext cx="106525" cy="97150"/>
            </a:xfrm>
            <a:custGeom>
              <a:rect b="b" l="l" r="r" t="t"/>
              <a:pathLst>
                <a:path extrusionOk="0" h="3886" w="4261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8"/>
          <p:cNvSpPr txBox="1"/>
          <p:nvPr>
            <p:ph type="title"/>
          </p:nvPr>
        </p:nvSpPr>
        <p:spPr>
          <a:xfrm>
            <a:off x="720000" y="540000"/>
            <a:ext cx="7704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PEOPLEU CUSTOMER MOSTLY COME FROM </a:t>
            </a:r>
            <a:r>
              <a:rPr lang="en">
                <a:solidFill>
                  <a:schemeClr val="accent1"/>
                </a:solidFill>
              </a:rPr>
              <a:t>TECH INDUSTRY 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554" name="Google Shape;1554;p58"/>
          <p:cNvPicPr preferRelativeResize="0"/>
          <p:nvPr/>
        </p:nvPicPr>
        <p:blipFill rotWithShape="1">
          <a:blip r:embed="rId3">
            <a:alphaModFix/>
          </a:blip>
          <a:srcRect b="5903" l="3576" r="12657" t="10246"/>
          <a:stretch/>
        </p:blipFill>
        <p:spPr>
          <a:xfrm>
            <a:off x="1604850" y="1620900"/>
            <a:ext cx="6084150" cy="342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p58"/>
          <p:cNvPicPr preferRelativeResize="0"/>
          <p:nvPr/>
        </p:nvPicPr>
        <p:blipFill rotWithShape="1">
          <a:blip r:embed="rId4">
            <a:alphaModFix/>
          </a:blip>
          <a:srcRect b="69644" l="86037" r="1010" t="23773"/>
          <a:stretch/>
        </p:blipFill>
        <p:spPr>
          <a:xfrm>
            <a:off x="6594563" y="1624200"/>
            <a:ext cx="1184377" cy="3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9"/>
          <p:cNvPicPr preferRelativeResize="0"/>
          <p:nvPr/>
        </p:nvPicPr>
        <p:blipFill rotWithShape="1">
          <a:blip r:embed="rId3">
            <a:alphaModFix/>
          </a:blip>
          <a:srcRect b="7658" l="3496" r="12660" t="6776"/>
          <a:stretch/>
        </p:blipFill>
        <p:spPr>
          <a:xfrm>
            <a:off x="1763900" y="1732850"/>
            <a:ext cx="5754524" cy="330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9"/>
          <p:cNvSpPr txBox="1"/>
          <p:nvPr>
            <p:ph type="title"/>
          </p:nvPr>
        </p:nvSpPr>
        <p:spPr>
          <a:xfrm>
            <a:off x="720000" y="540000"/>
            <a:ext cx="7704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CUSTOMERS ARE </a:t>
            </a:r>
            <a:r>
              <a:rPr lang="en">
                <a:solidFill>
                  <a:schemeClr val="accent1"/>
                </a:solidFill>
              </a:rPr>
              <a:t>NOT USING DISCOUNT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562" name="Google Shape;1562;p59"/>
          <p:cNvPicPr preferRelativeResize="0"/>
          <p:nvPr/>
        </p:nvPicPr>
        <p:blipFill rotWithShape="1">
          <a:blip r:embed="rId4">
            <a:alphaModFix/>
          </a:blip>
          <a:srcRect b="69644" l="86037" r="1010" t="23773"/>
          <a:stretch/>
        </p:blipFill>
        <p:spPr>
          <a:xfrm>
            <a:off x="6523400" y="1624200"/>
            <a:ext cx="1184377" cy="3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" name="Google Shape;1567;p60"/>
          <p:cNvPicPr preferRelativeResize="0"/>
          <p:nvPr/>
        </p:nvPicPr>
        <p:blipFill rotWithShape="1">
          <a:blip r:embed="rId3">
            <a:alphaModFix/>
          </a:blip>
          <a:srcRect b="5902" l="3290" r="12971" t="7042"/>
          <a:stretch/>
        </p:blipFill>
        <p:spPr>
          <a:xfrm>
            <a:off x="1901600" y="1754000"/>
            <a:ext cx="5577474" cy="325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Google Shape;1568;p60"/>
          <p:cNvSpPr txBox="1"/>
          <p:nvPr>
            <p:ph type="title"/>
          </p:nvPr>
        </p:nvSpPr>
        <p:spPr>
          <a:xfrm>
            <a:off x="720000" y="540000"/>
            <a:ext cx="7704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CUSTOMERS ARE </a:t>
            </a:r>
            <a:r>
              <a:rPr lang="en"/>
              <a:t>PURCHASING </a:t>
            </a:r>
            <a:r>
              <a:rPr lang="en">
                <a:solidFill>
                  <a:schemeClr val="accent1"/>
                </a:solidFill>
              </a:rPr>
              <a:t>BUSINESS SUBSCRIPTION</a:t>
            </a:r>
            <a:r>
              <a:rPr lang="en"/>
              <a:t> TYPE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569" name="Google Shape;1569;p60"/>
          <p:cNvPicPr preferRelativeResize="0"/>
          <p:nvPr/>
        </p:nvPicPr>
        <p:blipFill rotWithShape="1">
          <a:blip r:embed="rId4">
            <a:alphaModFix/>
          </a:blip>
          <a:srcRect b="69644" l="86037" r="1010" t="23773"/>
          <a:stretch/>
        </p:blipFill>
        <p:spPr>
          <a:xfrm>
            <a:off x="6466650" y="1624200"/>
            <a:ext cx="1184377" cy="3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61"/>
          <p:cNvSpPr txBox="1"/>
          <p:nvPr>
            <p:ph type="title"/>
          </p:nvPr>
        </p:nvSpPr>
        <p:spPr>
          <a:xfrm>
            <a:off x="720000" y="540000"/>
            <a:ext cx="7704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CUSTOMERS CAME FROM </a:t>
            </a:r>
            <a:r>
              <a:rPr lang="en">
                <a:solidFill>
                  <a:schemeClr val="accent1"/>
                </a:solidFill>
              </a:rPr>
              <a:t>COST PER CLICK ADS (CPC) </a:t>
            </a:r>
            <a:r>
              <a:rPr lang="en"/>
              <a:t>AND</a:t>
            </a:r>
            <a:r>
              <a:rPr lang="en">
                <a:solidFill>
                  <a:schemeClr val="accent1"/>
                </a:solidFill>
              </a:rPr>
              <a:t> REFERRAL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575" name="Google Shape;1575;p61"/>
          <p:cNvPicPr preferRelativeResize="0"/>
          <p:nvPr/>
        </p:nvPicPr>
        <p:blipFill rotWithShape="1">
          <a:blip r:embed="rId3">
            <a:alphaModFix/>
          </a:blip>
          <a:srcRect b="7540" l="3872" r="12494" t="7540"/>
          <a:stretch/>
        </p:blipFill>
        <p:spPr>
          <a:xfrm>
            <a:off x="1722325" y="1716050"/>
            <a:ext cx="5843273" cy="333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61"/>
          <p:cNvPicPr preferRelativeResize="0"/>
          <p:nvPr/>
        </p:nvPicPr>
        <p:blipFill rotWithShape="1">
          <a:blip r:embed="rId4">
            <a:alphaModFix/>
          </a:blip>
          <a:srcRect b="69644" l="86037" r="1010" t="23773"/>
          <a:stretch/>
        </p:blipFill>
        <p:spPr>
          <a:xfrm>
            <a:off x="6466650" y="1624200"/>
            <a:ext cx="1184377" cy="3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2"/>
          <p:cNvSpPr txBox="1"/>
          <p:nvPr>
            <p:ph type="title"/>
          </p:nvPr>
        </p:nvSpPr>
        <p:spPr>
          <a:xfrm>
            <a:off x="720000" y="540000"/>
            <a:ext cx="7704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LEADS CAME FROM </a:t>
            </a:r>
            <a:r>
              <a:rPr lang="en">
                <a:solidFill>
                  <a:schemeClr val="accent1"/>
                </a:solidFill>
              </a:rPr>
              <a:t>TECH INDUSTRY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582" name="Google Shape;1582;p62"/>
          <p:cNvPicPr preferRelativeResize="0"/>
          <p:nvPr/>
        </p:nvPicPr>
        <p:blipFill rotWithShape="1">
          <a:blip r:embed="rId3">
            <a:alphaModFix/>
          </a:blip>
          <a:srcRect b="6491" l="3975" r="12510" t="6838"/>
          <a:stretch/>
        </p:blipFill>
        <p:spPr>
          <a:xfrm>
            <a:off x="1836975" y="1733975"/>
            <a:ext cx="5655226" cy="32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63"/>
          <p:cNvSpPr txBox="1"/>
          <p:nvPr>
            <p:ph type="title"/>
          </p:nvPr>
        </p:nvSpPr>
        <p:spPr>
          <a:xfrm>
            <a:off x="720000" y="540000"/>
            <a:ext cx="7704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LEADS CAME FROM </a:t>
            </a:r>
            <a:r>
              <a:rPr lang="en">
                <a:solidFill>
                  <a:schemeClr val="accent1"/>
                </a:solidFill>
              </a:rPr>
              <a:t>CPC</a:t>
            </a:r>
            <a:r>
              <a:rPr lang="en"/>
              <a:t> AND </a:t>
            </a:r>
            <a:r>
              <a:rPr lang="en">
                <a:solidFill>
                  <a:schemeClr val="accent1"/>
                </a:solidFill>
              </a:rPr>
              <a:t>REFERRAL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588" name="Google Shape;1588;p63"/>
          <p:cNvPicPr preferRelativeResize="0"/>
          <p:nvPr/>
        </p:nvPicPr>
        <p:blipFill rotWithShape="1">
          <a:blip r:embed="rId3">
            <a:alphaModFix/>
          </a:blip>
          <a:srcRect b="7535" l="3761" r="11521" t="7890"/>
          <a:stretch/>
        </p:blipFill>
        <p:spPr>
          <a:xfrm>
            <a:off x="1640150" y="1704875"/>
            <a:ext cx="5983251" cy="33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64"/>
          <p:cNvSpPr txBox="1"/>
          <p:nvPr>
            <p:ph type="title"/>
          </p:nvPr>
        </p:nvSpPr>
        <p:spPr>
          <a:xfrm>
            <a:off x="720000" y="201600"/>
            <a:ext cx="77040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REGISTERING LEADS ARE INCREASING OVER TIME BUT THERE IS A </a:t>
            </a:r>
            <a:r>
              <a:rPr lang="en" sz="1900">
                <a:solidFill>
                  <a:schemeClr val="accent1"/>
                </a:solidFill>
              </a:rPr>
              <a:t>HUGE DROP AT Q4 2022, FROM ALL INDUSTRY </a:t>
            </a:r>
            <a:r>
              <a:rPr lang="en" sz="1900"/>
              <a:t>AND</a:t>
            </a:r>
            <a:r>
              <a:rPr lang="en" sz="1900">
                <a:solidFill>
                  <a:schemeClr val="accent1"/>
                </a:solidFill>
              </a:rPr>
              <a:t> FROM ALL SOURCE. </a:t>
            </a:r>
            <a:r>
              <a:rPr lang="en" sz="1900">
                <a:solidFill>
                  <a:schemeClr val="accent1"/>
                </a:solidFill>
              </a:rPr>
              <a:t>LEADS</a:t>
            </a:r>
            <a:r>
              <a:rPr lang="en" sz="1900">
                <a:solidFill>
                  <a:schemeClr val="accent1"/>
                </a:solidFill>
              </a:rPr>
              <a:t> CAME FROM CPC ARE DECREASING THE MOST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594" name="Google Shape;1594;p64"/>
          <p:cNvPicPr preferRelativeResize="0"/>
          <p:nvPr/>
        </p:nvPicPr>
        <p:blipFill rotWithShape="1">
          <a:blip r:embed="rId3">
            <a:alphaModFix/>
          </a:blip>
          <a:srcRect b="4159" l="0" r="14398" t="0"/>
          <a:stretch/>
        </p:blipFill>
        <p:spPr>
          <a:xfrm>
            <a:off x="4716350" y="1530866"/>
            <a:ext cx="4204599" cy="264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64"/>
          <p:cNvPicPr preferRelativeResize="0"/>
          <p:nvPr/>
        </p:nvPicPr>
        <p:blipFill rotWithShape="1">
          <a:blip r:embed="rId3">
            <a:alphaModFix/>
          </a:blip>
          <a:srcRect b="74601" l="88337" r="0" t="4160"/>
          <a:stretch/>
        </p:blipFill>
        <p:spPr>
          <a:xfrm>
            <a:off x="5130927" y="1696600"/>
            <a:ext cx="646699" cy="66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64"/>
          <p:cNvPicPr preferRelativeResize="0"/>
          <p:nvPr/>
        </p:nvPicPr>
        <p:blipFill rotWithShape="1">
          <a:blip r:embed="rId4">
            <a:alphaModFix/>
          </a:blip>
          <a:srcRect b="5580" l="0" r="11847" t="0"/>
          <a:stretch/>
        </p:blipFill>
        <p:spPr>
          <a:xfrm>
            <a:off x="183700" y="1550625"/>
            <a:ext cx="4204599" cy="25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7" name="Google Shape;1597;p64"/>
          <p:cNvPicPr preferRelativeResize="0"/>
          <p:nvPr/>
        </p:nvPicPr>
        <p:blipFill rotWithShape="1">
          <a:blip r:embed="rId4">
            <a:alphaModFix/>
          </a:blip>
          <a:srcRect b="79054" l="88462" r="0" t="4114"/>
          <a:stretch/>
        </p:blipFill>
        <p:spPr>
          <a:xfrm>
            <a:off x="3925300" y="1550625"/>
            <a:ext cx="646699" cy="5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5"/>
          <p:cNvSpPr txBox="1"/>
          <p:nvPr>
            <p:ph type="title"/>
          </p:nvPr>
        </p:nvSpPr>
        <p:spPr>
          <a:xfrm>
            <a:off x="720000" y="201600"/>
            <a:ext cx="77040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NEW CUSTOMER ARE MORE DRAWN TO </a:t>
            </a:r>
            <a:r>
              <a:rPr lang="en" sz="1900">
                <a:solidFill>
                  <a:schemeClr val="accent1"/>
                </a:solidFill>
              </a:rPr>
              <a:t>SUBSCRIBE IN DISCOUNT MONTH</a:t>
            </a:r>
            <a:r>
              <a:rPr lang="en" sz="1900"/>
              <a:t>, AND AFTER Q4 2021, THERE ARE </a:t>
            </a:r>
            <a:r>
              <a:rPr lang="en" sz="1900">
                <a:solidFill>
                  <a:schemeClr val="accent1"/>
                </a:solidFill>
              </a:rPr>
              <a:t>MORE NEW CUSTOMER SUBSCRIBING IN DISCOUNT MONTH THAN NON-DISCOUNT MONTH.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603" name="Google Shape;1603;p65"/>
          <p:cNvPicPr preferRelativeResize="0"/>
          <p:nvPr/>
        </p:nvPicPr>
        <p:blipFill rotWithShape="1">
          <a:blip r:embed="rId3">
            <a:alphaModFix/>
          </a:blip>
          <a:srcRect b="5141" l="1085" r="12774" t="0"/>
          <a:stretch/>
        </p:blipFill>
        <p:spPr>
          <a:xfrm>
            <a:off x="196825" y="1561850"/>
            <a:ext cx="4178352" cy="25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65"/>
          <p:cNvPicPr preferRelativeResize="0"/>
          <p:nvPr/>
        </p:nvPicPr>
        <p:blipFill rotWithShape="1">
          <a:blip r:embed="rId4">
            <a:alphaModFix/>
          </a:blip>
          <a:srcRect b="5508" l="0" r="12249" t="0"/>
          <a:stretch/>
        </p:blipFill>
        <p:spPr>
          <a:xfrm>
            <a:off x="4721622" y="1561862"/>
            <a:ext cx="4272756" cy="25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65"/>
          <p:cNvPicPr preferRelativeResize="0"/>
          <p:nvPr/>
        </p:nvPicPr>
        <p:blipFill rotWithShape="1">
          <a:blip r:embed="rId5">
            <a:alphaModFix/>
          </a:blip>
          <a:srcRect b="69082" l="86469" r="0" t="23457"/>
          <a:stretch/>
        </p:blipFill>
        <p:spPr>
          <a:xfrm>
            <a:off x="7782925" y="3620750"/>
            <a:ext cx="1237251" cy="3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6"/>
          <p:cNvSpPr txBox="1"/>
          <p:nvPr>
            <p:ph type="title"/>
          </p:nvPr>
        </p:nvSpPr>
        <p:spPr>
          <a:xfrm>
            <a:off x="720000" y="201600"/>
            <a:ext cx="77040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AVERAGE CUSTOMER RETENTION RATE IS </a:t>
            </a:r>
            <a:r>
              <a:rPr lang="en" sz="1900">
                <a:solidFill>
                  <a:schemeClr val="accent1"/>
                </a:solidFill>
              </a:rPr>
              <a:t>94.7%</a:t>
            </a:r>
            <a:r>
              <a:rPr lang="en" sz="1900"/>
              <a:t> AND THERE IS STILL </a:t>
            </a:r>
            <a:r>
              <a:rPr lang="en" sz="1900">
                <a:solidFill>
                  <a:schemeClr val="accent1"/>
                </a:solidFill>
              </a:rPr>
              <a:t>NO DIFFERENCE IN CUSTOMER CONVERSION RATE IN 2021 AND 2022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611" name="Google Shape;1611;p66"/>
          <p:cNvPicPr preferRelativeResize="0"/>
          <p:nvPr/>
        </p:nvPicPr>
        <p:blipFill rotWithShape="1">
          <a:blip r:embed="rId3">
            <a:alphaModFix/>
          </a:blip>
          <a:srcRect b="46627" l="567" r="53634" t="1286"/>
          <a:stretch/>
        </p:blipFill>
        <p:spPr>
          <a:xfrm>
            <a:off x="163174" y="1283350"/>
            <a:ext cx="3102674" cy="19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66"/>
          <p:cNvPicPr preferRelativeResize="0"/>
          <p:nvPr/>
        </p:nvPicPr>
        <p:blipFill rotWithShape="1">
          <a:blip r:embed="rId4">
            <a:alphaModFix/>
          </a:blip>
          <a:srcRect b="6050" l="0" r="13299" t="0"/>
          <a:stretch/>
        </p:blipFill>
        <p:spPr>
          <a:xfrm>
            <a:off x="3637475" y="1306025"/>
            <a:ext cx="5298051" cy="32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67"/>
          <p:cNvSpPr/>
          <p:nvPr/>
        </p:nvSpPr>
        <p:spPr>
          <a:xfrm>
            <a:off x="3488524" y="2660375"/>
            <a:ext cx="1024200" cy="102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619" name="Google Shape;1619;p67"/>
          <p:cNvSpPr txBox="1"/>
          <p:nvPr>
            <p:ph idx="1" type="subTitle"/>
          </p:nvPr>
        </p:nvSpPr>
        <p:spPr>
          <a:xfrm>
            <a:off x="4631400" y="2497550"/>
            <a:ext cx="3792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CONSIDER GIVING DISCOUNT ON EXTENDING CUSTOMER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20" name="Google Shape;1620;p67"/>
          <p:cNvSpPr txBox="1"/>
          <p:nvPr>
            <p:ph idx="2" type="subTitle"/>
          </p:nvPr>
        </p:nvSpPr>
        <p:spPr>
          <a:xfrm>
            <a:off x="4631409" y="2983175"/>
            <a:ext cx="3792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customer next year is churning because subscription price, consider giving discount to maintain retention rate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1" name="Google Shape;1621;p67"/>
          <p:cNvSpPr txBox="1"/>
          <p:nvPr>
            <p:ph idx="3" type="subTitle"/>
          </p:nvPr>
        </p:nvSpPr>
        <p:spPr>
          <a:xfrm>
            <a:off x="778325" y="1392950"/>
            <a:ext cx="373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DEPRIORITIZE MARKETING USING CPC ADS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2" name="Google Shape;1622;p67"/>
          <p:cNvSpPr txBox="1"/>
          <p:nvPr>
            <p:ph idx="4" type="subTitle"/>
          </p:nvPr>
        </p:nvSpPr>
        <p:spPr>
          <a:xfrm>
            <a:off x="2235125" y="1862466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Focus on direct and referral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3" name="Google Shape;1623;p67"/>
          <p:cNvSpPr/>
          <p:nvPr/>
        </p:nvSpPr>
        <p:spPr>
          <a:xfrm>
            <a:off x="4741319" y="1392950"/>
            <a:ext cx="1024200" cy="102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4" name="Google Shape;1624;p67"/>
          <p:cNvGrpSpPr/>
          <p:nvPr/>
        </p:nvGrpSpPr>
        <p:grpSpPr>
          <a:xfrm>
            <a:off x="3711858" y="2918795"/>
            <a:ext cx="577451" cy="507329"/>
            <a:chOff x="6147674" y="2649184"/>
            <a:chExt cx="431481" cy="379085"/>
          </a:xfrm>
        </p:grpSpPr>
        <p:sp>
          <p:nvSpPr>
            <p:cNvPr id="1625" name="Google Shape;1625;p67"/>
            <p:cNvSpPr/>
            <p:nvPr/>
          </p:nvSpPr>
          <p:spPr>
            <a:xfrm>
              <a:off x="6198247" y="2649184"/>
              <a:ext cx="75560" cy="75903"/>
            </a:xfrm>
            <a:custGeom>
              <a:rect b="b" l="l" r="r" t="t"/>
              <a:pathLst>
                <a:path extrusionOk="0" h="3539" w="3523">
                  <a:moveTo>
                    <a:pt x="1" y="0"/>
                  </a:moveTo>
                  <a:lnTo>
                    <a:pt x="1" y="3539"/>
                  </a:lnTo>
                  <a:lnTo>
                    <a:pt x="1180" y="3539"/>
                  </a:lnTo>
                  <a:lnTo>
                    <a:pt x="1180" y="1180"/>
                  </a:lnTo>
                  <a:lnTo>
                    <a:pt x="2343" y="1180"/>
                  </a:lnTo>
                  <a:lnTo>
                    <a:pt x="2343" y="3539"/>
                  </a:lnTo>
                  <a:lnTo>
                    <a:pt x="3522" y="3539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7"/>
            <p:cNvSpPr/>
            <p:nvPr/>
          </p:nvSpPr>
          <p:spPr>
            <a:xfrm>
              <a:off x="6236209" y="2649184"/>
              <a:ext cx="37597" cy="75903"/>
            </a:xfrm>
            <a:custGeom>
              <a:rect b="b" l="l" r="r" t="t"/>
              <a:pathLst>
                <a:path extrusionOk="0" h="3539" w="1753">
                  <a:moveTo>
                    <a:pt x="0" y="0"/>
                  </a:moveTo>
                  <a:lnTo>
                    <a:pt x="0" y="1180"/>
                  </a:lnTo>
                  <a:lnTo>
                    <a:pt x="590" y="1180"/>
                  </a:lnTo>
                  <a:lnTo>
                    <a:pt x="590" y="3539"/>
                  </a:lnTo>
                  <a:lnTo>
                    <a:pt x="1752" y="3539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7"/>
            <p:cNvSpPr/>
            <p:nvPr/>
          </p:nvSpPr>
          <p:spPr>
            <a:xfrm>
              <a:off x="6147674" y="2737720"/>
              <a:ext cx="177071" cy="88557"/>
            </a:xfrm>
            <a:custGeom>
              <a:rect b="b" l="l" r="r" t="t"/>
              <a:pathLst>
                <a:path extrusionOk="0" h="4129" w="8256">
                  <a:moveTo>
                    <a:pt x="4212" y="0"/>
                  </a:moveTo>
                  <a:lnTo>
                    <a:pt x="0" y="1180"/>
                  </a:lnTo>
                  <a:lnTo>
                    <a:pt x="0" y="4128"/>
                  </a:lnTo>
                  <a:lnTo>
                    <a:pt x="8256" y="4128"/>
                  </a:lnTo>
                  <a:lnTo>
                    <a:pt x="8256" y="1180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7"/>
            <p:cNvSpPr/>
            <p:nvPr/>
          </p:nvSpPr>
          <p:spPr>
            <a:xfrm>
              <a:off x="6236209" y="2737720"/>
              <a:ext cx="88535" cy="88557"/>
            </a:xfrm>
            <a:custGeom>
              <a:rect b="b" l="l" r="r" t="t"/>
              <a:pathLst>
                <a:path extrusionOk="0" h="4129" w="4128">
                  <a:moveTo>
                    <a:pt x="84" y="0"/>
                  </a:moveTo>
                  <a:lnTo>
                    <a:pt x="0" y="17"/>
                  </a:lnTo>
                  <a:lnTo>
                    <a:pt x="0" y="4128"/>
                  </a:lnTo>
                  <a:lnTo>
                    <a:pt x="4128" y="4128"/>
                  </a:lnTo>
                  <a:lnTo>
                    <a:pt x="4128" y="118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7"/>
            <p:cNvSpPr/>
            <p:nvPr/>
          </p:nvSpPr>
          <p:spPr>
            <a:xfrm>
              <a:off x="6239083" y="2864196"/>
              <a:ext cx="249370" cy="164073"/>
            </a:xfrm>
            <a:custGeom>
              <a:rect b="b" l="l" r="r" t="t"/>
              <a:pathLst>
                <a:path extrusionOk="0" h="7650" w="11627">
                  <a:moveTo>
                    <a:pt x="5089" y="0"/>
                  </a:moveTo>
                  <a:lnTo>
                    <a:pt x="4702" y="590"/>
                  </a:lnTo>
                  <a:lnTo>
                    <a:pt x="1" y="7649"/>
                  </a:lnTo>
                  <a:lnTo>
                    <a:pt x="11626" y="7649"/>
                  </a:lnTo>
                  <a:lnTo>
                    <a:pt x="6892" y="590"/>
                  </a:lnTo>
                  <a:lnTo>
                    <a:pt x="6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7"/>
            <p:cNvSpPr/>
            <p:nvPr/>
          </p:nvSpPr>
          <p:spPr>
            <a:xfrm>
              <a:off x="6376776" y="2649184"/>
              <a:ext cx="202014" cy="181060"/>
            </a:xfrm>
            <a:custGeom>
              <a:rect b="b" l="l" r="r" t="t"/>
              <a:pathLst>
                <a:path extrusionOk="0" h="8442" w="9419">
                  <a:moveTo>
                    <a:pt x="2645" y="0"/>
                  </a:moveTo>
                  <a:cubicBezTo>
                    <a:pt x="1163" y="0"/>
                    <a:pt x="0" y="1230"/>
                    <a:pt x="0" y="2797"/>
                  </a:cubicBezTo>
                  <a:cubicBezTo>
                    <a:pt x="0" y="4834"/>
                    <a:pt x="2085" y="6198"/>
                    <a:pt x="4709" y="8434"/>
                  </a:cubicBezTo>
                  <a:lnTo>
                    <a:pt x="4709" y="8434"/>
                  </a:lnTo>
                  <a:cubicBezTo>
                    <a:pt x="7619" y="5963"/>
                    <a:pt x="9418" y="4783"/>
                    <a:pt x="9418" y="2797"/>
                  </a:cubicBezTo>
                  <a:cubicBezTo>
                    <a:pt x="9418" y="1230"/>
                    <a:pt x="8256" y="0"/>
                    <a:pt x="6773" y="0"/>
                  </a:cubicBezTo>
                  <a:cubicBezTo>
                    <a:pt x="6015" y="0"/>
                    <a:pt x="5291" y="270"/>
                    <a:pt x="4718" y="775"/>
                  </a:cubicBezTo>
                  <a:cubicBezTo>
                    <a:pt x="4145" y="270"/>
                    <a:pt x="3404" y="0"/>
                    <a:pt x="2645" y="0"/>
                  </a:cubicBezTo>
                  <a:close/>
                  <a:moveTo>
                    <a:pt x="4709" y="8434"/>
                  </a:moveTo>
                  <a:lnTo>
                    <a:pt x="4709" y="8434"/>
                  </a:lnTo>
                  <a:cubicBezTo>
                    <a:pt x="4706" y="8437"/>
                    <a:pt x="4704" y="8439"/>
                    <a:pt x="4701" y="8441"/>
                  </a:cubicBezTo>
                  <a:lnTo>
                    <a:pt x="4718" y="8441"/>
                  </a:lnTo>
                  <a:cubicBezTo>
                    <a:pt x="4715" y="8439"/>
                    <a:pt x="4712" y="8437"/>
                    <a:pt x="4709" y="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7"/>
            <p:cNvSpPr/>
            <p:nvPr/>
          </p:nvSpPr>
          <p:spPr>
            <a:xfrm>
              <a:off x="6477944" y="2649184"/>
              <a:ext cx="101211" cy="181060"/>
            </a:xfrm>
            <a:custGeom>
              <a:rect b="b" l="l" r="r" t="t"/>
              <a:pathLst>
                <a:path extrusionOk="0" h="8442" w="4719">
                  <a:moveTo>
                    <a:pt x="2073" y="0"/>
                  </a:moveTo>
                  <a:cubicBezTo>
                    <a:pt x="1315" y="0"/>
                    <a:pt x="574" y="270"/>
                    <a:pt x="1" y="775"/>
                  </a:cubicBezTo>
                  <a:lnTo>
                    <a:pt x="1" y="8441"/>
                  </a:lnTo>
                  <a:cubicBezTo>
                    <a:pt x="2915" y="5965"/>
                    <a:pt x="4718" y="4785"/>
                    <a:pt x="4718" y="2797"/>
                  </a:cubicBezTo>
                  <a:cubicBezTo>
                    <a:pt x="4718" y="1230"/>
                    <a:pt x="3556" y="0"/>
                    <a:pt x="2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7"/>
            <p:cNvSpPr/>
            <p:nvPr/>
          </p:nvSpPr>
          <p:spPr>
            <a:xfrm>
              <a:off x="6147674" y="2699779"/>
              <a:ext cx="176727" cy="63249"/>
            </a:xfrm>
            <a:custGeom>
              <a:rect b="b" l="l" r="r" t="t"/>
              <a:pathLst>
                <a:path extrusionOk="0" h="2949" w="8240">
                  <a:moveTo>
                    <a:pt x="0" y="0"/>
                  </a:moveTo>
                  <a:lnTo>
                    <a:pt x="0" y="2949"/>
                  </a:lnTo>
                  <a:lnTo>
                    <a:pt x="8239" y="2949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7"/>
            <p:cNvSpPr/>
            <p:nvPr/>
          </p:nvSpPr>
          <p:spPr>
            <a:xfrm>
              <a:off x="6236209" y="2699779"/>
              <a:ext cx="88192" cy="63249"/>
            </a:xfrm>
            <a:custGeom>
              <a:rect b="b" l="l" r="r" t="t"/>
              <a:pathLst>
                <a:path extrusionOk="0" h="2949" w="4112">
                  <a:moveTo>
                    <a:pt x="0" y="0"/>
                  </a:moveTo>
                  <a:lnTo>
                    <a:pt x="0" y="2949"/>
                  </a:lnTo>
                  <a:lnTo>
                    <a:pt x="4111" y="294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7"/>
            <p:cNvSpPr/>
            <p:nvPr/>
          </p:nvSpPr>
          <p:spPr>
            <a:xfrm>
              <a:off x="6363393" y="2864196"/>
              <a:ext cx="124696" cy="164073"/>
            </a:xfrm>
            <a:custGeom>
              <a:rect b="b" l="l" r="r" t="t"/>
              <a:pathLst>
                <a:path extrusionOk="0" h="7650" w="5814">
                  <a:moveTo>
                    <a:pt x="1" y="0"/>
                  </a:moveTo>
                  <a:lnTo>
                    <a:pt x="1" y="7649"/>
                  </a:lnTo>
                  <a:lnTo>
                    <a:pt x="5813" y="7649"/>
                  </a:lnTo>
                  <a:lnTo>
                    <a:pt x="1096" y="590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7"/>
            <p:cNvSpPr/>
            <p:nvPr/>
          </p:nvSpPr>
          <p:spPr>
            <a:xfrm>
              <a:off x="6147674" y="2851541"/>
              <a:ext cx="431481" cy="25308"/>
            </a:xfrm>
            <a:custGeom>
              <a:rect b="b" l="l" r="r" t="t"/>
              <a:pathLst>
                <a:path extrusionOk="0" h="1180" w="20118">
                  <a:moveTo>
                    <a:pt x="0" y="1"/>
                  </a:moveTo>
                  <a:lnTo>
                    <a:pt x="0" y="1180"/>
                  </a:lnTo>
                  <a:lnTo>
                    <a:pt x="20117" y="1180"/>
                  </a:lnTo>
                  <a:lnTo>
                    <a:pt x="201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7"/>
            <p:cNvSpPr/>
            <p:nvPr/>
          </p:nvSpPr>
          <p:spPr>
            <a:xfrm>
              <a:off x="6363393" y="2851541"/>
              <a:ext cx="215762" cy="25308"/>
            </a:xfrm>
            <a:custGeom>
              <a:rect b="b" l="l" r="r" t="t"/>
              <a:pathLst>
                <a:path extrusionOk="0" h="1180" w="10060">
                  <a:moveTo>
                    <a:pt x="1" y="1"/>
                  </a:moveTo>
                  <a:lnTo>
                    <a:pt x="1" y="1180"/>
                  </a:lnTo>
                  <a:lnTo>
                    <a:pt x="10059" y="1180"/>
                  </a:lnTo>
                  <a:lnTo>
                    <a:pt x="10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67"/>
          <p:cNvGrpSpPr/>
          <p:nvPr/>
        </p:nvGrpSpPr>
        <p:grpSpPr>
          <a:xfrm>
            <a:off x="4964715" y="1616239"/>
            <a:ext cx="577494" cy="577724"/>
            <a:chOff x="5374727" y="1816807"/>
            <a:chExt cx="431481" cy="431652"/>
          </a:xfrm>
        </p:grpSpPr>
        <p:sp>
          <p:nvSpPr>
            <p:cNvPr id="1638" name="Google Shape;1638;p67"/>
            <p:cNvSpPr/>
            <p:nvPr/>
          </p:nvSpPr>
          <p:spPr>
            <a:xfrm>
              <a:off x="5577814" y="2158101"/>
              <a:ext cx="25308" cy="90358"/>
            </a:xfrm>
            <a:custGeom>
              <a:rect b="b" l="l" r="r" t="t"/>
              <a:pathLst>
                <a:path extrusionOk="0" h="4213" w="1180">
                  <a:moveTo>
                    <a:pt x="0" y="0"/>
                  </a:moveTo>
                  <a:lnTo>
                    <a:pt x="0" y="4213"/>
                  </a:lnTo>
                  <a:lnTo>
                    <a:pt x="1180" y="421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7"/>
            <p:cNvSpPr/>
            <p:nvPr/>
          </p:nvSpPr>
          <p:spPr>
            <a:xfrm>
              <a:off x="5590446" y="2158101"/>
              <a:ext cx="12675" cy="90358"/>
            </a:xfrm>
            <a:custGeom>
              <a:rect b="b" l="l" r="r" t="t"/>
              <a:pathLst>
                <a:path extrusionOk="0" h="4213" w="591">
                  <a:moveTo>
                    <a:pt x="1" y="0"/>
                  </a:moveTo>
                  <a:lnTo>
                    <a:pt x="1" y="4213"/>
                  </a:lnTo>
                  <a:lnTo>
                    <a:pt x="591" y="4213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7"/>
            <p:cNvSpPr/>
            <p:nvPr/>
          </p:nvSpPr>
          <p:spPr>
            <a:xfrm>
              <a:off x="5605631" y="2125222"/>
              <a:ext cx="96149" cy="116374"/>
            </a:xfrm>
            <a:custGeom>
              <a:rect b="b" l="l" r="r" t="t"/>
              <a:pathLst>
                <a:path extrusionOk="0" h="5426" w="4483">
                  <a:moveTo>
                    <a:pt x="944" y="0"/>
                  </a:moveTo>
                  <a:lnTo>
                    <a:pt x="0" y="708"/>
                  </a:lnTo>
                  <a:lnTo>
                    <a:pt x="3522" y="5425"/>
                  </a:lnTo>
                  <a:lnTo>
                    <a:pt x="4482" y="4718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7"/>
            <p:cNvSpPr/>
            <p:nvPr/>
          </p:nvSpPr>
          <p:spPr>
            <a:xfrm>
              <a:off x="5479155" y="2124857"/>
              <a:ext cx="96149" cy="116739"/>
            </a:xfrm>
            <a:custGeom>
              <a:rect b="b" l="l" r="r" t="t"/>
              <a:pathLst>
                <a:path extrusionOk="0" h="5443" w="4483">
                  <a:moveTo>
                    <a:pt x="3539" y="0"/>
                  </a:moveTo>
                  <a:lnTo>
                    <a:pt x="1" y="4735"/>
                  </a:lnTo>
                  <a:lnTo>
                    <a:pt x="961" y="5442"/>
                  </a:lnTo>
                  <a:lnTo>
                    <a:pt x="4482" y="70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7"/>
            <p:cNvSpPr/>
            <p:nvPr/>
          </p:nvSpPr>
          <p:spPr>
            <a:xfrm>
              <a:off x="5400743" y="1867573"/>
              <a:ext cx="379085" cy="303203"/>
            </a:xfrm>
            <a:custGeom>
              <a:rect b="b" l="l" r="r" t="t"/>
              <a:pathLst>
                <a:path extrusionOk="0" h="14137" w="17675">
                  <a:moveTo>
                    <a:pt x="0" y="0"/>
                  </a:moveTo>
                  <a:lnTo>
                    <a:pt x="0" y="14136"/>
                  </a:lnTo>
                  <a:lnTo>
                    <a:pt x="17674" y="14136"/>
                  </a:lnTo>
                  <a:lnTo>
                    <a:pt x="176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7"/>
            <p:cNvSpPr/>
            <p:nvPr/>
          </p:nvSpPr>
          <p:spPr>
            <a:xfrm>
              <a:off x="5590446" y="1867573"/>
              <a:ext cx="189381" cy="303203"/>
            </a:xfrm>
            <a:custGeom>
              <a:rect b="b" l="l" r="r" t="t"/>
              <a:pathLst>
                <a:path extrusionOk="0" h="14137" w="8830">
                  <a:moveTo>
                    <a:pt x="1" y="0"/>
                  </a:moveTo>
                  <a:lnTo>
                    <a:pt x="1" y="14136"/>
                  </a:lnTo>
                  <a:lnTo>
                    <a:pt x="8829" y="14136"/>
                  </a:lnTo>
                  <a:lnTo>
                    <a:pt x="8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7"/>
            <p:cNvSpPr/>
            <p:nvPr/>
          </p:nvSpPr>
          <p:spPr>
            <a:xfrm>
              <a:off x="5480249" y="1943454"/>
              <a:ext cx="224062" cy="148181"/>
            </a:xfrm>
            <a:custGeom>
              <a:rect b="b" l="l" r="r" t="t"/>
              <a:pathLst>
                <a:path extrusionOk="0" h="6909" w="10447">
                  <a:moveTo>
                    <a:pt x="6891" y="0"/>
                  </a:moveTo>
                  <a:lnTo>
                    <a:pt x="6891" y="1180"/>
                  </a:lnTo>
                  <a:lnTo>
                    <a:pt x="8424" y="1180"/>
                  </a:lnTo>
                  <a:lnTo>
                    <a:pt x="5139" y="4465"/>
                  </a:lnTo>
                  <a:lnTo>
                    <a:pt x="3370" y="2696"/>
                  </a:lnTo>
                  <a:lnTo>
                    <a:pt x="0" y="6066"/>
                  </a:lnTo>
                  <a:lnTo>
                    <a:pt x="842" y="6908"/>
                  </a:lnTo>
                  <a:lnTo>
                    <a:pt x="3370" y="4381"/>
                  </a:lnTo>
                  <a:lnTo>
                    <a:pt x="5139" y="6150"/>
                  </a:lnTo>
                  <a:lnTo>
                    <a:pt x="9250" y="2022"/>
                  </a:lnTo>
                  <a:lnTo>
                    <a:pt x="9267" y="3539"/>
                  </a:lnTo>
                  <a:lnTo>
                    <a:pt x="10446" y="3539"/>
                  </a:lnTo>
                  <a:lnTo>
                    <a:pt x="10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7"/>
            <p:cNvSpPr/>
            <p:nvPr/>
          </p:nvSpPr>
          <p:spPr>
            <a:xfrm>
              <a:off x="5451338" y="1943454"/>
              <a:ext cx="75903" cy="25308"/>
            </a:xfrm>
            <a:custGeom>
              <a:rect b="b" l="l" r="r" t="t"/>
              <a:pathLst>
                <a:path extrusionOk="0" h="1180" w="3539">
                  <a:moveTo>
                    <a:pt x="0" y="0"/>
                  </a:moveTo>
                  <a:lnTo>
                    <a:pt x="0" y="1180"/>
                  </a:lnTo>
                  <a:lnTo>
                    <a:pt x="3538" y="1180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7"/>
            <p:cNvSpPr/>
            <p:nvPr/>
          </p:nvSpPr>
          <p:spPr>
            <a:xfrm>
              <a:off x="5653330" y="2069930"/>
              <a:ext cx="75903" cy="25308"/>
            </a:xfrm>
            <a:custGeom>
              <a:rect b="b" l="l" r="r" t="t"/>
              <a:pathLst>
                <a:path extrusionOk="0" h="1180" w="3539">
                  <a:moveTo>
                    <a:pt x="0" y="0"/>
                  </a:moveTo>
                  <a:lnTo>
                    <a:pt x="0" y="1180"/>
                  </a:lnTo>
                  <a:lnTo>
                    <a:pt x="3539" y="1180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7"/>
            <p:cNvSpPr/>
            <p:nvPr/>
          </p:nvSpPr>
          <p:spPr>
            <a:xfrm>
              <a:off x="5590446" y="1943454"/>
              <a:ext cx="113865" cy="131559"/>
            </a:xfrm>
            <a:custGeom>
              <a:rect b="b" l="l" r="r" t="t"/>
              <a:pathLst>
                <a:path extrusionOk="0" h="6134" w="5309">
                  <a:moveTo>
                    <a:pt x="1753" y="0"/>
                  </a:moveTo>
                  <a:lnTo>
                    <a:pt x="1753" y="1180"/>
                  </a:lnTo>
                  <a:lnTo>
                    <a:pt x="3286" y="1180"/>
                  </a:lnTo>
                  <a:lnTo>
                    <a:pt x="1" y="4465"/>
                  </a:lnTo>
                  <a:lnTo>
                    <a:pt x="1" y="6133"/>
                  </a:lnTo>
                  <a:lnTo>
                    <a:pt x="4129" y="2005"/>
                  </a:lnTo>
                  <a:lnTo>
                    <a:pt x="4129" y="3522"/>
                  </a:lnTo>
                  <a:lnTo>
                    <a:pt x="5308" y="3522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7"/>
            <p:cNvSpPr/>
            <p:nvPr/>
          </p:nvSpPr>
          <p:spPr>
            <a:xfrm>
              <a:off x="5374727" y="1816807"/>
              <a:ext cx="431481" cy="76074"/>
            </a:xfrm>
            <a:custGeom>
              <a:rect b="b" l="l" r="r" t="t"/>
              <a:pathLst>
                <a:path extrusionOk="0" h="3547" w="20118">
                  <a:moveTo>
                    <a:pt x="10059" y="0"/>
                  </a:moveTo>
                  <a:cubicBezTo>
                    <a:pt x="9364" y="0"/>
                    <a:pt x="8669" y="396"/>
                    <a:pt x="8391" y="1188"/>
                  </a:cubicBezTo>
                  <a:lnTo>
                    <a:pt x="0" y="1188"/>
                  </a:lnTo>
                  <a:lnTo>
                    <a:pt x="0" y="3547"/>
                  </a:lnTo>
                  <a:lnTo>
                    <a:pt x="20117" y="3547"/>
                  </a:lnTo>
                  <a:lnTo>
                    <a:pt x="20117" y="1188"/>
                  </a:lnTo>
                  <a:lnTo>
                    <a:pt x="11727" y="1188"/>
                  </a:lnTo>
                  <a:cubicBezTo>
                    <a:pt x="11449" y="396"/>
                    <a:pt x="10754" y="0"/>
                    <a:pt x="10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7"/>
            <p:cNvSpPr/>
            <p:nvPr/>
          </p:nvSpPr>
          <p:spPr>
            <a:xfrm>
              <a:off x="5590446" y="1816978"/>
              <a:ext cx="215762" cy="75903"/>
            </a:xfrm>
            <a:custGeom>
              <a:rect b="b" l="l" r="r" t="t"/>
              <a:pathLst>
                <a:path extrusionOk="0" h="3539" w="10060">
                  <a:moveTo>
                    <a:pt x="1" y="1"/>
                  </a:moveTo>
                  <a:lnTo>
                    <a:pt x="1" y="3539"/>
                  </a:lnTo>
                  <a:lnTo>
                    <a:pt x="10059" y="3539"/>
                  </a:lnTo>
                  <a:lnTo>
                    <a:pt x="10059" y="1180"/>
                  </a:lnTo>
                  <a:lnTo>
                    <a:pt x="1669" y="1180"/>
                  </a:lnTo>
                  <a:cubicBezTo>
                    <a:pt x="1416" y="472"/>
                    <a:pt x="74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0" name="Google Shape;1650;p67"/>
          <p:cNvSpPr txBox="1"/>
          <p:nvPr>
            <p:ph idx="3" type="subTitle"/>
          </p:nvPr>
        </p:nvSpPr>
        <p:spPr>
          <a:xfrm>
            <a:off x="778325" y="4027775"/>
            <a:ext cx="373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MONITOR THE PERFORMANCE USING DASHBOARD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1" name="Google Shape;1651;p67"/>
          <p:cNvSpPr/>
          <p:nvPr/>
        </p:nvSpPr>
        <p:spPr>
          <a:xfrm>
            <a:off x="4724644" y="3857275"/>
            <a:ext cx="1024200" cy="102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2" name="Google Shape;1652;p67"/>
          <p:cNvGrpSpPr/>
          <p:nvPr/>
        </p:nvGrpSpPr>
        <p:grpSpPr>
          <a:xfrm>
            <a:off x="4948040" y="4080564"/>
            <a:ext cx="577494" cy="577724"/>
            <a:chOff x="5374727" y="1816807"/>
            <a:chExt cx="431481" cy="431652"/>
          </a:xfrm>
        </p:grpSpPr>
        <p:sp>
          <p:nvSpPr>
            <p:cNvPr id="1653" name="Google Shape;1653;p67"/>
            <p:cNvSpPr/>
            <p:nvPr/>
          </p:nvSpPr>
          <p:spPr>
            <a:xfrm>
              <a:off x="5577814" y="2158101"/>
              <a:ext cx="25308" cy="90358"/>
            </a:xfrm>
            <a:custGeom>
              <a:rect b="b" l="l" r="r" t="t"/>
              <a:pathLst>
                <a:path extrusionOk="0" h="4213" w="1180">
                  <a:moveTo>
                    <a:pt x="0" y="0"/>
                  </a:moveTo>
                  <a:lnTo>
                    <a:pt x="0" y="4213"/>
                  </a:lnTo>
                  <a:lnTo>
                    <a:pt x="1180" y="421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7"/>
            <p:cNvSpPr/>
            <p:nvPr/>
          </p:nvSpPr>
          <p:spPr>
            <a:xfrm>
              <a:off x="5590446" y="2158101"/>
              <a:ext cx="12675" cy="90358"/>
            </a:xfrm>
            <a:custGeom>
              <a:rect b="b" l="l" r="r" t="t"/>
              <a:pathLst>
                <a:path extrusionOk="0" h="4213" w="591">
                  <a:moveTo>
                    <a:pt x="1" y="0"/>
                  </a:moveTo>
                  <a:lnTo>
                    <a:pt x="1" y="4213"/>
                  </a:lnTo>
                  <a:lnTo>
                    <a:pt x="591" y="4213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7"/>
            <p:cNvSpPr/>
            <p:nvPr/>
          </p:nvSpPr>
          <p:spPr>
            <a:xfrm>
              <a:off x="5605631" y="2125222"/>
              <a:ext cx="96149" cy="116374"/>
            </a:xfrm>
            <a:custGeom>
              <a:rect b="b" l="l" r="r" t="t"/>
              <a:pathLst>
                <a:path extrusionOk="0" h="5426" w="4483">
                  <a:moveTo>
                    <a:pt x="944" y="0"/>
                  </a:moveTo>
                  <a:lnTo>
                    <a:pt x="0" y="708"/>
                  </a:lnTo>
                  <a:lnTo>
                    <a:pt x="3522" y="5425"/>
                  </a:lnTo>
                  <a:lnTo>
                    <a:pt x="4482" y="4718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7"/>
            <p:cNvSpPr/>
            <p:nvPr/>
          </p:nvSpPr>
          <p:spPr>
            <a:xfrm>
              <a:off x="5479155" y="2124857"/>
              <a:ext cx="96149" cy="116739"/>
            </a:xfrm>
            <a:custGeom>
              <a:rect b="b" l="l" r="r" t="t"/>
              <a:pathLst>
                <a:path extrusionOk="0" h="5443" w="4483">
                  <a:moveTo>
                    <a:pt x="3539" y="0"/>
                  </a:moveTo>
                  <a:lnTo>
                    <a:pt x="1" y="4735"/>
                  </a:lnTo>
                  <a:lnTo>
                    <a:pt x="961" y="5442"/>
                  </a:lnTo>
                  <a:lnTo>
                    <a:pt x="4482" y="70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7"/>
            <p:cNvSpPr/>
            <p:nvPr/>
          </p:nvSpPr>
          <p:spPr>
            <a:xfrm>
              <a:off x="5400743" y="1867573"/>
              <a:ext cx="379085" cy="303203"/>
            </a:xfrm>
            <a:custGeom>
              <a:rect b="b" l="l" r="r" t="t"/>
              <a:pathLst>
                <a:path extrusionOk="0" h="14137" w="17675">
                  <a:moveTo>
                    <a:pt x="0" y="0"/>
                  </a:moveTo>
                  <a:lnTo>
                    <a:pt x="0" y="14136"/>
                  </a:lnTo>
                  <a:lnTo>
                    <a:pt x="17674" y="14136"/>
                  </a:lnTo>
                  <a:lnTo>
                    <a:pt x="176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7"/>
            <p:cNvSpPr/>
            <p:nvPr/>
          </p:nvSpPr>
          <p:spPr>
            <a:xfrm>
              <a:off x="5590446" y="1867573"/>
              <a:ext cx="189381" cy="303203"/>
            </a:xfrm>
            <a:custGeom>
              <a:rect b="b" l="l" r="r" t="t"/>
              <a:pathLst>
                <a:path extrusionOk="0" h="14137" w="8830">
                  <a:moveTo>
                    <a:pt x="1" y="0"/>
                  </a:moveTo>
                  <a:lnTo>
                    <a:pt x="1" y="14136"/>
                  </a:lnTo>
                  <a:lnTo>
                    <a:pt x="8829" y="14136"/>
                  </a:lnTo>
                  <a:lnTo>
                    <a:pt x="8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7"/>
            <p:cNvSpPr/>
            <p:nvPr/>
          </p:nvSpPr>
          <p:spPr>
            <a:xfrm>
              <a:off x="5480249" y="1943454"/>
              <a:ext cx="224062" cy="148181"/>
            </a:xfrm>
            <a:custGeom>
              <a:rect b="b" l="l" r="r" t="t"/>
              <a:pathLst>
                <a:path extrusionOk="0" h="6909" w="10447">
                  <a:moveTo>
                    <a:pt x="6891" y="0"/>
                  </a:moveTo>
                  <a:lnTo>
                    <a:pt x="6891" y="1180"/>
                  </a:lnTo>
                  <a:lnTo>
                    <a:pt x="8424" y="1180"/>
                  </a:lnTo>
                  <a:lnTo>
                    <a:pt x="5139" y="4465"/>
                  </a:lnTo>
                  <a:lnTo>
                    <a:pt x="3370" y="2696"/>
                  </a:lnTo>
                  <a:lnTo>
                    <a:pt x="0" y="6066"/>
                  </a:lnTo>
                  <a:lnTo>
                    <a:pt x="842" y="6908"/>
                  </a:lnTo>
                  <a:lnTo>
                    <a:pt x="3370" y="4381"/>
                  </a:lnTo>
                  <a:lnTo>
                    <a:pt x="5139" y="6150"/>
                  </a:lnTo>
                  <a:lnTo>
                    <a:pt x="9250" y="2022"/>
                  </a:lnTo>
                  <a:lnTo>
                    <a:pt x="9267" y="3539"/>
                  </a:lnTo>
                  <a:lnTo>
                    <a:pt x="10446" y="3539"/>
                  </a:lnTo>
                  <a:lnTo>
                    <a:pt x="10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7"/>
            <p:cNvSpPr/>
            <p:nvPr/>
          </p:nvSpPr>
          <p:spPr>
            <a:xfrm>
              <a:off x="5451338" y="1943454"/>
              <a:ext cx="75903" cy="25308"/>
            </a:xfrm>
            <a:custGeom>
              <a:rect b="b" l="l" r="r" t="t"/>
              <a:pathLst>
                <a:path extrusionOk="0" h="1180" w="3539">
                  <a:moveTo>
                    <a:pt x="0" y="0"/>
                  </a:moveTo>
                  <a:lnTo>
                    <a:pt x="0" y="1180"/>
                  </a:lnTo>
                  <a:lnTo>
                    <a:pt x="3538" y="1180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7"/>
            <p:cNvSpPr/>
            <p:nvPr/>
          </p:nvSpPr>
          <p:spPr>
            <a:xfrm>
              <a:off x="5653330" y="2069930"/>
              <a:ext cx="75903" cy="25308"/>
            </a:xfrm>
            <a:custGeom>
              <a:rect b="b" l="l" r="r" t="t"/>
              <a:pathLst>
                <a:path extrusionOk="0" h="1180" w="3539">
                  <a:moveTo>
                    <a:pt x="0" y="0"/>
                  </a:moveTo>
                  <a:lnTo>
                    <a:pt x="0" y="1180"/>
                  </a:lnTo>
                  <a:lnTo>
                    <a:pt x="3539" y="1180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7"/>
            <p:cNvSpPr/>
            <p:nvPr/>
          </p:nvSpPr>
          <p:spPr>
            <a:xfrm>
              <a:off x="5590446" y="1943454"/>
              <a:ext cx="113865" cy="131559"/>
            </a:xfrm>
            <a:custGeom>
              <a:rect b="b" l="l" r="r" t="t"/>
              <a:pathLst>
                <a:path extrusionOk="0" h="6134" w="5309">
                  <a:moveTo>
                    <a:pt x="1753" y="0"/>
                  </a:moveTo>
                  <a:lnTo>
                    <a:pt x="1753" y="1180"/>
                  </a:lnTo>
                  <a:lnTo>
                    <a:pt x="3286" y="1180"/>
                  </a:lnTo>
                  <a:lnTo>
                    <a:pt x="1" y="4465"/>
                  </a:lnTo>
                  <a:lnTo>
                    <a:pt x="1" y="6133"/>
                  </a:lnTo>
                  <a:lnTo>
                    <a:pt x="4129" y="2005"/>
                  </a:lnTo>
                  <a:lnTo>
                    <a:pt x="4129" y="3522"/>
                  </a:lnTo>
                  <a:lnTo>
                    <a:pt x="5308" y="3522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7"/>
            <p:cNvSpPr/>
            <p:nvPr/>
          </p:nvSpPr>
          <p:spPr>
            <a:xfrm>
              <a:off x="5374727" y="1816807"/>
              <a:ext cx="431481" cy="76074"/>
            </a:xfrm>
            <a:custGeom>
              <a:rect b="b" l="l" r="r" t="t"/>
              <a:pathLst>
                <a:path extrusionOk="0" h="3547" w="20118">
                  <a:moveTo>
                    <a:pt x="10059" y="0"/>
                  </a:moveTo>
                  <a:cubicBezTo>
                    <a:pt x="9364" y="0"/>
                    <a:pt x="8669" y="396"/>
                    <a:pt x="8391" y="1188"/>
                  </a:cubicBezTo>
                  <a:lnTo>
                    <a:pt x="0" y="1188"/>
                  </a:lnTo>
                  <a:lnTo>
                    <a:pt x="0" y="3547"/>
                  </a:lnTo>
                  <a:lnTo>
                    <a:pt x="20117" y="3547"/>
                  </a:lnTo>
                  <a:lnTo>
                    <a:pt x="20117" y="1188"/>
                  </a:lnTo>
                  <a:lnTo>
                    <a:pt x="11727" y="1188"/>
                  </a:lnTo>
                  <a:cubicBezTo>
                    <a:pt x="11449" y="396"/>
                    <a:pt x="10754" y="0"/>
                    <a:pt x="10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7"/>
            <p:cNvSpPr/>
            <p:nvPr/>
          </p:nvSpPr>
          <p:spPr>
            <a:xfrm>
              <a:off x="5590446" y="1816978"/>
              <a:ext cx="215762" cy="75903"/>
            </a:xfrm>
            <a:custGeom>
              <a:rect b="b" l="l" r="r" t="t"/>
              <a:pathLst>
                <a:path extrusionOk="0" h="3539" w="10060">
                  <a:moveTo>
                    <a:pt x="1" y="1"/>
                  </a:moveTo>
                  <a:lnTo>
                    <a:pt x="1" y="3539"/>
                  </a:lnTo>
                  <a:lnTo>
                    <a:pt x="10059" y="3539"/>
                  </a:lnTo>
                  <a:lnTo>
                    <a:pt x="10059" y="1180"/>
                  </a:lnTo>
                  <a:lnTo>
                    <a:pt x="1669" y="1180"/>
                  </a:lnTo>
                  <a:cubicBezTo>
                    <a:pt x="1416" y="472"/>
                    <a:pt x="74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OF CONTENTS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03" name="Google Shape;503;p50"/>
          <p:cNvSpPr txBox="1"/>
          <p:nvPr>
            <p:ph idx="2" type="title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50"/>
          <p:cNvSpPr txBox="1"/>
          <p:nvPr>
            <p:ph idx="1" type="subTitle"/>
          </p:nvPr>
        </p:nvSpPr>
        <p:spPr>
          <a:xfrm>
            <a:off x="720025" y="1781025"/>
            <a:ext cx="19644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05" name="Google Shape;505;p50"/>
          <p:cNvSpPr txBox="1"/>
          <p:nvPr>
            <p:ph idx="4" type="title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50"/>
          <p:cNvSpPr txBox="1"/>
          <p:nvPr>
            <p:ph idx="5" type="subTitle"/>
          </p:nvPr>
        </p:nvSpPr>
        <p:spPr>
          <a:xfrm>
            <a:off x="6009500" y="1781025"/>
            <a:ext cx="2247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07" name="Google Shape;507;p50"/>
          <p:cNvSpPr txBox="1"/>
          <p:nvPr>
            <p:ph idx="7" type="title"/>
          </p:nvPr>
        </p:nvSpPr>
        <p:spPr>
          <a:xfrm>
            <a:off x="720000" y="2929988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8" name="Google Shape;508;p50"/>
          <p:cNvSpPr txBox="1"/>
          <p:nvPr>
            <p:ph idx="8" type="subTitle"/>
          </p:nvPr>
        </p:nvSpPr>
        <p:spPr>
          <a:xfrm>
            <a:off x="720000" y="3456500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09" name="Google Shape;509;p50"/>
          <p:cNvSpPr txBox="1"/>
          <p:nvPr>
            <p:ph idx="16" type="title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0" name="Google Shape;510;p50"/>
          <p:cNvSpPr txBox="1"/>
          <p:nvPr>
            <p:ph idx="17" type="subTitle"/>
          </p:nvPr>
        </p:nvSpPr>
        <p:spPr>
          <a:xfrm>
            <a:off x="3364796" y="1781025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11" name="Google Shape;511;p50"/>
          <p:cNvSpPr txBox="1"/>
          <p:nvPr>
            <p:ph idx="19" type="title"/>
          </p:nvPr>
        </p:nvSpPr>
        <p:spPr>
          <a:xfrm>
            <a:off x="3364763" y="2929988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12" name="Google Shape;512;p50"/>
          <p:cNvSpPr txBox="1"/>
          <p:nvPr>
            <p:ph idx="20" type="subTitle"/>
          </p:nvPr>
        </p:nvSpPr>
        <p:spPr>
          <a:xfrm>
            <a:off x="3364775" y="3456500"/>
            <a:ext cx="2247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RECOMMENDATION</a:t>
            </a:r>
            <a:endParaRPr sz="1700"/>
          </a:p>
        </p:txBody>
      </p:sp>
      <p:sp>
        <p:nvSpPr>
          <p:cNvPr id="513" name="Google Shape;513;p50"/>
          <p:cNvSpPr txBox="1"/>
          <p:nvPr>
            <p:ph idx="19" type="title"/>
          </p:nvPr>
        </p:nvSpPr>
        <p:spPr>
          <a:xfrm>
            <a:off x="6009538" y="2929988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14" name="Google Shape;514;p50"/>
          <p:cNvSpPr txBox="1"/>
          <p:nvPr>
            <p:ph idx="20" type="subTitle"/>
          </p:nvPr>
        </p:nvSpPr>
        <p:spPr>
          <a:xfrm>
            <a:off x="6009550" y="3456500"/>
            <a:ext cx="2247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DASHBOARD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68"/>
          <p:cNvSpPr txBox="1"/>
          <p:nvPr>
            <p:ph type="title"/>
          </p:nvPr>
        </p:nvSpPr>
        <p:spPr>
          <a:xfrm>
            <a:off x="4572000" y="358175"/>
            <a:ext cx="41679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DASHBOARD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(LINK)</a:t>
            </a:r>
            <a:endParaRPr sz="3000"/>
          </a:p>
        </p:txBody>
      </p:sp>
      <p:sp>
        <p:nvSpPr>
          <p:cNvPr id="1670" name="Google Shape;1670;p68"/>
          <p:cNvSpPr txBox="1"/>
          <p:nvPr>
            <p:ph idx="4294967295" type="subTitle"/>
          </p:nvPr>
        </p:nvSpPr>
        <p:spPr>
          <a:xfrm>
            <a:off x="4572000" y="1003775"/>
            <a:ext cx="41679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dashboard is created to support </a:t>
            </a: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sales analytics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Sales Manager.</a:t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As it is focused on analytics, I design it to be flexible and to facilitate comparison between dimensions.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71" name="Google Shape;167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38658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9"/>
          <p:cNvSpPr txBox="1"/>
          <p:nvPr>
            <p:ph type="title"/>
          </p:nvPr>
        </p:nvSpPr>
        <p:spPr>
          <a:xfrm>
            <a:off x="4572000" y="358175"/>
            <a:ext cx="41679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DASHBOARD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(LINK)</a:t>
            </a:r>
            <a:endParaRPr sz="3000"/>
          </a:p>
        </p:txBody>
      </p:sp>
      <p:sp>
        <p:nvSpPr>
          <p:cNvPr id="1677" name="Google Shape;1677;p69"/>
          <p:cNvSpPr txBox="1"/>
          <p:nvPr>
            <p:ph idx="4294967295" type="subTitle"/>
          </p:nvPr>
        </p:nvSpPr>
        <p:spPr>
          <a:xfrm>
            <a:off x="4572000" y="997775"/>
            <a:ext cx="41679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one page users can choose a lot of visualization by simply clicking the dropdown menu!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78" name="Google Shape;1678;p69"/>
          <p:cNvPicPr preferRelativeResize="0"/>
          <p:nvPr/>
        </p:nvPicPr>
        <p:blipFill rotWithShape="1">
          <a:blip r:embed="rId5">
            <a:alphaModFix/>
          </a:blip>
          <a:srcRect b="3855" l="19654" r="20733" t="0"/>
          <a:stretch/>
        </p:blipFill>
        <p:spPr>
          <a:xfrm>
            <a:off x="0" y="498875"/>
            <a:ext cx="4571999" cy="4145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0469" y="2222501"/>
            <a:ext cx="261524" cy="39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0469" y="635076"/>
            <a:ext cx="261524" cy="39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2869" y="635076"/>
            <a:ext cx="261524" cy="39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0469" y="3809926"/>
            <a:ext cx="261524" cy="39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70"/>
          <p:cNvSpPr txBox="1"/>
          <p:nvPr>
            <p:ph type="ctrTitle"/>
          </p:nvPr>
        </p:nvSpPr>
        <p:spPr>
          <a:xfrm>
            <a:off x="719240" y="511067"/>
            <a:ext cx="307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88" name="Google Shape;1688;p70"/>
          <p:cNvSpPr txBox="1"/>
          <p:nvPr>
            <p:ph idx="1" type="subTitle"/>
          </p:nvPr>
        </p:nvSpPr>
        <p:spPr>
          <a:xfrm>
            <a:off x="719250" y="1114375"/>
            <a:ext cx="26076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 you have any questions?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 me out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biyan.bahtiar@gmail.com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linkedin</a:t>
            </a:r>
            <a:endParaRPr/>
          </a:p>
        </p:txBody>
      </p:sp>
      <p:grpSp>
        <p:nvGrpSpPr>
          <p:cNvPr id="1689" name="Google Shape;1689;p70"/>
          <p:cNvGrpSpPr/>
          <p:nvPr/>
        </p:nvGrpSpPr>
        <p:grpSpPr>
          <a:xfrm>
            <a:off x="4405250" y="761683"/>
            <a:ext cx="4121950" cy="3949730"/>
            <a:chOff x="4405250" y="761683"/>
            <a:chExt cx="4121950" cy="3949730"/>
          </a:xfrm>
        </p:grpSpPr>
        <p:grpSp>
          <p:nvGrpSpPr>
            <p:cNvPr id="1690" name="Google Shape;1690;p70"/>
            <p:cNvGrpSpPr/>
            <p:nvPr/>
          </p:nvGrpSpPr>
          <p:grpSpPr>
            <a:xfrm>
              <a:off x="4405250" y="2433788"/>
              <a:ext cx="4121950" cy="2277625"/>
              <a:chOff x="2845475" y="2662025"/>
              <a:chExt cx="4121950" cy="2277625"/>
            </a:xfrm>
          </p:grpSpPr>
          <p:sp>
            <p:nvSpPr>
              <p:cNvPr id="1691" name="Google Shape;1691;p70"/>
              <p:cNvSpPr/>
              <p:nvPr/>
            </p:nvSpPr>
            <p:spPr>
              <a:xfrm>
                <a:off x="3759475" y="2662025"/>
                <a:ext cx="2345975" cy="1232700"/>
              </a:xfrm>
              <a:custGeom>
                <a:rect b="b" l="l" r="r" t="t"/>
                <a:pathLst>
                  <a:path extrusionOk="0" h="49308" w="93839">
                    <a:moveTo>
                      <a:pt x="46660" y="1"/>
                    </a:moveTo>
                    <a:cubicBezTo>
                      <a:pt x="35774" y="1"/>
                      <a:pt x="24910" y="2388"/>
                      <a:pt x="16628" y="7170"/>
                    </a:cubicBezTo>
                    <a:cubicBezTo>
                      <a:pt x="1" y="16769"/>
                      <a:pt x="74" y="32368"/>
                      <a:pt x="16799" y="42040"/>
                    </a:cubicBezTo>
                    <a:cubicBezTo>
                      <a:pt x="25206" y="46883"/>
                      <a:pt x="36204" y="49307"/>
                      <a:pt x="47176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9" y="32539"/>
                      <a:pt x="93741" y="16940"/>
                      <a:pt x="77015" y="7268"/>
                    </a:cubicBezTo>
                    <a:cubicBezTo>
                      <a:pt x="68621" y="2425"/>
                      <a:pt x="57629" y="1"/>
                      <a:pt x="46660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70"/>
              <p:cNvSpPr/>
              <p:nvPr/>
            </p:nvSpPr>
            <p:spPr>
              <a:xfrm>
                <a:off x="2845475" y="3032400"/>
                <a:ext cx="2345975" cy="1232700"/>
              </a:xfrm>
              <a:custGeom>
                <a:rect b="b" l="l" r="r" t="t"/>
                <a:pathLst>
                  <a:path extrusionOk="0" h="49308" w="93839">
                    <a:moveTo>
                      <a:pt x="46672" y="1"/>
                    </a:moveTo>
                    <a:cubicBezTo>
                      <a:pt x="35780" y="1"/>
                      <a:pt x="24909" y="2388"/>
                      <a:pt x="16628" y="7170"/>
                    </a:cubicBezTo>
                    <a:cubicBezTo>
                      <a:pt x="0" y="16769"/>
                      <a:pt x="98" y="32368"/>
                      <a:pt x="16823" y="42040"/>
                    </a:cubicBezTo>
                    <a:cubicBezTo>
                      <a:pt x="25218" y="46883"/>
                      <a:pt x="36210" y="49307"/>
                      <a:pt x="47179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8" y="32539"/>
                      <a:pt x="93765" y="16940"/>
                      <a:pt x="77039" y="7268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70"/>
              <p:cNvSpPr/>
              <p:nvPr/>
            </p:nvSpPr>
            <p:spPr>
              <a:xfrm>
                <a:off x="4620850" y="3345850"/>
                <a:ext cx="2346575" cy="1232700"/>
              </a:xfrm>
              <a:custGeom>
                <a:rect b="b" l="l" r="r" t="t"/>
                <a:pathLst>
                  <a:path extrusionOk="0" h="49308" w="93863">
                    <a:moveTo>
                      <a:pt x="46672" y="1"/>
                    </a:moveTo>
                    <a:cubicBezTo>
                      <a:pt x="35780" y="1"/>
                      <a:pt x="24910" y="2388"/>
                      <a:pt x="16628" y="7170"/>
                    </a:cubicBezTo>
                    <a:cubicBezTo>
                      <a:pt x="0" y="16769"/>
                      <a:pt x="98" y="32392"/>
                      <a:pt x="16824" y="42040"/>
                    </a:cubicBezTo>
                    <a:cubicBezTo>
                      <a:pt x="25218" y="46883"/>
                      <a:pt x="36216" y="49307"/>
                      <a:pt x="47191" y="49307"/>
                    </a:cubicBezTo>
                    <a:cubicBezTo>
                      <a:pt x="58083" y="49307"/>
                      <a:pt x="68953" y="46919"/>
                      <a:pt x="77235" y="42138"/>
                    </a:cubicBezTo>
                    <a:cubicBezTo>
                      <a:pt x="93863" y="32539"/>
                      <a:pt x="93765" y="16940"/>
                      <a:pt x="77039" y="7267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70"/>
              <p:cNvSpPr/>
              <p:nvPr/>
            </p:nvSpPr>
            <p:spPr>
              <a:xfrm>
                <a:off x="3269725" y="3920700"/>
                <a:ext cx="924450" cy="485800"/>
              </a:xfrm>
              <a:custGeom>
                <a:rect b="b" l="l" r="r" t="t"/>
                <a:pathLst>
                  <a:path extrusionOk="0" h="19432" w="36978">
                    <a:moveTo>
                      <a:pt x="18395" y="1"/>
                    </a:moveTo>
                    <a:cubicBezTo>
                      <a:pt x="14102" y="1"/>
                      <a:pt x="9822" y="944"/>
                      <a:pt x="6563" y="2835"/>
                    </a:cubicBezTo>
                    <a:cubicBezTo>
                      <a:pt x="0" y="6606"/>
                      <a:pt x="49" y="12753"/>
                      <a:pt x="6637" y="16573"/>
                    </a:cubicBezTo>
                    <a:cubicBezTo>
                      <a:pt x="9941" y="18477"/>
                      <a:pt x="14268" y="19432"/>
                      <a:pt x="18589" y="19432"/>
                    </a:cubicBezTo>
                    <a:cubicBezTo>
                      <a:pt x="22882" y="19432"/>
                      <a:pt x="27168" y="18489"/>
                      <a:pt x="30439" y="16597"/>
                    </a:cubicBezTo>
                    <a:cubicBezTo>
                      <a:pt x="36977" y="12826"/>
                      <a:pt x="36953" y="6680"/>
                      <a:pt x="30365" y="2860"/>
                    </a:cubicBezTo>
                    <a:cubicBezTo>
                      <a:pt x="27049" y="956"/>
                      <a:pt x="22716" y="1"/>
                      <a:pt x="18395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70"/>
              <p:cNvSpPr/>
              <p:nvPr/>
            </p:nvSpPr>
            <p:spPr>
              <a:xfrm>
                <a:off x="3645000" y="4432125"/>
                <a:ext cx="347750" cy="182925"/>
              </a:xfrm>
              <a:custGeom>
                <a:rect b="b" l="l" r="r" t="t"/>
                <a:pathLst>
                  <a:path extrusionOk="0" h="7317" w="13910">
                    <a:moveTo>
                      <a:pt x="6913" y="0"/>
                    </a:moveTo>
                    <a:cubicBezTo>
                      <a:pt x="5301" y="0"/>
                      <a:pt x="3693" y="355"/>
                      <a:pt x="2474" y="1063"/>
                    </a:cubicBezTo>
                    <a:cubicBezTo>
                      <a:pt x="1" y="2483"/>
                      <a:pt x="25" y="4809"/>
                      <a:pt x="2498" y="6229"/>
                    </a:cubicBezTo>
                    <a:cubicBezTo>
                      <a:pt x="3740" y="6955"/>
                      <a:pt x="5371" y="7316"/>
                      <a:pt x="6997" y="7316"/>
                    </a:cubicBezTo>
                    <a:cubicBezTo>
                      <a:pt x="8610" y="7316"/>
                      <a:pt x="10217" y="6961"/>
                      <a:pt x="11436" y="6254"/>
                    </a:cubicBezTo>
                    <a:cubicBezTo>
                      <a:pt x="13910" y="4834"/>
                      <a:pt x="13885" y="2507"/>
                      <a:pt x="11412" y="1087"/>
                    </a:cubicBezTo>
                    <a:cubicBezTo>
                      <a:pt x="10170" y="362"/>
                      <a:pt x="8539" y="0"/>
                      <a:pt x="6913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70"/>
              <p:cNvSpPr/>
              <p:nvPr/>
            </p:nvSpPr>
            <p:spPr>
              <a:xfrm>
                <a:off x="3224425" y="4410550"/>
                <a:ext cx="173875" cy="91475"/>
              </a:xfrm>
              <a:custGeom>
                <a:rect b="b" l="l" r="r" t="t"/>
                <a:pathLst>
                  <a:path extrusionOk="0" h="3659" w="6955">
                    <a:moveTo>
                      <a:pt x="3445" y="0"/>
                    </a:moveTo>
                    <a:cubicBezTo>
                      <a:pt x="2644" y="0"/>
                      <a:pt x="1844" y="178"/>
                      <a:pt x="1225" y="530"/>
                    </a:cubicBezTo>
                    <a:cubicBezTo>
                      <a:pt x="0" y="1240"/>
                      <a:pt x="0" y="2415"/>
                      <a:pt x="1249" y="3125"/>
                    </a:cubicBezTo>
                    <a:cubicBezTo>
                      <a:pt x="1874" y="3480"/>
                      <a:pt x="2682" y="3658"/>
                      <a:pt x="3490" y="3658"/>
                    </a:cubicBezTo>
                    <a:cubicBezTo>
                      <a:pt x="4298" y="3658"/>
                      <a:pt x="5106" y="3480"/>
                      <a:pt x="5730" y="3125"/>
                    </a:cubicBezTo>
                    <a:cubicBezTo>
                      <a:pt x="6955" y="2415"/>
                      <a:pt x="6955" y="1264"/>
                      <a:pt x="5706" y="554"/>
                    </a:cubicBezTo>
                    <a:cubicBezTo>
                      <a:pt x="5076" y="184"/>
                      <a:pt x="4260" y="0"/>
                      <a:pt x="3445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70"/>
              <p:cNvSpPr/>
              <p:nvPr/>
            </p:nvSpPr>
            <p:spPr>
              <a:xfrm>
                <a:off x="3888650" y="3706500"/>
                <a:ext cx="2345975" cy="1233150"/>
              </a:xfrm>
              <a:custGeom>
                <a:rect b="b" l="l" r="r" t="t"/>
                <a:pathLst>
                  <a:path extrusionOk="0" h="49326" w="93839">
                    <a:moveTo>
                      <a:pt x="46639" y="1"/>
                    </a:moveTo>
                    <a:cubicBezTo>
                      <a:pt x="35760" y="1"/>
                      <a:pt x="24905" y="2389"/>
                      <a:pt x="16628" y="7167"/>
                    </a:cubicBezTo>
                    <a:cubicBezTo>
                      <a:pt x="1" y="16766"/>
                      <a:pt x="74" y="32389"/>
                      <a:pt x="16799" y="42038"/>
                    </a:cubicBezTo>
                    <a:cubicBezTo>
                      <a:pt x="25212" y="46895"/>
                      <a:pt x="36218" y="49326"/>
                      <a:pt x="47197" y="49326"/>
                    </a:cubicBezTo>
                    <a:cubicBezTo>
                      <a:pt x="58079" y="49326"/>
                      <a:pt x="68935" y="46938"/>
                      <a:pt x="77211" y="42160"/>
                    </a:cubicBezTo>
                    <a:cubicBezTo>
                      <a:pt x="93839" y="32561"/>
                      <a:pt x="93741" y="16938"/>
                      <a:pt x="77015" y="7289"/>
                    </a:cubicBezTo>
                    <a:cubicBezTo>
                      <a:pt x="68616" y="2431"/>
                      <a:pt x="57615" y="1"/>
                      <a:pt x="46639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8" name="Google Shape;1698;p70"/>
            <p:cNvGrpSpPr/>
            <p:nvPr/>
          </p:nvGrpSpPr>
          <p:grpSpPr>
            <a:xfrm>
              <a:off x="4908420" y="761683"/>
              <a:ext cx="3515579" cy="3620659"/>
              <a:chOff x="3451275" y="1373450"/>
              <a:chExt cx="2350300" cy="2420550"/>
            </a:xfrm>
          </p:grpSpPr>
          <p:sp>
            <p:nvSpPr>
              <p:cNvPr id="1699" name="Google Shape;1699;p70"/>
              <p:cNvSpPr/>
              <p:nvPr/>
            </p:nvSpPr>
            <p:spPr>
              <a:xfrm>
                <a:off x="5054675" y="2657300"/>
                <a:ext cx="436100" cy="251900"/>
              </a:xfrm>
              <a:custGeom>
                <a:rect b="b" l="l" r="r" t="t"/>
                <a:pathLst>
                  <a:path extrusionOk="0" h="10076" w="17444">
                    <a:moveTo>
                      <a:pt x="14361" y="8296"/>
                    </a:moveTo>
                    <a:cubicBezTo>
                      <a:pt x="11253" y="10076"/>
                      <a:pt x="6241" y="10076"/>
                      <a:pt x="3133" y="8271"/>
                    </a:cubicBezTo>
                    <a:cubicBezTo>
                      <a:pt x="25" y="6467"/>
                      <a:pt x="0" y="3559"/>
                      <a:pt x="3083" y="1780"/>
                    </a:cubicBezTo>
                    <a:cubicBezTo>
                      <a:pt x="6191" y="0"/>
                      <a:pt x="11203" y="0"/>
                      <a:pt x="14311" y="1805"/>
                    </a:cubicBezTo>
                    <a:cubicBezTo>
                      <a:pt x="17444" y="3609"/>
                      <a:pt x="17444" y="6492"/>
                      <a:pt x="14361" y="82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70"/>
              <p:cNvSpPr/>
              <p:nvPr/>
            </p:nvSpPr>
            <p:spPr>
              <a:xfrm>
                <a:off x="3921825" y="3511850"/>
                <a:ext cx="436125" cy="229525"/>
              </a:xfrm>
              <a:custGeom>
                <a:rect b="b" l="l" r="r" t="t"/>
                <a:pathLst>
                  <a:path extrusionOk="0" h="9181" w="17445">
                    <a:moveTo>
                      <a:pt x="8667" y="1"/>
                    </a:moveTo>
                    <a:cubicBezTo>
                      <a:pt x="6641" y="1"/>
                      <a:pt x="4619" y="446"/>
                      <a:pt x="3083" y="1332"/>
                    </a:cubicBezTo>
                    <a:cubicBezTo>
                      <a:pt x="1" y="3112"/>
                      <a:pt x="1" y="6019"/>
                      <a:pt x="3109" y="7824"/>
                    </a:cubicBezTo>
                    <a:cubicBezTo>
                      <a:pt x="4680" y="8729"/>
                      <a:pt x="6726" y="9180"/>
                      <a:pt x="8763" y="9180"/>
                    </a:cubicBezTo>
                    <a:cubicBezTo>
                      <a:pt x="10786" y="9180"/>
                      <a:pt x="12801" y="8735"/>
                      <a:pt x="14337" y="7849"/>
                    </a:cubicBezTo>
                    <a:cubicBezTo>
                      <a:pt x="17444" y="6069"/>
                      <a:pt x="17419" y="3162"/>
                      <a:pt x="14312" y="1357"/>
                    </a:cubicBezTo>
                    <a:cubicBezTo>
                      <a:pt x="12752" y="452"/>
                      <a:pt x="10707" y="1"/>
                      <a:pt x="8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70"/>
              <p:cNvSpPr/>
              <p:nvPr/>
            </p:nvSpPr>
            <p:spPr>
              <a:xfrm>
                <a:off x="4732600" y="3500575"/>
                <a:ext cx="558300" cy="293425"/>
              </a:xfrm>
              <a:custGeom>
                <a:rect b="b" l="l" r="r" t="t"/>
                <a:pathLst>
                  <a:path extrusionOk="0" h="11737" w="22332">
                    <a:moveTo>
                      <a:pt x="11123" y="1"/>
                    </a:moveTo>
                    <a:cubicBezTo>
                      <a:pt x="8527" y="1"/>
                      <a:pt x="5935" y="571"/>
                      <a:pt x="3961" y="1708"/>
                    </a:cubicBezTo>
                    <a:cubicBezTo>
                      <a:pt x="1" y="3989"/>
                      <a:pt x="26" y="7698"/>
                      <a:pt x="4011" y="10004"/>
                    </a:cubicBezTo>
                    <a:cubicBezTo>
                      <a:pt x="6009" y="11160"/>
                      <a:pt x="8624" y="11736"/>
                      <a:pt x="11232" y="11736"/>
                    </a:cubicBezTo>
                    <a:cubicBezTo>
                      <a:pt x="13825" y="11736"/>
                      <a:pt x="16410" y="11166"/>
                      <a:pt x="18372" y="10029"/>
                    </a:cubicBezTo>
                    <a:cubicBezTo>
                      <a:pt x="22332" y="7748"/>
                      <a:pt x="22307" y="4039"/>
                      <a:pt x="18347" y="1733"/>
                    </a:cubicBezTo>
                    <a:cubicBezTo>
                      <a:pt x="16349" y="577"/>
                      <a:pt x="13734" y="1"/>
                      <a:pt x="11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70"/>
              <p:cNvSpPr/>
              <p:nvPr/>
            </p:nvSpPr>
            <p:spPr>
              <a:xfrm>
                <a:off x="3709425" y="2846675"/>
                <a:ext cx="482475" cy="253475"/>
              </a:xfrm>
              <a:custGeom>
                <a:rect b="b" l="l" r="r" t="t"/>
                <a:pathLst>
                  <a:path extrusionOk="0" h="10139" w="19299">
                    <a:moveTo>
                      <a:pt x="9585" y="1"/>
                    </a:moveTo>
                    <a:cubicBezTo>
                      <a:pt x="7353" y="1"/>
                      <a:pt x="5128" y="489"/>
                      <a:pt x="3434" y="1473"/>
                    </a:cubicBezTo>
                    <a:cubicBezTo>
                      <a:pt x="0" y="3453"/>
                      <a:pt x="25" y="6661"/>
                      <a:pt x="3459" y="8641"/>
                    </a:cubicBezTo>
                    <a:cubicBezTo>
                      <a:pt x="5187" y="9637"/>
                      <a:pt x="7454" y="10139"/>
                      <a:pt x="9717" y="10139"/>
                    </a:cubicBezTo>
                    <a:cubicBezTo>
                      <a:pt x="11953" y="10139"/>
                      <a:pt x="14184" y="9650"/>
                      <a:pt x="15890" y="8666"/>
                    </a:cubicBezTo>
                    <a:cubicBezTo>
                      <a:pt x="19299" y="6686"/>
                      <a:pt x="19274" y="3478"/>
                      <a:pt x="15840" y="1498"/>
                    </a:cubicBezTo>
                    <a:cubicBezTo>
                      <a:pt x="14112" y="502"/>
                      <a:pt x="11845" y="1"/>
                      <a:pt x="95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70"/>
              <p:cNvSpPr/>
              <p:nvPr/>
            </p:nvSpPr>
            <p:spPr>
              <a:xfrm>
                <a:off x="4199400" y="1373450"/>
                <a:ext cx="346525" cy="517500"/>
              </a:xfrm>
              <a:custGeom>
                <a:rect b="b" l="l" r="r" t="t"/>
                <a:pathLst>
                  <a:path extrusionOk="0" h="20700" w="13861">
                    <a:moveTo>
                      <a:pt x="919" y="1"/>
                    </a:moveTo>
                    <a:cubicBezTo>
                      <a:pt x="443" y="1"/>
                      <a:pt x="1" y="373"/>
                      <a:pt x="1" y="903"/>
                    </a:cubicBezTo>
                    <a:lnTo>
                      <a:pt x="1" y="12307"/>
                    </a:lnTo>
                    <a:cubicBezTo>
                      <a:pt x="1" y="12958"/>
                      <a:pt x="351" y="13560"/>
                      <a:pt x="928" y="13886"/>
                    </a:cubicBezTo>
                    <a:lnTo>
                      <a:pt x="12507" y="20577"/>
                    </a:lnTo>
                    <a:cubicBezTo>
                      <a:pt x="12650" y="20661"/>
                      <a:pt x="12802" y="20699"/>
                      <a:pt x="12950" y="20699"/>
                    </a:cubicBezTo>
                    <a:cubicBezTo>
                      <a:pt x="13424" y="20699"/>
                      <a:pt x="13860" y="20310"/>
                      <a:pt x="13860" y="19775"/>
                    </a:cubicBezTo>
                    <a:lnTo>
                      <a:pt x="13860" y="8372"/>
                    </a:lnTo>
                    <a:cubicBezTo>
                      <a:pt x="13860" y="7720"/>
                      <a:pt x="13534" y="7119"/>
                      <a:pt x="12958" y="6793"/>
                    </a:cubicBezTo>
                    <a:lnTo>
                      <a:pt x="1379" y="126"/>
                    </a:lnTo>
                    <a:cubicBezTo>
                      <a:pt x="1231" y="40"/>
                      <a:pt x="107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70"/>
              <p:cNvSpPr/>
              <p:nvPr/>
            </p:nvSpPr>
            <p:spPr>
              <a:xfrm>
                <a:off x="3971325" y="1593000"/>
                <a:ext cx="161050" cy="239775"/>
              </a:xfrm>
              <a:custGeom>
                <a:rect b="b" l="l" r="r" t="t"/>
                <a:pathLst>
                  <a:path extrusionOk="0" h="9591" w="6442">
                    <a:moveTo>
                      <a:pt x="419" y="1"/>
                    </a:moveTo>
                    <a:cubicBezTo>
                      <a:pt x="195" y="1"/>
                      <a:pt x="1" y="174"/>
                      <a:pt x="1" y="417"/>
                    </a:cubicBezTo>
                    <a:lnTo>
                      <a:pt x="1" y="5705"/>
                    </a:lnTo>
                    <a:cubicBezTo>
                      <a:pt x="1" y="6006"/>
                      <a:pt x="176" y="6282"/>
                      <a:pt x="427" y="6432"/>
                    </a:cubicBezTo>
                    <a:lnTo>
                      <a:pt x="5790" y="9540"/>
                    </a:lnTo>
                    <a:cubicBezTo>
                      <a:pt x="5854" y="9574"/>
                      <a:pt x="5923" y="9591"/>
                      <a:pt x="5992" y="9591"/>
                    </a:cubicBezTo>
                    <a:cubicBezTo>
                      <a:pt x="6220" y="9591"/>
                      <a:pt x="6442" y="9414"/>
                      <a:pt x="6442" y="9164"/>
                    </a:cubicBezTo>
                    <a:lnTo>
                      <a:pt x="6442" y="3875"/>
                    </a:lnTo>
                    <a:cubicBezTo>
                      <a:pt x="6442" y="3575"/>
                      <a:pt x="6266" y="3299"/>
                      <a:pt x="6016" y="3149"/>
                    </a:cubicBezTo>
                    <a:lnTo>
                      <a:pt x="652" y="66"/>
                    </a:lnTo>
                    <a:cubicBezTo>
                      <a:pt x="576" y="21"/>
                      <a:pt x="496" y="1"/>
                      <a:pt x="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70"/>
              <p:cNvSpPr/>
              <p:nvPr/>
            </p:nvSpPr>
            <p:spPr>
              <a:xfrm>
                <a:off x="5282750" y="2292350"/>
                <a:ext cx="250650" cy="374650"/>
              </a:xfrm>
              <a:custGeom>
                <a:rect b="b" l="l" r="r" t="t"/>
                <a:pathLst>
                  <a:path extrusionOk="0" h="14986" w="10026">
                    <a:moveTo>
                      <a:pt x="674" y="1"/>
                    </a:moveTo>
                    <a:cubicBezTo>
                      <a:pt x="321" y="1"/>
                      <a:pt x="0" y="281"/>
                      <a:pt x="0" y="664"/>
                    </a:cubicBezTo>
                    <a:lnTo>
                      <a:pt x="0" y="8909"/>
                    </a:lnTo>
                    <a:cubicBezTo>
                      <a:pt x="0" y="9385"/>
                      <a:pt x="251" y="9811"/>
                      <a:pt x="652" y="10062"/>
                    </a:cubicBezTo>
                    <a:lnTo>
                      <a:pt x="9048" y="14899"/>
                    </a:lnTo>
                    <a:cubicBezTo>
                      <a:pt x="9149" y="14959"/>
                      <a:pt x="9257" y="14986"/>
                      <a:pt x="9363" y="14986"/>
                    </a:cubicBezTo>
                    <a:cubicBezTo>
                      <a:pt x="9704" y="14986"/>
                      <a:pt x="10025" y="14705"/>
                      <a:pt x="10025" y="14323"/>
                    </a:cubicBezTo>
                    <a:lnTo>
                      <a:pt x="10025" y="6077"/>
                    </a:lnTo>
                    <a:cubicBezTo>
                      <a:pt x="10025" y="5601"/>
                      <a:pt x="9775" y="5175"/>
                      <a:pt x="9374" y="4924"/>
                    </a:cubicBezTo>
                    <a:lnTo>
                      <a:pt x="1003" y="87"/>
                    </a:lnTo>
                    <a:cubicBezTo>
                      <a:pt x="896" y="28"/>
                      <a:pt x="783" y="1"/>
                      <a:pt x="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70"/>
              <p:cNvSpPr/>
              <p:nvPr/>
            </p:nvSpPr>
            <p:spPr>
              <a:xfrm>
                <a:off x="5223225" y="1526350"/>
                <a:ext cx="338375" cy="505325"/>
              </a:xfrm>
              <a:custGeom>
                <a:rect b="b" l="l" r="r" t="t"/>
                <a:pathLst>
                  <a:path extrusionOk="0" h="20213" w="13535">
                    <a:moveTo>
                      <a:pt x="12658" y="0"/>
                    </a:moveTo>
                    <a:cubicBezTo>
                      <a:pt x="12508" y="0"/>
                      <a:pt x="12353" y="39"/>
                      <a:pt x="12206" y="125"/>
                    </a:cubicBezTo>
                    <a:lnTo>
                      <a:pt x="902" y="6642"/>
                    </a:lnTo>
                    <a:cubicBezTo>
                      <a:pt x="351" y="6968"/>
                      <a:pt x="0" y="7544"/>
                      <a:pt x="0" y="8196"/>
                    </a:cubicBezTo>
                    <a:lnTo>
                      <a:pt x="0" y="19324"/>
                    </a:lnTo>
                    <a:cubicBezTo>
                      <a:pt x="0" y="19841"/>
                      <a:pt x="440" y="20212"/>
                      <a:pt x="916" y="20212"/>
                    </a:cubicBezTo>
                    <a:cubicBezTo>
                      <a:pt x="1062" y="20212"/>
                      <a:pt x="1212" y="20177"/>
                      <a:pt x="1354" y="20100"/>
                    </a:cubicBezTo>
                    <a:lnTo>
                      <a:pt x="12657" y="13559"/>
                    </a:lnTo>
                    <a:cubicBezTo>
                      <a:pt x="13208" y="13258"/>
                      <a:pt x="13534" y="12657"/>
                      <a:pt x="13534" y="12030"/>
                    </a:cubicBezTo>
                    <a:lnTo>
                      <a:pt x="13534" y="902"/>
                    </a:lnTo>
                    <a:cubicBezTo>
                      <a:pt x="13534" y="373"/>
                      <a:pt x="13120" y="0"/>
                      <a:pt x="12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70"/>
              <p:cNvSpPr/>
              <p:nvPr/>
            </p:nvSpPr>
            <p:spPr>
              <a:xfrm>
                <a:off x="3451275" y="2176050"/>
                <a:ext cx="485000" cy="723800"/>
              </a:xfrm>
              <a:custGeom>
                <a:rect b="b" l="l" r="r" t="t"/>
                <a:pathLst>
                  <a:path extrusionOk="0" h="28952" w="19400">
                    <a:moveTo>
                      <a:pt x="18110" y="1"/>
                    </a:moveTo>
                    <a:cubicBezTo>
                      <a:pt x="17896" y="1"/>
                      <a:pt x="17676" y="56"/>
                      <a:pt x="17469" y="178"/>
                    </a:cubicBezTo>
                    <a:lnTo>
                      <a:pt x="1279" y="9526"/>
                    </a:lnTo>
                    <a:cubicBezTo>
                      <a:pt x="477" y="9977"/>
                      <a:pt x="1" y="10804"/>
                      <a:pt x="1" y="11732"/>
                    </a:cubicBezTo>
                    <a:lnTo>
                      <a:pt x="1" y="27672"/>
                    </a:lnTo>
                    <a:cubicBezTo>
                      <a:pt x="1" y="28412"/>
                      <a:pt x="619" y="28951"/>
                      <a:pt x="1289" y="28951"/>
                    </a:cubicBezTo>
                    <a:cubicBezTo>
                      <a:pt x="1504" y="28951"/>
                      <a:pt x="1724" y="28896"/>
                      <a:pt x="1930" y="28774"/>
                    </a:cubicBezTo>
                    <a:lnTo>
                      <a:pt x="18121" y="19426"/>
                    </a:lnTo>
                    <a:cubicBezTo>
                      <a:pt x="18898" y="18975"/>
                      <a:pt x="19399" y="18148"/>
                      <a:pt x="19399" y="17220"/>
                    </a:cubicBezTo>
                    <a:lnTo>
                      <a:pt x="19399" y="1280"/>
                    </a:lnTo>
                    <a:cubicBezTo>
                      <a:pt x="19399" y="540"/>
                      <a:pt x="18781" y="1"/>
                      <a:pt x="181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70"/>
              <p:cNvSpPr/>
              <p:nvPr/>
            </p:nvSpPr>
            <p:spPr>
              <a:xfrm>
                <a:off x="3541500" y="2584000"/>
                <a:ext cx="110300" cy="136625"/>
              </a:xfrm>
              <a:custGeom>
                <a:rect b="b" l="l" r="r" t="t"/>
                <a:pathLst>
                  <a:path extrusionOk="0" h="5465" w="4412">
                    <a:moveTo>
                      <a:pt x="3560" y="0"/>
                    </a:moveTo>
                    <a:lnTo>
                      <a:pt x="1" y="4737"/>
                    </a:lnTo>
                    <a:cubicBezTo>
                      <a:pt x="406" y="5210"/>
                      <a:pt x="973" y="5465"/>
                      <a:pt x="1644" y="5465"/>
                    </a:cubicBezTo>
                    <a:cubicBezTo>
                      <a:pt x="2217" y="5465"/>
                      <a:pt x="2867" y="5280"/>
                      <a:pt x="3560" y="4887"/>
                    </a:cubicBezTo>
                    <a:cubicBezTo>
                      <a:pt x="3860" y="4712"/>
                      <a:pt x="4136" y="4511"/>
                      <a:pt x="4412" y="4286"/>
                    </a:cubicBez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70"/>
              <p:cNvSpPr/>
              <p:nvPr/>
            </p:nvSpPr>
            <p:spPr>
              <a:xfrm>
                <a:off x="3630475" y="2446700"/>
                <a:ext cx="106550" cy="244450"/>
              </a:xfrm>
              <a:custGeom>
                <a:rect b="b" l="l" r="r" t="t"/>
                <a:pathLst>
                  <a:path extrusionOk="0" h="9778" w="4262">
                    <a:moveTo>
                      <a:pt x="1904" y="1"/>
                    </a:moveTo>
                    <a:cubicBezTo>
                      <a:pt x="1332" y="1"/>
                      <a:pt x="685" y="187"/>
                      <a:pt x="1" y="580"/>
                    </a:cubicBezTo>
                    <a:lnTo>
                      <a:pt x="1" y="5492"/>
                    </a:lnTo>
                    <a:lnTo>
                      <a:pt x="853" y="9778"/>
                    </a:lnTo>
                    <a:cubicBezTo>
                      <a:pt x="2808" y="8199"/>
                      <a:pt x="4261" y="5392"/>
                      <a:pt x="4261" y="3011"/>
                    </a:cubicBezTo>
                    <a:cubicBezTo>
                      <a:pt x="4261" y="1108"/>
                      <a:pt x="3303" y="1"/>
                      <a:pt x="19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70"/>
              <p:cNvSpPr/>
              <p:nvPr/>
            </p:nvSpPr>
            <p:spPr>
              <a:xfrm>
                <a:off x="3523950" y="2461175"/>
                <a:ext cx="106550" cy="241250"/>
              </a:xfrm>
              <a:custGeom>
                <a:rect b="b" l="l" r="r" t="t"/>
                <a:pathLst>
                  <a:path extrusionOk="0" h="9650" w="4262">
                    <a:moveTo>
                      <a:pt x="4262" y="1"/>
                    </a:moveTo>
                    <a:cubicBezTo>
                      <a:pt x="1906" y="1379"/>
                      <a:pt x="1" y="4662"/>
                      <a:pt x="1" y="7369"/>
                    </a:cubicBezTo>
                    <a:cubicBezTo>
                      <a:pt x="1" y="8372"/>
                      <a:pt x="251" y="9149"/>
                      <a:pt x="703" y="9650"/>
                    </a:cubicBezTo>
                    <a:lnTo>
                      <a:pt x="4262" y="4913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70"/>
              <p:cNvSpPr/>
              <p:nvPr/>
            </p:nvSpPr>
            <p:spPr>
              <a:xfrm>
                <a:off x="3764550" y="2352150"/>
                <a:ext cx="142900" cy="100900"/>
              </a:xfrm>
              <a:custGeom>
                <a:rect b="b" l="l" r="r" t="t"/>
                <a:pathLst>
                  <a:path extrusionOk="0" h="4036" w="5716">
                    <a:moveTo>
                      <a:pt x="5715" y="1"/>
                    </a:moveTo>
                    <a:lnTo>
                      <a:pt x="1" y="3209"/>
                    </a:lnTo>
                    <a:lnTo>
                      <a:pt x="1" y="4036"/>
                    </a:lnTo>
                    <a:lnTo>
                      <a:pt x="5715" y="828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70"/>
              <p:cNvSpPr/>
              <p:nvPr/>
            </p:nvSpPr>
            <p:spPr>
              <a:xfrm>
                <a:off x="3764550" y="2432350"/>
                <a:ext cx="142900" cy="100275"/>
              </a:xfrm>
              <a:custGeom>
                <a:rect b="b" l="l" r="r" t="t"/>
                <a:pathLst>
                  <a:path extrusionOk="0" h="4011" w="5716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70"/>
              <p:cNvSpPr/>
              <p:nvPr/>
            </p:nvSpPr>
            <p:spPr>
              <a:xfrm>
                <a:off x="3764550" y="2511925"/>
                <a:ext cx="142900" cy="100275"/>
              </a:xfrm>
              <a:custGeom>
                <a:rect b="b" l="l" r="r" t="t"/>
                <a:pathLst>
                  <a:path extrusionOk="0" h="4011" w="5716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70"/>
              <p:cNvSpPr/>
              <p:nvPr/>
            </p:nvSpPr>
            <p:spPr>
              <a:xfrm>
                <a:off x="4443125" y="3131525"/>
                <a:ext cx="391025" cy="205625"/>
              </a:xfrm>
              <a:custGeom>
                <a:rect b="b" l="l" r="r" t="t"/>
                <a:pathLst>
                  <a:path extrusionOk="0" h="8225" w="15641">
                    <a:moveTo>
                      <a:pt x="7774" y="1"/>
                    </a:moveTo>
                    <a:cubicBezTo>
                      <a:pt x="5958" y="1"/>
                      <a:pt x="4143" y="396"/>
                      <a:pt x="2758" y="1182"/>
                    </a:cubicBezTo>
                    <a:cubicBezTo>
                      <a:pt x="1" y="2786"/>
                      <a:pt x="1" y="5392"/>
                      <a:pt x="2783" y="7022"/>
                    </a:cubicBezTo>
                    <a:cubicBezTo>
                      <a:pt x="4186" y="7824"/>
                      <a:pt x="6016" y="8225"/>
                      <a:pt x="7839" y="8225"/>
                    </a:cubicBezTo>
                    <a:cubicBezTo>
                      <a:pt x="9663" y="8225"/>
                      <a:pt x="11480" y="7824"/>
                      <a:pt x="12858" y="7022"/>
                    </a:cubicBezTo>
                    <a:cubicBezTo>
                      <a:pt x="15640" y="5418"/>
                      <a:pt x="15640" y="2836"/>
                      <a:pt x="12833" y="1207"/>
                    </a:cubicBezTo>
                    <a:cubicBezTo>
                      <a:pt x="11437" y="402"/>
                      <a:pt x="9604" y="1"/>
                      <a:pt x="77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70"/>
              <p:cNvSpPr/>
              <p:nvPr/>
            </p:nvSpPr>
            <p:spPr>
              <a:xfrm>
                <a:off x="4466950" y="3106550"/>
                <a:ext cx="345250" cy="105300"/>
              </a:xfrm>
              <a:custGeom>
                <a:rect b="b" l="l" r="r" t="t"/>
                <a:pathLst>
                  <a:path extrusionOk="0" h="4212" w="13810">
                    <a:moveTo>
                      <a:pt x="2156" y="0"/>
                    </a:moveTo>
                    <a:lnTo>
                      <a:pt x="0" y="3985"/>
                    </a:lnTo>
                    <a:lnTo>
                      <a:pt x="13810" y="4211"/>
                    </a:lnTo>
                    <a:lnTo>
                      <a:pt x="11655" y="201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70"/>
              <p:cNvSpPr/>
              <p:nvPr/>
            </p:nvSpPr>
            <p:spPr>
              <a:xfrm>
                <a:off x="4502650" y="3057200"/>
                <a:ext cx="271975" cy="142975"/>
              </a:xfrm>
              <a:custGeom>
                <a:rect b="b" l="l" r="r" t="t"/>
                <a:pathLst>
                  <a:path extrusionOk="0" h="5719" w="10879">
                    <a:moveTo>
                      <a:pt x="5427" y="1"/>
                    </a:moveTo>
                    <a:cubicBezTo>
                      <a:pt x="4161" y="1"/>
                      <a:pt x="2896" y="283"/>
                      <a:pt x="1931" y="847"/>
                    </a:cubicBezTo>
                    <a:cubicBezTo>
                      <a:pt x="1" y="1949"/>
                      <a:pt x="1" y="3754"/>
                      <a:pt x="1956" y="4882"/>
                    </a:cubicBezTo>
                    <a:cubicBezTo>
                      <a:pt x="2926" y="5436"/>
                      <a:pt x="4201" y="5718"/>
                      <a:pt x="5473" y="5718"/>
                    </a:cubicBezTo>
                    <a:cubicBezTo>
                      <a:pt x="6732" y="5718"/>
                      <a:pt x="7989" y="5442"/>
                      <a:pt x="8948" y="4882"/>
                    </a:cubicBezTo>
                    <a:cubicBezTo>
                      <a:pt x="10878" y="3779"/>
                      <a:pt x="10853" y="1974"/>
                      <a:pt x="8923" y="847"/>
                    </a:cubicBezTo>
                    <a:cubicBezTo>
                      <a:pt x="7958" y="283"/>
                      <a:pt x="6693" y="1"/>
                      <a:pt x="5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70"/>
              <p:cNvSpPr/>
              <p:nvPr/>
            </p:nvSpPr>
            <p:spPr>
              <a:xfrm>
                <a:off x="4537125" y="3075375"/>
                <a:ext cx="203025" cy="106775"/>
              </a:xfrm>
              <a:custGeom>
                <a:rect b="b" l="l" r="r" t="t"/>
                <a:pathLst>
                  <a:path extrusionOk="0" h="4271" w="8121">
                    <a:moveTo>
                      <a:pt x="4048" y="1"/>
                    </a:moveTo>
                    <a:cubicBezTo>
                      <a:pt x="3102" y="1"/>
                      <a:pt x="2156" y="207"/>
                      <a:pt x="1429" y="621"/>
                    </a:cubicBezTo>
                    <a:cubicBezTo>
                      <a:pt x="0" y="1448"/>
                      <a:pt x="0" y="2801"/>
                      <a:pt x="1454" y="3628"/>
                    </a:cubicBezTo>
                    <a:cubicBezTo>
                      <a:pt x="2186" y="4058"/>
                      <a:pt x="3141" y="4271"/>
                      <a:pt x="4091" y="4271"/>
                    </a:cubicBezTo>
                    <a:cubicBezTo>
                      <a:pt x="5027" y="4271"/>
                      <a:pt x="5958" y="4064"/>
                      <a:pt x="6667" y="3653"/>
                    </a:cubicBezTo>
                    <a:cubicBezTo>
                      <a:pt x="8121" y="2826"/>
                      <a:pt x="8121" y="1473"/>
                      <a:pt x="6667" y="621"/>
                    </a:cubicBezTo>
                    <a:cubicBezTo>
                      <a:pt x="5940" y="207"/>
                      <a:pt x="4994" y="1"/>
                      <a:pt x="4048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70"/>
              <p:cNvSpPr/>
              <p:nvPr/>
            </p:nvSpPr>
            <p:spPr>
              <a:xfrm>
                <a:off x="4178100" y="2643525"/>
                <a:ext cx="968075" cy="488100"/>
              </a:xfrm>
              <a:custGeom>
                <a:rect b="b" l="l" r="r" t="t"/>
                <a:pathLst>
                  <a:path extrusionOk="0" h="19524" w="38723">
                    <a:moveTo>
                      <a:pt x="0" y="0"/>
                    </a:moveTo>
                    <a:cubicBezTo>
                      <a:pt x="0" y="0"/>
                      <a:pt x="14762" y="19123"/>
                      <a:pt x="14712" y="19399"/>
                    </a:cubicBezTo>
                    <a:lnTo>
                      <a:pt x="22106" y="19524"/>
                    </a:lnTo>
                    <a:lnTo>
                      <a:pt x="38722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70"/>
              <p:cNvSpPr/>
              <p:nvPr/>
            </p:nvSpPr>
            <p:spPr>
              <a:xfrm>
                <a:off x="5080350" y="2667950"/>
                <a:ext cx="157300" cy="116575"/>
              </a:xfrm>
              <a:custGeom>
                <a:rect b="b" l="l" r="r" t="t"/>
                <a:pathLst>
                  <a:path extrusionOk="0" h="4663" w="6292">
                    <a:moveTo>
                      <a:pt x="4362" y="1"/>
                    </a:moveTo>
                    <a:cubicBezTo>
                      <a:pt x="4362" y="1"/>
                      <a:pt x="1530" y="3309"/>
                      <a:pt x="778" y="3534"/>
                    </a:cubicBezTo>
                    <a:cubicBezTo>
                      <a:pt x="1" y="3760"/>
                      <a:pt x="703" y="4537"/>
                      <a:pt x="1279" y="4587"/>
                    </a:cubicBezTo>
                    <a:cubicBezTo>
                      <a:pt x="1855" y="4662"/>
                      <a:pt x="3710" y="4562"/>
                      <a:pt x="4236" y="4036"/>
                    </a:cubicBezTo>
                    <a:cubicBezTo>
                      <a:pt x="4788" y="3509"/>
                      <a:pt x="6292" y="2958"/>
                      <a:pt x="6292" y="2958"/>
                    </a:cubicBezTo>
                    <a:cubicBezTo>
                      <a:pt x="6292" y="1229"/>
                      <a:pt x="5891" y="151"/>
                      <a:pt x="5891" y="151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70"/>
              <p:cNvSpPr/>
              <p:nvPr/>
            </p:nvSpPr>
            <p:spPr>
              <a:xfrm>
                <a:off x="5155550" y="2057675"/>
                <a:ext cx="135975" cy="635375"/>
              </a:xfrm>
              <a:custGeom>
                <a:rect b="b" l="l" r="r" t="t"/>
                <a:pathLst>
                  <a:path extrusionOk="0" h="25415" w="5439">
                    <a:moveTo>
                      <a:pt x="351" y="1003"/>
                    </a:moveTo>
                    <a:cubicBezTo>
                      <a:pt x="351" y="1003"/>
                      <a:pt x="0" y="8346"/>
                      <a:pt x="126" y="10752"/>
                    </a:cubicBezTo>
                    <a:cubicBezTo>
                      <a:pt x="251" y="13133"/>
                      <a:pt x="852" y="25088"/>
                      <a:pt x="852" y="25088"/>
                    </a:cubicBezTo>
                    <a:cubicBezTo>
                      <a:pt x="2406" y="25414"/>
                      <a:pt x="3384" y="25088"/>
                      <a:pt x="3384" y="25088"/>
                    </a:cubicBezTo>
                    <a:cubicBezTo>
                      <a:pt x="3885" y="15940"/>
                      <a:pt x="3885" y="13309"/>
                      <a:pt x="4035" y="11930"/>
                    </a:cubicBezTo>
                    <a:cubicBezTo>
                      <a:pt x="4161" y="10577"/>
                      <a:pt x="4361" y="6617"/>
                      <a:pt x="4361" y="6617"/>
                    </a:cubicBezTo>
                    <a:cubicBezTo>
                      <a:pt x="5439" y="4361"/>
                      <a:pt x="4311" y="1404"/>
                      <a:pt x="3760" y="702"/>
                    </a:cubicBezTo>
                    <a:cubicBezTo>
                      <a:pt x="3233" y="0"/>
                      <a:pt x="351" y="1003"/>
                      <a:pt x="351" y="10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70"/>
              <p:cNvSpPr/>
              <p:nvPr/>
            </p:nvSpPr>
            <p:spPr>
              <a:xfrm>
                <a:off x="5284625" y="2728725"/>
                <a:ext cx="88375" cy="155425"/>
              </a:xfrm>
              <a:custGeom>
                <a:rect b="b" l="l" r="r" t="t"/>
                <a:pathLst>
                  <a:path extrusionOk="0" h="6217" w="3535">
                    <a:moveTo>
                      <a:pt x="827" y="702"/>
                    </a:moveTo>
                    <a:cubicBezTo>
                      <a:pt x="727" y="2056"/>
                      <a:pt x="251" y="3635"/>
                      <a:pt x="126" y="4437"/>
                    </a:cubicBezTo>
                    <a:cubicBezTo>
                      <a:pt x="0" y="5239"/>
                      <a:pt x="276" y="5690"/>
                      <a:pt x="476" y="5940"/>
                    </a:cubicBezTo>
                    <a:cubicBezTo>
                      <a:pt x="652" y="6216"/>
                      <a:pt x="2933" y="5464"/>
                      <a:pt x="3233" y="4587"/>
                    </a:cubicBezTo>
                    <a:cubicBezTo>
                      <a:pt x="3534" y="3710"/>
                      <a:pt x="2908" y="2958"/>
                      <a:pt x="2857" y="1304"/>
                    </a:cubicBezTo>
                    <a:cubicBezTo>
                      <a:pt x="2131" y="1"/>
                      <a:pt x="827" y="702"/>
                      <a:pt x="827" y="702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70"/>
              <p:cNvSpPr/>
              <p:nvPr/>
            </p:nvSpPr>
            <p:spPr>
              <a:xfrm>
                <a:off x="5223225" y="2062675"/>
                <a:ext cx="155400" cy="716825"/>
              </a:xfrm>
              <a:custGeom>
                <a:rect b="b" l="l" r="r" t="t"/>
                <a:pathLst>
                  <a:path extrusionOk="0" h="28673" w="6216">
                    <a:moveTo>
                      <a:pt x="0" y="1379"/>
                    </a:moveTo>
                    <a:cubicBezTo>
                      <a:pt x="0" y="1379"/>
                      <a:pt x="401" y="8046"/>
                      <a:pt x="1003" y="10277"/>
                    </a:cubicBezTo>
                    <a:cubicBezTo>
                      <a:pt x="1629" y="12482"/>
                      <a:pt x="2181" y="19024"/>
                      <a:pt x="2431" y="20151"/>
                    </a:cubicBezTo>
                    <a:cubicBezTo>
                      <a:pt x="2707" y="21279"/>
                      <a:pt x="3033" y="28297"/>
                      <a:pt x="3033" y="28297"/>
                    </a:cubicBezTo>
                    <a:cubicBezTo>
                      <a:pt x="4436" y="28673"/>
                      <a:pt x="5539" y="28297"/>
                      <a:pt x="5539" y="28297"/>
                    </a:cubicBezTo>
                    <a:cubicBezTo>
                      <a:pt x="5514" y="21730"/>
                      <a:pt x="5664" y="16392"/>
                      <a:pt x="5539" y="14587"/>
                    </a:cubicBezTo>
                    <a:cubicBezTo>
                      <a:pt x="5414" y="12783"/>
                      <a:pt x="5589" y="7445"/>
                      <a:pt x="5589" y="7445"/>
                    </a:cubicBezTo>
                    <a:cubicBezTo>
                      <a:pt x="6166" y="4938"/>
                      <a:pt x="6216" y="4637"/>
                      <a:pt x="5589" y="2983"/>
                    </a:cubicBezTo>
                    <a:cubicBezTo>
                      <a:pt x="4963" y="1329"/>
                      <a:pt x="2306" y="1"/>
                      <a:pt x="0" y="13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70"/>
              <p:cNvSpPr/>
              <p:nvPr/>
            </p:nvSpPr>
            <p:spPr>
              <a:xfrm>
                <a:off x="4928100" y="1701150"/>
                <a:ext cx="330225" cy="292000"/>
              </a:xfrm>
              <a:custGeom>
                <a:rect b="b" l="l" r="r" t="t"/>
                <a:pathLst>
                  <a:path extrusionOk="0" h="11680" w="13209">
                    <a:moveTo>
                      <a:pt x="10527" y="1"/>
                    </a:moveTo>
                    <a:cubicBezTo>
                      <a:pt x="8221" y="652"/>
                      <a:pt x="6993" y="6442"/>
                      <a:pt x="6341" y="7745"/>
                    </a:cubicBezTo>
                    <a:cubicBezTo>
                      <a:pt x="5690" y="9048"/>
                      <a:pt x="326" y="9349"/>
                      <a:pt x="326" y="9349"/>
                    </a:cubicBezTo>
                    <a:cubicBezTo>
                      <a:pt x="1" y="10477"/>
                      <a:pt x="903" y="11680"/>
                      <a:pt x="903" y="11680"/>
                    </a:cubicBezTo>
                    <a:cubicBezTo>
                      <a:pt x="6091" y="11454"/>
                      <a:pt x="7920" y="11028"/>
                      <a:pt x="8873" y="8973"/>
                    </a:cubicBezTo>
                    <a:cubicBezTo>
                      <a:pt x="9825" y="6943"/>
                      <a:pt x="13209" y="702"/>
                      <a:pt x="10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70"/>
              <p:cNvSpPr/>
              <p:nvPr/>
            </p:nvSpPr>
            <p:spPr>
              <a:xfrm>
                <a:off x="5123600" y="1698650"/>
                <a:ext cx="315175" cy="511300"/>
              </a:xfrm>
              <a:custGeom>
                <a:rect b="b" l="l" r="r" t="t"/>
                <a:pathLst>
                  <a:path extrusionOk="0" h="20452" w="12607">
                    <a:moveTo>
                      <a:pt x="2707" y="101"/>
                    </a:moveTo>
                    <a:cubicBezTo>
                      <a:pt x="4762" y="0"/>
                      <a:pt x="9499" y="1078"/>
                      <a:pt x="11053" y="3058"/>
                    </a:cubicBezTo>
                    <a:cubicBezTo>
                      <a:pt x="12607" y="5063"/>
                      <a:pt x="10351" y="8572"/>
                      <a:pt x="9800" y="10702"/>
                    </a:cubicBezTo>
                    <a:cubicBezTo>
                      <a:pt x="9273" y="12807"/>
                      <a:pt x="10050" y="18146"/>
                      <a:pt x="10050" y="18647"/>
                    </a:cubicBezTo>
                    <a:cubicBezTo>
                      <a:pt x="7644" y="20251"/>
                      <a:pt x="1805" y="20452"/>
                      <a:pt x="1153" y="18071"/>
                    </a:cubicBezTo>
                    <a:cubicBezTo>
                      <a:pt x="877" y="15464"/>
                      <a:pt x="1479" y="12356"/>
                      <a:pt x="1504" y="10827"/>
                    </a:cubicBezTo>
                    <a:cubicBezTo>
                      <a:pt x="1429" y="7569"/>
                      <a:pt x="0" y="1078"/>
                      <a:pt x="270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70"/>
              <p:cNvSpPr/>
              <p:nvPr/>
            </p:nvSpPr>
            <p:spPr>
              <a:xfrm>
                <a:off x="5141750" y="1701150"/>
                <a:ext cx="99025" cy="514450"/>
              </a:xfrm>
              <a:custGeom>
                <a:rect b="b" l="l" r="r" t="t"/>
                <a:pathLst>
                  <a:path extrusionOk="0" h="20578" w="3961">
                    <a:moveTo>
                      <a:pt x="3735" y="477"/>
                    </a:moveTo>
                    <a:cubicBezTo>
                      <a:pt x="2432" y="5113"/>
                      <a:pt x="2106" y="10301"/>
                      <a:pt x="2232" y="12256"/>
                    </a:cubicBezTo>
                    <a:cubicBezTo>
                      <a:pt x="2357" y="14236"/>
                      <a:pt x="2432" y="20577"/>
                      <a:pt x="2432" y="20577"/>
                    </a:cubicBezTo>
                    <a:cubicBezTo>
                      <a:pt x="878" y="19775"/>
                      <a:pt x="227" y="18296"/>
                      <a:pt x="227" y="17620"/>
                    </a:cubicBezTo>
                    <a:cubicBezTo>
                      <a:pt x="227" y="16943"/>
                      <a:pt x="803" y="11204"/>
                      <a:pt x="778" y="10727"/>
                    </a:cubicBezTo>
                    <a:cubicBezTo>
                      <a:pt x="753" y="10276"/>
                      <a:pt x="1" y="5013"/>
                      <a:pt x="227" y="2632"/>
                    </a:cubicBezTo>
                    <a:cubicBezTo>
                      <a:pt x="427" y="276"/>
                      <a:pt x="1981" y="1"/>
                      <a:pt x="1981" y="1"/>
                    </a:cubicBezTo>
                    <a:lnTo>
                      <a:pt x="39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70"/>
              <p:cNvSpPr/>
              <p:nvPr/>
            </p:nvSpPr>
            <p:spPr>
              <a:xfrm>
                <a:off x="5180600" y="1573950"/>
                <a:ext cx="22600" cy="58300"/>
              </a:xfrm>
              <a:custGeom>
                <a:rect b="b" l="l" r="r" t="t"/>
                <a:pathLst>
                  <a:path extrusionOk="0" h="2332" w="904">
                    <a:moveTo>
                      <a:pt x="903" y="1"/>
                    </a:moveTo>
                    <a:cubicBezTo>
                      <a:pt x="1" y="277"/>
                      <a:pt x="903" y="2332"/>
                      <a:pt x="903" y="2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70"/>
              <p:cNvSpPr/>
              <p:nvPr/>
            </p:nvSpPr>
            <p:spPr>
              <a:xfrm>
                <a:off x="5193775" y="1531975"/>
                <a:ext cx="140375" cy="201150"/>
              </a:xfrm>
              <a:custGeom>
                <a:rect b="b" l="l" r="r" t="t"/>
                <a:pathLst>
                  <a:path extrusionOk="0" h="8046" w="5615">
                    <a:moveTo>
                      <a:pt x="351" y="1931"/>
                    </a:moveTo>
                    <a:cubicBezTo>
                      <a:pt x="351" y="1931"/>
                      <a:pt x="0" y="3134"/>
                      <a:pt x="125" y="4061"/>
                    </a:cubicBezTo>
                    <a:cubicBezTo>
                      <a:pt x="251" y="5013"/>
                      <a:pt x="351" y="6868"/>
                      <a:pt x="1178" y="7444"/>
                    </a:cubicBezTo>
                    <a:cubicBezTo>
                      <a:pt x="1980" y="8046"/>
                      <a:pt x="3183" y="7369"/>
                      <a:pt x="3960" y="6692"/>
                    </a:cubicBezTo>
                    <a:cubicBezTo>
                      <a:pt x="4737" y="6016"/>
                      <a:pt x="5564" y="4788"/>
                      <a:pt x="5589" y="3309"/>
                    </a:cubicBezTo>
                    <a:cubicBezTo>
                      <a:pt x="5614" y="1830"/>
                      <a:pt x="5038" y="1"/>
                      <a:pt x="2882" y="101"/>
                    </a:cubicBezTo>
                    <a:cubicBezTo>
                      <a:pt x="752" y="201"/>
                      <a:pt x="351" y="1931"/>
                      <a:pt x="351" y="19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70"/>
              <p:cNvSpPr/>
              <p:nvPr/>
            </p:nvSpPr>
            <p:spPr>
              <a:xfrm>
                <a:off x="5228850" y="1666075"/>
                <a:ext cx="86500" cy="127200"/>
              </a:xfrm>
              <a:custGeom>
                <a:rect b="b" l="l" r="r" t="t"/>
                <a:pathLst>
                  <a:path extrusionOk="0" h="5088" w="3460">
                    <a:moveTo>
                      <a:pt x="3083" y="0"/>
                    </a:moveTo>
                    <a:cubicBezTo>
                      <a:pt x="3083" y="0"/>
                      <a:pt x="2933" y="1930"/>
                      <a:pt x="3434" y="2632"/>
                    </a:cubicBezTo>
                    <a:cubicBezTo>
                      <a:pt x="3459" y="3108"/>
                      <a:pt x="2106" y="5088"/>
                      <a:pt x="778" y="4737"/>
                    </a:cubicBezTo>
                    <a:cubicBezTo>
                      <a:pt x="1" y="4536"/>
                      <a:pt x="76" y="3634"/>
                      <a:pt x="76" y="3634"/>
                    </a:cubicBezTo>
                    <a:cubicBezTo>
                      <a:pt x="176" y="2932"/>
                      <a:pt x="76" y="1253"/>
                      <a:pt x="76" y="12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70"/>
              <p:cNvSpPr/>
              <p:nvPr/>
            </p:nvSpPr>
            <p:spPr>
              <a:xfrm>
                <a:off x="5181225" y="1481225"/>
                <a:ext cx="196150" cy="196775"/>
              </a:xfrm>
              <a:custGeom>
                <a:rect b="b" l="l" r="r" t="t"/>
                <a:pathLst>
                  <a:path extrusionOk="0" h="7871" w="7846">
                    <a:moveTo>
                      <a:pt x="327" y="2382"/>
                    </a:moveTo>
                    <a:cubicBezTo>
                      <a:pt x="1" y="3459"/>
                      <a:pt x="352" y="3860"/>
                      <a:pt x="1279" y="4186"/>
                    </a:cubicBezTo>
                    <a:cubicBezTo>
                      <a:pt x="2206" y="4487"/>
                      <a:pt x="4688" y="3785"/>
                      <a:pt x="4688" y="3785"/>
                    </a:cubicBezTo>
                    <a:cubicBezTo>
                      <a:pt x="4512" y="4963"/>
                      <a:pt x="4888" y="5565"/>
                      <a:pt x="4888" y="5565"/>
                    </a:cubicBezTo>
                    <a:cubicBezTo>
                      <a:pt x="5289" y="4412"/>
                      <a:pt x="5665" y="5013"/>
                      <a:pt x="5715" y="5940"/>
                    </a:cubicBezTo>
                    <a:cubicBezTo>
                      <a:pt x="5740" y="6868"/>
                      <a:pt x="5214" y="6843"/>
                      <a:pt x="5214" y="6843"/>
                    </a:cubicBezTo>
                    <a:cubicBezTo>
                      <a:pt x="5264" y="7620"/>
                      <a:pt x="5515" y="7870"/>
                      <a:pt x="5515" y="7870"/>
                    </a:cubicBezTo>
                    <a:cubicBezTo>
                      <a:pt x="6492" y="7194"/>
                      <a:pt x="7846" y="2607"/>
                      <a:pt x="6066" y="2507"/>
                    </a:cubicBezTo>
                    <a:cubicBezTo>
                      <a:pt x="6041" y="903"/>
                      <a:pt x="978" y="1"/>
                      <a:pt x="327" y="23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70"/>
              <p:cNvSpPr/>
              <p:nvPr/>
            </p:nvSpPr>
            <p:spPr>
              <a:xfrm>
                <a:off x="5255800" y="1724325"/>
                <a:ext cx="170450" cy="500675"/>
              </a:xfrm>
              <a:custGeom>
                <a:rect b="b" l="l" r="r" t="t"/>
                <a:pathLst>
                  <a:path extrusionOk="0" h="20027" w="6818">
                    <a:moveTo>
                      <a:pt x="2431" y="1"/>
                    </a:moveTo>
                    <a:cubicBezTo>
                      <a:pt x="853" y="3359"/>
                      <a:pt x="0" y="6417"/>
                      <a:pt x="51" y="9174"/>
                    </a:cubicBezTo>
                    <a:cubicBezTo>
                      <a:pt x="126" y="11956"/>
                      <a:pt x="677" y="20026"/>
                      <a:pt x="677" y="20026"/>
                    </a:cubicBezTo>
                    <a:cubicBezTo>
                      <a:pt x="3459" y="19349"/>
                      <a:pt x="5339" y="18572"/>
                      <a:pt x="5865" y="17620"/>
                    </a:cubicBezTo>
                    <a:cubicBezTo>
                      <a:pt x="4687" y="14512"/>
                      <a:pt x="4261" y="12407"/>
                      <a:pt x="4487" y="11530"/>
                    </a:cubicBezTo>
                    <a:cubicBezTo>
                      <a:pt x="4737" y="10628"/>
                      <a:pt x="6817" y="3861"/>
                      <a:pt x="5740" y="1856"/>
                    </a:cubicBezTo>
                    <a:cubicBezTo>
                      <a:pt x="4712" y="753"/>
                      <a:pt x="2431" y="1"/>
                      <a:pt x="2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70"/>
              <p:cNvSpPr/>
              <p:nvPr/>
            </p:nvSpPr>
            <p:spPr>
              <a:xfrm>
                <a:off x="5317200" y="1740625"/>
                <a:ext cx="343375" cy="288250"/>
              </a:xfrm>
              <a:custGeom>
                <a:rect b="b" l="l" r="r" t="t"/>
                <a:pathLst>
                  <a:path extrusionOk="0" h="11530" w="13735">
                    <a:moveTo>
                      <a:pt x="2557" y="652"/>
                    </a:moveTo>
                    <a:cubicBezTo>
                      <a:pt x="4462" y="1605"/>
                      <a:pt x="5840" y="6166"/>
                      <a:pt x="7294" y="7570"/>
                    </a:cubicBezTo>
                    <a:cubicBezTo>
                      <a:pt x="8121" y="8372"/>
                      <a:pt x="12181" y="9399"/>
                      <a:pt x="13309" y="9424"/>
                    </a:cubicBezTo>
                    <a:cubicBezTo>
                      <a:pt x="13735" y="10427"/>
                      <a:pt x="12958" y="11529"/>
                      <a:pt x="12958" y="11529"/>
                    </a:cubicBezTo>
                    <a:cubicBezTo>
                      <a:pt x="6016" y="10878"/>
                      <a:pt x="5715" y="10502"/>
                      <a:pt x="3585" y="7770"/>
                    </a:cubicBezTo>
                    <a:cubicBezTo>
                      <a:pt x="928" y="4412"/>
                      <a:pt x="1" y="1"/>
                      <a:pt x="2557" y="6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70"/>
              <p:cNvSpPr/>
              <p:nvPr/>
            </p:nvSpPr>
            <p:spPr>
              <a:xfrm>
                <a:off x="5248275" y="1713050"/>
                <a:ext cx="68325" cy="95900"/>
              </a:xfrm>
              <a:custGeom>
                <a:rect b="b" l="l" r="r" t="t"/>
                <a:pathLst>
                  <a:path extrusionOk="0" h="3836" w="2733">
                    <a:moveTo>
                      <a:pt x="2382" y="1"/>
                    </a:moveTo>
                    <a:cubicBezTo>
                      <a:pt x="2382" y="51"/>
                      <a:pt x="2732" y="452"/>
                      <a:pt x="2732" y="452"/>
                    </a:cubicBezTo>
                    <a:cubicBezTo>
                      <a:pt x="2732" y="452"/>
                      <a:pt x="2056" y="1956"/>
                      <a:pt x="1805" y="2607"/>
                    </a:cubicBezTo>
                    <a:cubicBezTo>
                      <a:pt x="1555" y="3284"/>
                      <a:pt x="903" y="3835"/>
                      <a:pt x="903" y="3835"/>
                    </a:cubicBezTo>
                    <a:lnTo>
                      <a:pt x="1" y="2858"/>
                    </a:lnTo>
                    <a:cubicBezTo>
                      <a:pt x="1229" y="2206"/>
                      <a:pt x="2382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70"/>
              <p:cNvSpPr/>
              <p:nvPr/>
            </p:nvSpPr>
            <p:spPr>
              <a:xfrm>
                <a:off x="5635500" y="1972450"/>
                <a:ext cx="132850" cy="62700"/>
              </a:xfrm>
              <a:custGeom>
                <a:rect b="b" l="l" r="r" t="t"/>
                <a:pathLst>
                  <a:path extrusionOk="0" h="2508" w="5314">
                    <a:moveTo>
                      <a:pt x="427" y="477"/>
                    </a:moveTo>
                    <a:cubicBezTo>
                      <a:pt x="427" y="477"/>
                      <a:pt x="1379" y="201"/>
                      <a:pt x="2106" y="201"/>
                    </a:cubicBezTo>
                    <a:cubicBezTo>
                      <a:pt x="2833" y="226"/>
                      <a:pt x="3559" y="1"/>
                      <a:pt x="3710" y="1"/>
                    </a:cubicBezTo>
                    <a:cubicBezTo>
                      <a:pt x="3860" y="26"/>
                      <a:pt x="3810" y="577"/>
                      <a:pt x="2807" y="703"/>
                    </a:cubicBezTo>
                    <a:cubicBezTo>
                      <a:pt x="3635" y="928"/>
                      <a:pt x="4336" y="1053"/>
                      <a:pt x="4838" y="903"/>
                    </a:cubicBezTo>
                    <a:cubicBezTo>
                      <a:pt x="5314" y="728"/>
                      <a:pt x="5264" y="1404"/>
                      <a:pt x="4838" y="1855"/>
                    </a:cubicBezTo>
                    <a:cubicBezTo>
                      <a:pt x="4412" y="2307"/>
                      <a:pt x="3685" y="2382"/>
                      <a:pt x="3208" y="2432"/>
                    </a:cubicBezTo>
                    <a:cubicBezTo>
                      <a:pt x="2707" y="2507"/>
                      <a:pt x="777" y="2131"/>
                      <a:pt x="201" y="1906"/>
                    </a:cubicBezTo>
                    <a:cubicBezTo>
                      <a:pt x="0" y="778"/>
                      <a:pt x="427" y="477"/>
                      <a:pt x="427" y="4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70"/>
              <p:cNvSpPr/>
              <p:nvPr/>
            </p:nvSpPr>
            <p:spPr>
              <a:xfrm>
                <a:off x="5216950" y="1722450"/>
                <a:ext cx="31350" cy="79600"/>
              </a:xfrm>
              <a:custGeom>
                <a:rect b="b" l="l" r="r" t="t"/>
                <a:pathLst>
                  <a:path extrusionOk="0" h="3184" w="1254">
                    <a:moveTo>
                      <a:pt x="677" y="101"/>
                    </a:moveTo>
                    <a:cubicBezTo>
                      <a:pt x="752" y="1"/>
                      <a:pt x="953" y="1981"/>
                      <a:pt x="1254" y="2482"/>
                    </a:cubicBezTo>
                    <a:cubicBezTo>
                      <a:pt x="677" y="3033"/>
                      <a:pt x="326" y="3184"/>
                      <a:pt x="326" y="3184"/>
                    </a:cubicBezTo>
                    <a:cubicBezTo>
                      <a:pt x="326" y="3184"/>
                      <a:pt x="1" y="953"/>
                      <a:pt x="67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70"/>
              <p:cNvSpPr/>
              <p:nvPr/>
            </p:nvSpPr>
            <p:spPr>
              <a:xfrm>
                <a:off x="5230725" y="1783850"/>
                <a:ext cx="36375" cy="37000"/>
              </a:xfrm>
              <a:custGeom>
                <a:rect b="b" l="l" r="r" t="t"/>
                <a:pathLst>
                  <a:path extrusionOk="0" h="1480" w="1455">
                    <a:moveTo>
                      <a:pt x="778" y="1"/>
                    </a:moveTo>
                    <a:lnTo>
                      <a:pt x="1" y="452"/>
                    </a:lnTo>
                    <a:cubicBezTo>
                      <a:pt x="176" y="1079"/>
                      <a:pt x="201" y="1480"/>
                      <a:pt x="201" y="1480"/>
                    </a:cubicBezTo>
                    <a:lnTo>
                      <a:pt x="903" y="1480"/>
                    </a:lnTo>
                    <a:lnTo>
                      <a:pt x="1455" y="7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70"/>
              <p:cNvSpPr/>
              <p:nvPr/>
            </p:nvSpPr>
            <p:spPr>
              <a:xfrm>
                <a:off x="5209425" y="1813300"/>
                <a:ext cx="45150" cy="268825"/>
              </a:xfrm>
              <a:custGeom>
                <a:rect b="b" l="l" r="r" t="t"/>
                <a:pathLst>
                  <a:path extrusionOk="0" h="10753" w="1806">
                    <a:moveTo>
                      <a:pt x="1053" y="302"/>
                    </a:moveTo>
                    <a:cubicBezTo>
                      <a:pt x="1" y="5815"/>
                      <a:pt x="101" y="9224"/>
                      <a:pt x="101" y="9224"/>
                    </a:cubicBezTo>
                    <a:lnTo>
                      <a:pt x="627" y="10753"/>
                    </a:lnTo>
                    <a:lnTo>
                      <a:pt x="1805" y="9049"/>
                    </a:lnTo>
                    <a:cubicBezTo>
                      <a:pt x="1805" y="9049"/>
                      <a:pt x="953" y="2557"/>
                      <a:pt x="1755" y="302"/>
                    </a:cubicBezTo>
                    <a:cubicBezTo>
                      <a:pt x="1329" y="1"/>
                      <a:pt x="1053" y="302"/>
                      <a:pt x="1053" y="3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70"/>
              <p:cNvSpPr/>
              <p:nvPr/>
            </p:nvSpPr>
            <p:spPr>
              <a:xfrm>
                <a:off x="3940000" y="1902900"/>
                <a:ext cx="374725" cy="162950"/>
              </a:xfrm>
              <a:custGeom>
                <a:rect b="b" l="l" r="r" t="t"/>
                <a:pathLst>
                  <a:path extrusionOk="0" h="6518" w="14989">
                    <a:moveTo>
                      <a:pt x="1805" y="151"/>
                    </a:moveTo>
                    <a:cubicBezTo>
                      <a:pt x="1805" y="151"/>
                      <a:pt x="5389" y="2683"/>
                      <a:pt x="6868" y="3510"/>
                    </a:cubicBezTo>
                    <a:cubicBezTo>
                      <a:pt x="8372" y="4337"/>
                      <a:pt x="14186" y="1053"/>
                      <a:pt x="14186" y="1053"/>
                    </a:cubicBezTo>
                    <a:cubicBezTo>
                      <a:pt x="14186" y="1053"/>
                      <a:pt x="14988" y="1480"/>
                      <a:pt x="14637" y="2733"/>
                    </a:cubicBezTo>
                    <a:cubicBezTo>
                      <a:pt x="10828" y="5314"/>
                      <a:pt x="7996" y="6517"/>
                      <a:pt x="6868" y="6267"/>
                    </a:cubicBezTo>
                    <a:cubicBezTo>
                      <a:pt x="5740" y="6016"/>
                      <a:pt x="2306" y="4011"/>
                      <a:pt x="1153" y="3384"/>
                    </a:cubicBezTo>
                    <a:cubicBezTo>
                      <a:pt x="1" y="2758"/>
                      <a:pt x="226" y="1"/>
                      <a:pt x="1805" y="151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70"/>
              <p:cNvSpPr/>
              <p:nvPr/>
            </p:nvSpPr>
            <p:spPr>
              <a:xfrm>
                <a:off x="3968825" y="2921075"/>
                <a:ext cx="16325" cy="52050"/>
              </a:xfrm>
              <a:custGeom>
                <a:rect b="b" l="l" r="r" t="t"/>
                <a:pathLst>
                  <a:path extrusionOk="0" h="2082" w="653">
                    <a:moveTo>
                      <a:pt x="0" y="26"/>
                    </a:moveTo>
                    <a:cubicBezTo>
                      <a:pt x="76" y="1054"/>
                      <a:pt x="176" y="2081"/>
                      <a:pt x="176" y="2081"/>
                    </a:cubicBezTo>
                    <a:lnTo>
                      <a:pt x="401" y="2081"/>
                    </a:lnTo>
                    <a:cubicBezTo>
                      <a:pt x="401" y="2081"/>
                      <a:pt x="401" y="527"/>
                      <a:pt x="652" y="853"/>
                    </a:cubicBezTo>
                    <a:cubicBezTo>
                      <a:pt x="627" y="1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70"/>
              <p:cNvSpPr/>
              <p:nvPr/>
            </p:nvSpPr>
            <p:spPr>
              <a:xfrm>
                <a:off x="3951275" y="2533875"/>
                <a:ext cx="107175" cy="446750"/>
              </a:xfrm>
              <a:custGeom>
                <a:rect b="b" l="l" r="r" t="t"/>
                <a:pathLst>
                  <a:path extrusionOk="0" h="17870" w="4287">
                    <a:moveTo>
                      <a:pt x="3885" y="17268"/>
                    </a:moveTo>
                    <a:cubicBezTo>
                      <a:pt x="4011" y="17268"/>
                      <a:pt x="4161" y="17143"/>
                      <a:pt x="4286" y="16968"/>
                    </a:cubicBezTo>
                    <a:cubicBezTo>
                      <a:pt x="4061" y="16692"/>
                      <a:pt x="3810" y="16416"/>
                      <a:pt x="3660" y="16216"/>
                    </a:cubicBezTo>
                    <a:cubicBezTo>
                      <a:pt x="3184" y="15514"/>
                      <a:pt x="2382" y="13985"/>
                      <a:pt x="2332" y="13308"/>
                    </a:cubicBezTo>
                    <a:cubicBezTo>
                      <a:pt x="2281" y="12632"/>
                      <a:pt x="2707" y="5439"/>
                      <a:pt x="2833" y="4562"/>
                    </a:cubicBezTo>
                    <a:cubicBezTo>
                      <a:pt x="2933" y="3684"/>
                      <a:pt x="3259" y="376"/>
                      <a:pt x="3234" y="176"/>
                    </a:cubicBezTo>
                    <a:cubicBezTo>
                      <a:pt x="3209" y="0"/>
                      <a:pt x="151" y="1353"/>
                      <a:pt x="151" y="1353"/>
                    </a:cubicBezTo>
                    <a:cubicBezTo>
                      <a:pt x="201" y="1629"/>
                      <a:pt x="602" y="3358"/>
                      <a:pt x="452" y="4461"/>
                    </a:cubicBezTo>
                    <a:cubicBezTo>
                      <a:pt x="276" y="5564"/>
                      <a:pt x="1" y="6291"/>
                      <a:pt x="151" y="8095"/>
                    </a:cubicBezTo>
                    <a:cubicBezTo>
                      <a:pt x="301" y="9900"/>
                      <a:pt x="1179" y="12807"/>
                      <a:pt x="878" y="14186"/>
                    </a:cubicBezTo>
                    <a:cubicBezTo>
                      <a:pt x="878" y="14211"/>
                      <a:pt x="878" y="14236"/>
                      <a:pt x="878" y="14261"/>
                    </a:cubicBezTo>
                    <a:cubicBezTo>
                      <a:pt x="1755" y="15489"/>
                      <a:pt x="2081" y="17870"/>
                      <a:pt x="3885" y="172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70"/>
              <p:cNvSpPr/>
              <p:nvPr/>
            </p:nvSpPr>
            <p:spPr>
              <a:xfrm>
                <a:off x="3965700" y="2890375"/>
                <a:ext cx="119075" cy="107800"/>
              </a:xfrm>
              <a:custGeom>
                <a:rect b="b" l="l" r="r" t="t"/>
                <a:pathLst>
                  <a:path extrusionOk="0" h="4312" w="4763">
                    <a:moveTo>
                      <a:pt x="3709" y="2708"/>
                    </a:moveTo>
                    <a:cubicBezTo>
                      <a:pt x="3584" y="2883"/>
                      <a:pt x="3434" y="3008"/>
                      <a:pt x="3308" y="3008"/>
                    </a:cubicBezTo>
                    <a:cubicBezTo>
                      <a:pt x="1504" y="3610"/>
                      <a:pt x="1178" y="1229"/>
                      <a:pt x="301" y="1"/>
                    </a:cubicBezTo>
                    <a:cubicBezTo>
                      <a:pt x="0" y="1304"/>
                      <a:pt x="125" y="1454"/>
                      <a:pt x="376" y="1630"/>
                    </a:cubicBezTo>
                    <a:cubicBezTo>
                      <a:pt x="602" y="1830"/>
                      <a:pt x="1454" y="2858"/>
                      <a:pt x="1604" y="3585"/>
                    </a:cubicBezTo>
                    <a:cubicBezTo>
                      <a:pt x="1755" y="4312"/>
                      <a:pt x="4035" y="4236"/>
                      <a:pt x="4461" y="4086"/>
                    </a:cubicBezTo>
                    <a:cubicBezTo>
                      <a:pt x="4762" y="3986"/>
                      <a:pt x="4236" y="3334"/>
                      <a:pt x="3709" y="2708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70"/>
              <p:cNvSpPr/>
              <p:nvPr/>
            </p:nvSpPr>
            <p:spPr>
              <a:xfrm>
                <a:off x="3823450" y="2538250"/>
                <a:ext cx="99025" cy="525725"/>
              </a:xfrm>
              <a:custGeom>
                <a:rect b="b" l="l" r="r" t="t"/>
                <a:pathLst>
                  <a:path extrusionOk="0" h="21029" w="3961">
                    <a:moveTo>
                      <a:pt x="2708" y="7369"/>
                    </a:moveTo>
                    <a:cubicBezTo>
                      <a:pt x="2607" y="8171"/>
                      <a:pt x="2131" y="14361"/>
                      <a:pt x="2206" y="15389"/>
                    </a:cubicBezTo>
                    <a:cubicBezTo>
                      <a:pt x="2257" y="16016"/>
                      <a:pt x="2557" y="16993"/>
                      <a:pt x="2758" y="17795"/>
                    </a:cubicBezTo>
                    <a:cubicBezTo>
                      <a:pt x="2858" y="18296"/>
                      <a:pt x="2933" y="18722"/>
                      <a:pt x="2858" y="18923"/>
                    </a:cubicBezTo>
                    <a:cubicBezTo>
                      <a:pt x="2683" y="19449"/>
                      <a:pt x="2683" y="21028"/>
                      <a:pt x="1830" y="20677"/>
                    </a:cubicBezTo>
                    <a:cubicBezTo>
                      <a:pt x="978" y="20326"/>
                      <a:pt x="402" y="19224"/>
                      <a:pt x="577" y="18021"/>
                    </a:cubicBezTo>
                    <a:cubicBezTo>
                      <a:pt x="753" y="16793"/>
                      <a:pt x="552" y="16216"/>
                      <a:pt x="602" y="15489"/>
                    </a:cubicBezTo>
                    <a:cubicBezTo>
                      <a:pt x="652" y="14762"/>
                      <a:pt x="151" y="10276"/>
                      <a:pt x="76" y="8672"/>
                    </a:cubicBezTo>
                    <a:cubicBezTo>
                      <a:pt x="1" y="7068"/>
                      <a:pt x="527" y="6291"/>
                      <a:pt x="577" y="5239"/>
                    </a:cubicBezTo>
                    <a:cubicBezTo>
                      <a:pt x="627" y="4161"/>
                      <a:pt x="302" y="1930"/>
                      <a:pt x="302" y="1930"/>
                    </a:cubicBezTo>
                    <a:cubicBezTo>
                      <a:pt x="302" y="1930"/>
                      <a:pt x="3961" y="1"/>
                      <a:pt x="3660" y="2331"/>
                    </a:cubicBezTo>
                    <a:cubicBezTo>
                      <a:pt x="3359" y="4662"/>
                      <a:pt x="2783" y="6567"/>
                      <a:pt x="2708" y="73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70"/>
              <p:cNvSpPr/>
              <p:nvPr/>
            </p:nvSpPr>
            <p:spPr>
              <a:xfrm>
                <a:off x="3783350" y="2247525"/>
                <a:ext cx="268200" cy="420450"/>
              </a:xfrm>
              <a:custGeom>
                <a:rect b="b" l="l" r="r" t="t"/>
                <a:pathLst>
                  <a:path extrusionOk="0" h="16818" w="10728">
                    <a:moveTo>
                      <a:pt x="502" y="1379"/>
                    </a:moveTo>
                    <a:cubicBezTo>
                      <a:pt x="1" y="3885"/>
                      <a:pt x="1204" y="5564"/>
                      <a:pt x="1404" y="6141"/>
                    </a:cubicBezTo>
                    <a:cubicBezTo>
                      <a:pt x="1630" y="6717"/>
                      <a:pt x="928" y="13860"/>
                      <a:pt x="928" y="13860"/>
                    </a:cubicBezTo>
                    <a:cubicBezTo>
                      <a:pt x="2858" y="16818"/>
                      <a:pt x="9625" y="14988"/>
                      <a:pt x="10728" y="13133"/>
                    </a:cubicBezTo>
                    <a:cubicBezTo>
                      <a:pt x="10577" y="8722"/>
                      <a:pt x="10201" y="1529"/>
                      <a:pt x="10226" y="752"/>
                    </a:cubicBezTo>
                    <a:cubicBezTo>
                      <a:pt x="10277" y="0"/>
                      <a:pt x="502" y="1379"/>
                      <a:pt x="502" y="13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70"/>
              <p:cNvSpPr/>
              <p:nvPr/>
            </p:nvSpPr>
            <p:spPr>
              <a:xfrm>
                <a:off x="3833475" y="2983125"/>
                <a:ext cx="65825" cy="80850"/>
              </a:xfrm>
              <a:custGeom>
                <a:rect b="b" l="l" r="r" t="t"/>
                <a:pathLst>
                  <a:path extrusionOk="0" h="3234" w="2633">
                    <a:moveTo>
                      <a:pt x="2607" y="1203"/>
                    </a:moveTo>
                    <a:cubicBezTo>
                      <a:pt x="2557" y="2256"/>
                      <a:pt x="2282" y="3233"/>
                      <a:pt x="1429" y="2882"/>
                    </a:cubicBezTo>
                    <a:cubicBezTo>
                      <a:pt x="577" y="2531"/>
                      <a:pt x="1" y="1429"/>
                      <a:pt x="176" y="226"/>
                    </a:cubicBezTo>
                    <a:cubicBezTo>
                      <a:pt x="627" y="1554"/>
                      <a:pt x="2382" y="1504"/>
                      <a:pt x="2357" y="0"/>
                    </a:cubicBezTo>
                    <a:cubicBezTo>
                      <a:pt x="2457" y="501"/>
                      <a:pt x="2632" y="978"/>
                      <a:pt x="2607" y="12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70"/>
              <p:cNvSpPr/>
              <p:nvPr/>
            </p:nvSpPr>
            <p:spPr>
              <a:xfrm>
                <a:off x="3914300" y="1699275"/>
                <a:ext cx="85875" cy="174200"/>
              </a:xfrm>
              <a:custGeom>
                <a:rect b="b" l="l" r="r" t="t"/>
                <a:pathLst>
                  <a:path extrusionOk="0" h="6968" w="3435">
                    <a:moveTo>
                      <a:pt x="1856" y="0"/>
                    </a:moveTo>
                    <a:cubicBezTo>
                      <a:pt x="3008" y="1128"/>
                      <a:pt x="3410" y="2081"/>
                      <a:pt x="3234" y="3183"/>
                    </a:cubicBezTo>
                    <a:cubicBezTo>
                      <a:pt x="3059" y="4261"/>
                      <a:pt x="2858" y="5640"/>
                      <a:pt x="3435" y="6066"/>
                    </a:cubicBezTo>
                    <a:cubicBezTo>
                      <a:pt x="2232" y="6968"/>
                      <a:pt x="1" y="5640"/>
                      <a:pt x="51" y="5389"/>
                    </a:cubicBezTo>
                    <a:cubicBezTo>
                      <a:pt x="101" y="5163"/>
                      <a:pt x="1304" y="1655"/>
                      <a:pt x="1404" y="16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70"/>
              <p:cNvSpPr/>
              <p:nvPr/>
            </p:nvSpPr>
            <p:spPr>
              <a:xfrm>
                <a:off x="3732600" y="1875350"/>
                <a:ext cx="318950" cy="508800"/>
              </a:xfrm>
              <a:custGeom>
                <a:rect b="b" l="l" r="r" t="t"/>
                <a:pathLst>
                  <a:path extrusionOk="0" h="20352" w="12758">
                    <a:moveTo>
                      <a:pt x="10101" y="1253"/>
                    </a:moveTo>
                    <a:cubicBezTo>
                      <a:pt x="7620" y="0"/>
                      <a:pt x="3334" y="727"/>
                      <a:pt x="1680" y="2556"/>
                    </a:cubicBezTo>
                    <a:cubicBezTo>
                      <a:pt x="1" y="4411"/>
                      <a:pt x="3510" y="7795"/>
                      <a:pt x="4086" y="9750"/>
                    </a:cubicBezTo>
                    <a:cubicBezTo>
                      <a:pt x="4687" y="11704"/>
                      <a:pt x="677" y="17193"/>
                      <a:pt x="1981" y="18872"/>
                    </a:cubicBezTo>
                    <a:cubicBezTo>
                      <a:pt x="4587" y="20351"/>
                      <a:pt x="12056" y="19323"/>
                      <a:pt x="12758" y="17118"/>
                    </a:cubicBezTo>
                    <a:cubicBezTo>
                      <a:pt x="12733" y="13860"/>
                      <a:pt x="10778" y="10978"/>
                      <a:pt x="11254" y="9624"/>
                    </a:cubicBezTo>
                    <a:cubicBezTo>
                      <a:pt x="11279" y="8747"/>
                      <a:pt x="12532" y="5890"/>
                      <a:pt x="12031" y="4787"/>
                    </a:cubicBezTo>
                    <a:cubicBezTo>
                      <a:pt x="11003" y="2556"/>
                      <a:pt x="11229" y="1930"/>
                      <a:pt x="10101" y="1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70"/>
              <p:cNvSpPr/>
              <p:nvPr/>
            </p:nvSpPr>
            <p:spPr>
              <a:xfrm>
                <a:off x="3846025" y="1688625"/>
                <a:ext cx="140375" cy="200525"/>
              </a:xfrm>
              <a:custGeom>
                <a:rect b="b" l="l" r="r" t="t"/>
                <a:pathLst>
                  <a:path extrusionOk="0" h="8021" w="5615">
                    <a:moveTo>
                      <a:pt x="5288" y="1930"/>
                    </a:moveTo>
                    <a:cubicBezTo>
                      <a:pt x="5288" y="1930"/>
                      <a:pt x="5614" y="3108"/>
                      <a:pt x="5489" y="4061"/>
                    </a:cubicBezTo>
                    <a:cubicBezTo>
                      <a:pt x="5364" y="4988"/>
                      <a:pt x="5288" y="6843"/>
                      <a:pt x="4461" y="7444"/>
                    </a:cubicBezTo>
                    <a:cubicBezTo>
                      <a:pt x="3634" y="8020"/>
                      <a:pt x="2456" y="7344"/>
                      <a:pt x="1654" y="6667"/>
                    </a:cubicBezTo>
                    <a:cubicBezTo>
                      <a:pt x="877" y="6015"/>
                      <a:pt x="50" y="4787"/>
                      <a:pt x="25" y="3284"/>
                    </a:cubicBezTo>
                    <a:cubicBezTo>
                      <a:pt x="0" y="1805"/>
                      <a:pt x="602" y="0"/>
                      <a:pt x="2732" y="76"/>
                    </a:cubicBezTo>
                    <a:cubicBezTo>
                      <a:pt x="4862" y="176"/>
                      <a:pt x="5288" y="1930"/>
                      <a:pt x="5288" y="19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70"/>
              <p:cNvSpPr/>
              <p:nvPr/>
            </p:nvSpPr>
            <p:spPr>
              <a:xfrm>
                <a:off x="3879225" y="1842750"/>
                <a:ext cx="72075" cy="127225"/>
              </a:xfrm>
              <a:custGeom>
                <a:rect b="b" l="l" r="r" t="t"/>
                <a:pathLst>
                  <a:path extrusionOk="0" h="5089" w="2883">
                    <a:moveTo>
                      <a:pt x="301" y="1"/>
                    </a:moveTo>
                    <a:cubicBezTo>
                      <a:pt x="301" y="1"/>
                      <a:pt x="452" y="1906"/>
                      <a:pt x="26" y="2607"/>
                    </a:cubicBezTo>
                    <a:cubicBezTo>
                      <a:pt x="0" y="3084"/>
                      <a:pt x="1128" y="5089"/>
                      <a:pt x="2231" y="4738"/>
                    </a:cubicBezTo>
                    <a:cubicBezTo>
                      <a:pt x="2883" y="4537"/>
                      <a:pt x="2807" y="3610"/>
                      <a:pt x="2807" y="3610"/>
                    </a:cubicBezTo>
                    <a:cubicBezTo>
                      <a:pt x="2732" y="2908"/>
                      <a:pt x="2807" y="1229"/>
                      <a:pt x="2807" y="12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70"/>
              <p:cNvSpPr/>
              <p:nvPr/>
            </p:nvSpPr>
            <p:spPr>
              <a:xfrm>
                <a:off x="3804025" y="1672950"/>
                <a:ext cx="124725" cy="223100"/>
              </a:xfrm>
              <a:custGeom>
                <a:rect b="b" l="l" r="r" t="t"/>
                <a:pathLst>
                  <a:path extrusionOk="0" h="8924" w="4989">
                    <a:moveTo>
                      <a:pt x="4988" y="2607"/>
                    </a:moveTo>
                    <a:cubicBezTo>
                      <a:pt x="4562" y="4136"/>
                      <a:pt x="3209" y="4487"/>
                      <a:pt x="3209" y="4487"/>
                    </a:cubicBezTo>
                    <a:cubicBezTo>
                      <a:pt x="3008" y="6517"/>
                      <a:pt x="3485" y="7971"/>
                      <a:pt x="4136" y="8297"/>
                    </a:cubicBezTo>
                    <a:cubicBezTo>
                      <a:pt x="2357" y="8923"/>
                      <a:pt x="1329" y="8447"/>
                      <a:pt x="853" y="7495"/>
                    </a:cubicBezTo>
                    <a:cubicBezTo>
                      <a:pt x="377" y="6542"/>
                      <a:pt x="1" y="2457"/>
                      <a:pt x="1981" y="1229"/>
                    </a:cubicBezTo>
                    <a:cubicBezTo>
                      <a:pt x="3986" y="1"/>
                      <a:pt x="4988" y="2607"/>
                      <a:pt x="4988" y="26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70"/>
              <p:cNvSpPr/>
              <p:nvPr/>
            </p:nvSpPr>
            <p:spPr>
              <a:xfrm>
                <a:off x="3879850" y="1669825"/>
                <a:ext cx="104025" cy="90250"/>
              </a:xfrm>
              <a:custGeom>
                <a:rect b="b" l="l" r="r" t="t"/>
                <a:pathLst>
                  <a:path extrusionOk="0" h="3610" w="4161">
                    <a:moveTo>
                      <a:pt x="1955" y="2732"/>
                    </a:moveTo>
                    <a:cubicBezTo>
                      <a:pt x="2582" y="3559"/>
                      <a:pt x="3935" y="3610"/>
                      <a:pt x="4161" y="3559"/>
                    </a:cubicBezTo>
                    <a:cubicBezTo>
                      <a:pt x="4136" y="351"/>
                      <a:pt x="1028" y="0"/>
                      <a:pt x="1" y="1178"/>
                    </a:cubicBezTo>
                    <a:cubicBezTo>
                      <a:pt x="828" y="2782"/>
                      <a:pt x="1955" y="2732"/>
                      <a:pt x="1955" y="27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70"/>
              <p:cNvSpPr/>
              <p:nvPr/>
            </p:nvSpPr>
            <p:spPr>
              <a:xfrm>
                <a:off x="3853525" y="1943000"/>
                <a:ext cx="131625" cy="248775"/>
              </a:xfrm>
              <a:custGeom>
                <a:rect b="b" l="l" r="r" t="t"/>
                <a:pathLst>
                  <a:path extrusionOk="0" h="9951" w="5265">
                    <a:moveTo>
                      <a:pt x="602" y="6793"/>
                    </a:moveTo>
                    <a:cubicBezTo>
                      <a:pt x="728" y="6743"/>
                      <a:pt x="1" y="1003"/>
                      <a:pt x="1" y="1003"/>
                    </a:cubicBezTo>
                    <a:lnTo>
                      <a:pt x="5064" y="1"/>
                    </a:lnTo>
                    <a:lnTo>
                      <a:pt x="5264" y="8873"/>
                    </a:lnTo>
                    <a:lnTo>
                      <a:pt x="678" y="9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70"/>
              <p:cNvSpPr/>
              <p:nvPr/>
            </p:nvSpPr>
            <p:spPr>
              <a:xfrm>
                <a:off x="3936250" y="2018825"/>
                <a:ext cx="78975" cy="105925"/>
              </a:xfrm>
              <a:custGeom>
                <a:rect b="b" l="l" r="r" t="t"/>
                <a:pathLst>
                  <a:path extrusionOk="0" h="4237" w="3159">
                    <a:moveTo>
                      <a:pt x="0" y="2306"/>
                    </a:moveTo>
                    <a:cubicBezTo>
                      <a:pt x="0" y="2306"/>
                      <a:pt x="1604" y="727"/>
                      <a:pt x="1955" y="351"/>
                    </a:cubicBezTo>
                    <a:cubicBezTo>
                      <a:pt x="2331" y="0"/>
                      <a:pt x="2331" y="477"/>
                      <a:pt x="1855" y="1329"/>
                    </a:cubicBezTo>
                    <a:cubicBezTo>
                      <a:pt x="2582" y="1504"/>
                      <a:pt x="3058" y="2482"/>
                      <a:pt x="3108" y="2807"/>
                    </a:cubicBezTo>
                    <a:cubicBezTo>
                      <a:pt x="3158" y="3158"/>
                      <a:pt x="2231" y="4036"/>
                      <a:pt x="1955" y="4136"/>
                    </a:cubicBezTo>
                    <a:cubicBezTo>
                      <a:pt x="1704" y="4236"/>
                      <a:pt x="627" y="4136"/>
                      <a:pt x="627" y="4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70"/>
              <p:cNvSpPr/>
              <p:nvPr/>
            </p:nvSpPr>
            <p:spPr>
              <a:xfrm>
                <a:off x="3748275" y="1927975"/>
                <a:ext cx="223075" cy="282600"/>
              </a:xfrm>
              <a:custGeom>
                <a:rect b="b" l="l" r="r" t="t"/>
                <a:pathLst>
                  <a:path extrusionOk="0" h="11304" w="8923">
                    <a:moveTo>
                      <a:pt x="1855" y="76"/>
                    </a:moveTo>
                    <a:cubicBezTo>
                      <a:pt x="3233" y="151"/>
                      <a:pt x="3459" y="7645"/>
                      <a:pt x="3459" y="7645"/>
                    </a:cubicBezTo>
                    <a:cubicBezTo>
                      <a:pt x="3459" y="7645"/>
                      <a:pt x="7243" y="5890"/>
                      <a:pt x="7519" y="5940"/>
                    </a:cubicBezTo>
                    <a:cubicBezTo>
                      <a:pt x="8923" y="6241"/>
                      <a:pt x="8146" y="7770"/>
                      <a:pt x="8146" y="7770"/>
                    </a:cubicBezTo>
                    <a:cubicBezTo>
                      <a:pt x="5188" y="10025"/>
                      <a:pt x="3985" y="11304"/>
                      <a:pt x="2532" y="11028"/>
                    </a:cubicBezTo>
                    <a:cubicBezTo>
                      <a:pt x="1103" y="10752"/>
                      <a:pt x="0" y="5589"/>
                      <a:pt x="50" y="3259"/>
                    </a:cubicBezTo>
                    <a:cubicBezTo>
                      <a:pt x="101" y="928"/>
                      <a:pt x="978" y="0"/>
                      <a:pt x="1855" y="7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70"/>
              <p:cNvSpPr/>
              <p:nvPr/>
            </p:nvSpPr>
            <p:spPr>
              <a:xfrm>
                <a:off x="4044000" y="1672325"/>
                <a:ext cx="1189275" cy="1189875"/>
              </a:xfrm>
              <a:custGeom>
                <a:rect b="b" l="l" r="r" t="t"/>
                <a:pathLst>
                  <a:path extrusionOk="0" h="47595" w="47571">
                    <a:moveTo>
                      <a:pt x="23786" y="1"/>
                    </a:moveTo>
                    <a:cubicBezTo>
                      <a:pt x="10653" y="1"/>
                      <a:pt x="1" y="10652"/>
                      <a:pt x="1" y="23785"/>
                    </a:cubicBezTo>
                    <a:cubicBezTo>
                      <a:pt x="1" y="26467"/>
                      <a:pt x="427" y="29049"/>
                      <a:pt x="1254" y="31455"/>
                    </a:cubicBezTo>
                    <a:cubicBezTo>
                      <a:pt x="4387" y="40703"/>
                      <a:pt x="13059" y="47369"/>
                      <a:pt x="23284" y="47570"/>
                    </a:cubicBezTo>
                    <a:cubicBezTo>
                      <a:pt x="23460" y="47595"/>
                      <a:pt x="23610" y="47595"/>
                      <a:pt x="23786" y="47595"/>
                    </a:cubicBezTo>
                    <a:cubicBezTo>
                      <a:pt x="23936" y="47595"/>
                      <a:pt x="24111" y="47570"/>
                      <a:pt x="24262" y="47570"/>
                    </a:cubicBezTo>
                    <a:cubicBezTo>
                      <a:pt x="34512" y="47369"/>
                      <a:pt x="43159" y="40703"/>
                      <a:pt x="46317" y="31455"/>
                    </a:cubicBezTo>
                    <a:cubicBezTo>
                      <a:pt x="47119" y="29049"/>
                      <a:pt x="47570" y="26467"/>
                      <a:pt x="47570" y="23785"/>
                    </a:cubicBezTo>
                    <a:cubicBezTo>
                      <a:pt x="47570" y="10652"/>
                      <a:pt x="36918" y="1"/>
                      <a:pt x="23786" y="1"/>
                    </a:cubicBezTo>
                    <a:close/>
                  </a:path>
                </a:pathLst>
              </a:custGeom>
              <a:solidFill>
                <a:srgbClr val="85C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70"/>
              <p:cNvSpPr/>
              <p:nvPr/>
            </p:nvSpPr>
            <p:spPr>
              <a:xfrm>
                <a:off x="4075350" y="2252525"/>
                <a:ext cx="1126575" cy="609675"/>
              </a:xfrm>
              <a:custGeom>
                <a:rect b="b" l="l" r="r" t="t"/>
                <a:pathLst>
                  <a:path extrusionOk="0" h="24387" w="45063">
                    <a:moveTo>
                      <a:pt x="22532" y="1"/>
                    </a:moveTo>
                    <a:cubicBezTo>
                      <a:pt x="12080" y="1"/>
                      <a:pt x="3183" y="3434"/>
                      <a:pt x="0" y="8247"/>
                    </a:cubicBezTo>
                    <a:cubicBezTo>
                      <a:pt x="3133" y="17495"/>
                      <a:pt x="11805" y="24161"/>
                      <a:pt x="22030" y="24362"/>
                    </a:cubicBezTo>
                    <a:cubicBezTo>
                      <a:pt x="22206" y="24387"/>
                      <a:pt x="22356" y="24387"/>
                      <a:pt x="22532" y="24387"/>
                    </a:cubicBezTo>
                    <a:cubicBezTo>
                      <a:pt x="22682" y="24387"/>
                      <a:pt x="22857" y="24362"/>
                      <a:pt x="23008" y="24362"/>
                    </a:cubicBezTo>
                    <a:cubicBezTo>
                      <a:pt x="33258" y="24161"/>
                      <a:pt x="41905" y="17495"/>
                      <a:pt x="45063" y="8247"/>
                    </a:cubicBezTo>
                    <a:cubicBezTo>
                      <a:pt x="41855" y="3434"/>
                      <a:pt x="32983" y="1"/>
                      <a:pt x="22532" y="1"/>
                    </a:cubicBezTo>
                    <a:close/>
                  </a:path>
                </a:pathLst>
              </a:custGeom>
              <a:solidFill>
                <a:srgbClr val="8FD7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70"/>
              <p:cNvSpPr/>
              <p:nvPr/>
            </p:nvSpPr>
            <p:spPr>
              <a:xfrm>
                <a:off x="4025225" y="1912550"/>
                <a:ext cx="1225575" cy="354425"/>
              </a:xfrm>
              <a:custGeom>
                <a:rect b="b" l="l" r="r" t="t"/>
                <a:pathLst>
                  <a:path extrusionOk="0" h="14177" w="49023">
                    <a:moveTo>
                      <a:pt x="24394" y="0"/>
                    </a:moveTo>
                    <a:cubicBezTo>
                      <a:pt x="18153" y="0"/>
                      <a:pt x="11926" y="1366"/>
                      <a:pt x="7193" y="4101"/>
                    </a:cubicBezTo>
                    <a:cubicBezTo>
                      <a:pt x="2531" y="6783"/>
                      <a:pt x="0" y="10367"/>
                      <a:pt x="50" y="14176"/>
                    </a:cubicBezTo>
                    <a:lnTo>
                      <a:pt x="301" y="14176"/>
                    </a:lnTo>
                    <a:cubicBezTo>
                      <a:pt x="251" y="10467"/>
                      <a:pt x="2757" y="6958"/>
                      <a:pt x="7318" y="4327"/>
                    </a:cubicBezTo>
                    <a:cubicBezTo>
                      <a:pt x="12014" y="1604"/>
                      <a:pt x="18197" y="244"/>
                      <a:pt x="24391" y="244"/>
                    </a:cubicBezTo>
                    <a:cubicBezTo>
                      <a:pt x="30628" y="244"/>
                      <a:pt x="36876" y="1623"/>
                      <a:pt x="41629" y="4377"/>
                    </a:cubicBezTo>
                    <a:cubicBezTo>
                      <a:pt x="46191" y="7008"/>
                      <a:pt x="48722" y="10492"/>
                      <a:pt x="48772" y="14176"/>
                    </a:cubicBezTo>
                    <a:lnTo>
                      <a:pt x="49023" y="14176"/>
                    </a:lnTo>
                    <a:cubicBezTo>
                      <a:pt x="48973" y="10392"/>
                      <a:pt x="46391" y="6833"/>
                      <a:pt x="41780" y="4151"/>
                    </a:cubicBezTo>
                    <a:cubicBezTo>
                      <a:pt x="36976" y="1385"/>
                      <a:pt x="30678" y="0"/>
                      <a:pt x="2439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70"/>
              <p:cNvSpPr/>
              <p:nvPr/>
            </p:nvSpPr>
            <p:spPr>
              <a:xfrm>
                <a:off x="4336000" y="1735000"/>
                <a:ext cx="733725" cy="1085850"/>
              </a:xfrm>
              <a:custGeom>
                <a:rect b="b" l="l" r="r" t="t"/>
                <a:pathLst>
                  <a:path extrusionOk="0" h="43434" w="29349">
                    <a:moveTo>
                      <a:pt x="23735" y="0"/>
                    </a:moveTo>
                    <a:lnTo>
                      <a:pt x="23634" y="226"/>
                    </a:lnTo>
                    <a:cubicBezTo>
                      <a:pt x="27118" y="1880"/>
                      <a:pt x="29098" y="5965"/>
                      <a:pt x="29098" y="11404"/>
                    </a:cubicBezTo>
                    <a:cubicBezTo>
                      <a:pt x="29098" y="22181"/>
                      <a:pt x="21454" y="35389"/>
                      <a:pt x="12030" y="40827"/>
                    </a:cubicBezTo>
                    <a:cubicBezTo>
                      <a:pt x="9346" y="42387"/>
                      <a:pt x="6751" y="43175"/>
                      <a:pt x="4418" y="43175"/>
                    </a:cubicBezTo>
                    <a:cubicBezTo>
                      <a:pt x="2852" y="43175"/>
                      <a:pt x="1404" y="42820"/>
                      <a:pt x="126" y="42106"/>
                    </a:cubicBezTo>
                    <a:lnTo>
                      <a:pt x="0" y="42331"/>
                    </a:lnTo>
                    <a:cubicBezTo>
                      <a:pt x="1303" y="43058"/>
                      <a:pt x="2807" y="43434"/>
                      <a:pt x="4411" y="43434"/>
                    </a:cubicBezTo>
                    <a:cubicBezTo>
                      <a:pt x="6792" y="43434"/>
                      <a:pt x="9424" y="42632"/>
                      <a:pt x="12156" y="41053"/>
                    </a:cubicBezTo>
                    <a:cubicBezTo>
                      <a:pt x="21654" y="35564"/>
                      <a:pt x="29349" y="22281"/>
                      <a:pt x="29349" y="11404"/>
                    </a:cubicBezTo>
                    <a:cubicBezTo>
                      <a:pt x="29349" y="5865"/>
                      <a:pt x="27319" y="1704"/>
                      <a:pt x="2373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70"/>
              <p:cNvSpPr/>
              <p:nvPr/>
            </p:nvSpPr>
            <p:spPr>
              <a:xfrm>
                <a:off x="4206925" y="1735000"/>
                <a:ext cx="734350" cy="1085850"/>
              </a:xfrm>
              <a:custGeom>
                <a:rect b="b" l="l" r="r" t="t"/>
                <a:pathLst>
                  <a:path extrusionOk="0" h="43434" w="29374">
                    <a:moveTo>
                      <a:pt x="5614" y="0"/>
                    </a:moveTo>
                    <a:cubicBezTo>
                      <a:pt x="2055" y="1704"/>
                      <a:pt x="0" y="5865"/>
                      <a:pt x="0" y="11404"/>
                    </a:cubicBezTo>
                    <a:cubicBezTo>
                      <a:pt x="0" y="22281"/>
                      <a:pt x="7720" y="35564"/>
                      <a:pt x="17193" y="41053"/>
                    </a:cubicBezTo>
                    <a:cubicBezTo>
                      <a:pt x="19925" y="42632"/>
                      <a:pt x="22582" y="43434"/>
                      <a:pt x="24963" y="43434"/>
                    </a:cubicBezTo>
                    <a:cubicBezTo>
                      <a:pt x="26567" y="43434"/>
                      <a:pt x="28046" y="43058"/>
                      <a:pt x="29374" y="42331"/>
                    </a:cubicBezTo>
                    <a:lnTo>
                      <a:pt x="29249" y="42106"/>
                    </a:lnTo>
                    <a:cubicBezTo>
                      <a:pt x="27970" y="42820"/>
                      <a:pt x="26522" y="43175"/>
                      <a:pt x="24955" y="43175"/>
                    </a:cubicBezTo>
                    <a:cubicBezTo>
                      <a:pt x="22619" y="43175"/>
                      <a:pt x="20018" y="42387"/>
                      <a:pt x="17319" y="40827"/>
                    </a:cubicBezTo>
                    <a:cubicBezTo>
                      <a:pt x="7920" y="35389"/>
                      <a:pt x="251" y="22181"/>
                      <a:pt x="251" y="11404"/>
                    </a:cubicBezTo>
                    <a:cubicBezTo>
                      <a:pt x="251" y="5965"/>
                      <a:pt x="2256" y="1880"/>
                      <a:pt x="5740" y="226"/>
                    </a:cubicBezTo>
                    <a:lnTo>
                      <a:pt x="5614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70"/>
              <p:cNvSpPr/>
              <p:nvPr/>
            </p:nvSpPr>
            <p:spPr>
              <a:xfrm>
                <a:off x="4028350" y="2266950"/>
                <a:ext cx="1220575" cy="495000"/>
              </a:xfrm>
              <a:custGeom>
                <a:rect b="b" l="l" r="r" t="t"/>
                <a:pathLst>
                  <a:path extrusionOk="0" h="19800" w="48823">
                    <a:moveTo>
                      <a:pt x="0" y="0"/>
                    </a:moveTo>
                    <a:cubicBezTo>
                      <a:pt x="0" y="10903"/>
                      <a:pt x="10953" y="19800"/>
                      <a:pt x="24412" y="19800"/>
                    </a:cubicBezTo>
                    <a:cubicBezTo>
                      <a:pt x="37870" y="19800"/>
                      <a:pt x="48823" y="10903"/>
                      <a:pt x="48823" y="0"/>
                    </a:cubicBezTo>
                    <a:lnTo>
                      <a:pt x="48572" y="0"/>
                    </a:lnTo>
                    <a:cubicBezTo>
                      <a:pt x="48572" y="10777"/>
                      <a:pt x="37720" y="19524"/>
                      <a:pt x="24412" y="19524"/>
                    </a:cubicBezTo>
                    <a:cubicBezTo>
                      <a:pt x="11078" y="19524"/>
                      <a:pt x="251" y="10777"/>
                      <a:pt x="251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70"/>
              <p:cNvSpPr/>
              <p:nvPr/>
            </p:nvSpPr>
            <p:spPr>
              <a:xfrm>
                <a:off x="4089125" y="1721325"/>
                <a:ext cx="498150" cy="1116450"/>
              </a:xfrm>
              <a:custGeom>
                <a:rect b="b" l="l" r="r" t="t"/>
                <a:pathLst>
                  <a:path extrusionOk="0" h="44658" w="19926">
                    <a:moveTo>
                      <a:pt x="15846" y="5456"/>
                    </a:moveTo>
                    <a:cubicBezTo>
                      <a:pt x="15846" y="5456"/>
                      <a:pt x="15844" y="5457"/>
                      <a:pt x="15840" y="5459"/>
                    </a:cubicBezTo>
                    <a:cubicBezTo>
                      <a:pt x="15836" y="5460"/>
                      <a:pt x="15833" y="5462"/>
                      <a:pt x="15828" y="5465"/>
                    </a:cubicBezTo>
                    <a:lnTo>
                      <a:pt x="15828" y="5465"/>
                    </a:lnTo>
                    <a:cubicBezTo>
                      <a:pt x="15840" y="5460"/>
                      <a:pt x="15846" y="5456"/>
                      <a:pt x="15846" y="5456"/>
                    </a:cubicBezTo>
                    <a:close/>
                    <a:moveTo>
                      <a:pt x="15578" y="0"/>
                    </a:moveTo>
                    <a:cubicBezTo>
                      <a:pt x="15496" y="0"/>
                      <a:pt x="15392" y="21"/>
                      <a:pt x="15264" y="71"/>
                    </a:cubicBezTo>
                    <a:cubicBezTo>
                      <a:pt x="14662" y="321"/>
                      <a:pt x="12707" y="873"/>
                      <a:pt x="12607" y="1224"/>
                    </a:cubicBezTo>
                    <a:cubicBezTo>
                      <a:pt x="12507" y="1575"/>
                      <a:pt x="12858" y="1600"/>
                      <a:pt x="11655" y="2402"/>
                    </a:cubicBezTo>
                    <a:cubicBezTo>
                      <a:pt x="10427" y="3204"/>
                      <a:pt x="9399" y="4306"/>
                      <a:pt x="8823" y="4657"/>
                    </a:cubicBezTo>
                    <a:cubicBezTo>
                      <a:pt x="8271" y="5008"/>
                      <a:pt x="8346" y="5384"/>
                      <a:pt x="7870" y="5585"/>
                    </a:cubicBezTo>
                    <a:cubicBezTo>
                      <a:pt x="7369" y="5810"/>
                      <a:pt x="7269" y="5660"/>
                      <a:pt x="6868" y="6186"/>
                    </a:cubicBezTo>
                    <a:cubicBezTo>
                      <a:pt x="6442" y="6712"/>
                      <a:pt x="4813" y="7840"/>
                      <a:pt x="4487" y="8342"/>
                    </a:cubicBezTo>
                    <a:cubicBezTo>
                      <a:pt x="4186" y="8818"/>
                      <a:pt x="2532" y="10823"/>
                      <a:pt x="1554" y="13530"/>
                    </a:cubicBezTo>
                    <a:cubicBezTo>
                      <a:pt x="577" y="16236"/>
                      <a:pt x="26" y="18818"/>
                      <a:pt x="51" y="19444"/>
                    </a:cubicBezTo>
                    <a:cubicBezTo>
                      <a:pt x="101" y="20046"/>
                      <a:pt x="0" y="22377"/>
                      <a:pt x="276" y="22803"/>
                    </a:cubicBezTo>
                    <a:cubicBezTo>
                      <a:pt x="552" y="23204"/>
                      <a:pt x="777" y="23880"/>
                      <a:pt x="853" y="24557"/>
                    </a:cubicBezTo>
                    <a:cubicBezTo>
                      <a:pt x="928" y="25259"/>
                      <a:pt x="1479" y="25635"/>
                      <a:pt x="1655" y="26061"/>
                    </a:cubicBezTo>
                    <a:cubicBezTo>
                      <a:pt x="1830" y="26462"/>
                      <a:pt x="1730" y="27414"/>
                      <a:pt x="1755" y="27690"/>
                    </a:cubicBezTo>
                    <a:cubicBezTo>
                      <a:pt x="1805" y="27966"/>
                      <a:pt x="2632" y="29495"/>
                      <a:pt x="2707" y="29745"/>
                    </a:cubicBezTo>
                    <a:cubicBezTo>
                      <a:pt x="2717" y="29787"/>
                      <a:pt x="2729" y="29803"/>
                      <a:pt x="2745" y="29803"/>
                    </a:cubicBezTo>
                    <a:cubicBezTo>
                      <a:pt x="2793" y="29803"/>
                      <a:pt x="2867" y="29650"/>
                      <a:pt x="2943" y="29650"/>
                    </a:cubicBezTo>
                    <a:cubicBezTo>
                      <a:pt x="2973" y="29650"/>
                      <a:pt x="3004" y="29675"/>
                      <a:pt x="3033" y="29745"/>
                    </a:cubicBezTo>
                    <a:cubicBezTo>
                      <a:pt x="3183" y="30021"/>
                      <a:pt x="3484" y="30698"/>
                      <a:pt x="3484" y="31424"/>
                    </a:cubicBezTo>
                    <a:cubicBezTo>
                      <a:pt x="3484" y="32151"/>
                      <a:pt x="2557" y="32201"/>
                      <a:pt x="2808" y="32853"/>
                    </a:cubicBezTo>
                    <a:cubicBezTo>
                      <a:pt x="3033" y="33505"/>
                      <a:pt x="5364" y="37364"/>
                      <a:pt x="6341" y="38743"/>
                    </a:cubicBezTo>
                    <a:cubicBezTo>
                      <a:pt x="7319" y="40146"/>
                      <a:pt x="9875" y="42402"/>
                      <a:pt x="10627" y="42853"/>
                    </a:cubicBezTo>
                    <a:lnTo>
                      <a:pt x="14587" y="44658"/>
                    </a:lnTo>
                    <a:cubicBezTo>
                      <a:pt x="14917" y="44587"/>
                      <a:pt x="14604" y="44050"/>
                      <a:pt x="15088" y="44050"/>
                    </a:cubicBezTo>
                    <a:cubicBezTo>
                      <a:pt x="15119" y="44050"/>
                      <a:pt x="15152" y="44052"/>
                      <a:pt x="15189" y="44056"/>
                    </a:cubicBezTo>
                    <a:cubicBezTo>
                      <a:pt x="15626" y="44109"/>
                      <a:pt x="16503" y="44356"/>
                      <a:pt x="17197" y="44356"/>
                    </a:cubicBezTo>
                    <a:cubicBezTo>
                      <a:pt x="17498" y="44356"/>
                      <a:pt x="17764" y="44310"/>
                      <a:pt x="17945" y="44181"/>
                    </a:cubicBezTo>
                    <a:cubicBezTo>
                      <a:pt x="18572" y="43780"/>
                      <a:pt x="17544" y="43304"/>
                      <a:pt x="18271" y="43079"/>
                    </a:cubicBezTo>
                    <a:cubicBezTo>
                      <a:pt x="18998" y="42878"/>
                      <a:pt x="19675" y="42502"/>
                      <a:pt x="19800" y="42051"/>
                    </a:cubicBezTo>
                    <a:cubicBezTo>
                      <a:pt x="19900" y="41600"/>
                      <a:pt x="19925" y="41274"/>
                      <a:pt x="19374" y="41174"/>
                    </a:cubicBezTo>
                    <a:cubicBezTo>
                      <a:pt x="18823" y="41074"/>
                      <a:pt x="18271" y="40497"/>
                      <a:pt x="17795" y="40347"/>
                    </a:cubicBezTo>
                    <a:cubicBezTo>
                      <a:pt x="17294" y="40196"/>
                      <a:pt x="16442" y="40272"/>
                      <a:pt x="15915" y="39971"/>
                    </a:cubicBezTo>
                    <a:cubicBezTo>
                      <a:pt x="15389" y="39645"/>
                      <a:pt x="14136" y="38617"/>
                      <a:pt x="13660" y="38567"/>
                    </a:cubicBezTo>
                    <a:cubicBezTo>
                      <a:pt x="13158" y="38542"/>
                      <a:pt x="12131" y="38567"/>
                      <a:pt x="12657" y="38417"/>
                    </a:cubicBezTo>
                    <a:cubicBezTo>
                      <a:pt x="13158" y="38241"/>
                      <a:pt x="13559" y="38267"/>
                      <a:pt x="13309" y="38016"/>
                    </a:cubicBezTo>
                    <a:cubicBezTo>
                      <a:pt x="13058" y="37790"/>
                      <a:pt x="12482" y="36637"/>
                      <a:pt x="12056" y="36312"/>
                    </a:cubicBezTo>
                    <a:cubicBezTo>
                      <a:pt x="11655" y="36011"/>
                      <a:pt x="10502" y="35735"/>
                      <a:pt x="9975" y="35084"/>
                    </a:cubicBezTo>
                    <a:cubicBezTo>
                      <a:pt x="9449" y="34407"/>
                      <a:pt x="8772" y="32928"/>
                      <a:pt x="8772" y="32928"/>
                    </a:cubicBezTo>
                    <a:cubicBezTo>
                      <a:pt x="8772" y="32928"/>
                      <a:pt x="7269" y="32502"/>
                      <a:pt x="6742" y="31850"/>
                    </a:cubicBezTo>
                    <a:cubicBezTo>
                      <a:pt x="6241" y="31199"/>
                      <a:pt x="5715" y="30522"/>
                      <a:pt x="5389" y="30472"/>
                    </a:cubicBezTo>
                    <a:cubicBezTo>
                      <a:pt x="5088" y="30397"/>
                      <a:pt x="4813" y="30146"/>
                      <a:pt x="4612" y="30121"/>
                    </a:cubicBezTo>
                    <a:cubicBezTo>
                      <a:pt x="4597" y="30118"/>
                      <a:pt x="4583" y="30116"/>
                      <a:pt x="4569" y="30116"/>
                    </a:cubicBezTo>
                    <a:cubicBezTo>
                      <a:pt x="4369" y="30116"/>
                      <a:pt x="4245" y="30432"/>
                      <a:pt x="4011" y="30572"/>
                    </a:cubicBezTo>
                    <a:cubicBezTo>
                      <a:pt x="3987" y="30584"/>
                      <a:pt x="3963" y="30590"/>
                      <a:pt x="3940" y="30590"/>
                    </a:cubicBezTo>
                    <a:cubicBezTo>
                      <a:pt x="3718" y="30590"/>
                      <a:pt x="3520" y="30078"/>
                      <a:pt x="3384" y="29670"/>
                    </a:cubicBezTo>
                    <a:cubicBezTo>
                      <a:pt x="3259" y="29219"/>
                      <a:pt x="2757" y="29394"/>
                      <a:pt x="2557" y="28993"/>
                    </a:cubicBezTo>
                    <a:cubicBezTo>
                      <a:pt x="2356" y="28617"/>
                      <a:pt x="2131" y="27865"/>
                      <a:pt x="2181" y="27615"/>
                    </a:cubicBezTo>
                    <a:cubicBezTo>
                      <a:pt x="2206" y="27364"/>
                      <a:pt x="2582" y="26587"/>
                      <a:pt x="2482" y="26186"/>
                    </a:cubicBezTo>
                    <a:cubicBezTo>
                      <a:pt x="2381" y="25810"/>
                      <a:pt x="1805" y="25409"/>
                      <a:pt x="1630" y="25008"/>
                    </a:cubicBezTo>
                    <a:cubicBezTo>
                      <a:pt x="1454" y="24632"/>
                      <a:pt x="1855" y="23931"/>
                      <a:pt x="2106" y="23605"/>
                    </a:cubicBezTo>
                    <a:cubicBezTo>
                      <a:pt x="2356" y="23254"/>
                      <a:pt x="2632" y="23179"/>
                      <a:pt x="2281" y="22878"/>
                    </a:cubicBezTo>
                    <a:cubicBezTo>
                      <a:pt x="2103" y="22712"/>
                      <a:pt x="1904" y="22624"/>
                      <a:pt x="1763" y="22624"/>
                    </a:cubicBezTo>
                    <a:cubicBezTo>
                      <a:pt x="1626" y="22624"/>
                      <a:pt x="1543" y="22706"/>
                      <a:pt x="1579" y="22878"/>
                    </a:cubicBezTo>
                    <a:cubicBezTo>
                      <a:pt x="1614" y="23028"/>
                      <a:pt x="1553" y="23131"/>
                      <a:pt x="1449" y="23131"/>
                    </a:cubicBezTo>
                    <a:cubicBezTo>
                      <a:pt x="1329" y="23131"/>
                      <a:pt x="1151" y="22992"/>
                      <a:pt x="1003" y="22627"/>
                    </a:cubicBezTo>
                    <a:cubicBezTo>
                      <a:pt x="727" y="21926"/>
                      <a:pt x="602" y="20296"/>
                      <a:pt x="1178" y="19670"/>
                    </a:cubicBezTo>
                    <a:cubicBezTo>
                      <a:pt x="1684" y="19095"/>
                      <a:pt x="1431" y="18373"/>
                      <a:pt x="1869" y="18373"/>
                    </a:cubicBezTo>
                    <a:cubicBezTo>
                      <a:pt x="1908" y="18373"/>
                      <a:pt x="1953" y="18379"/>
                      <a:pt x="2006" y="18392"/>
                    </a:cubicBezTo>
                    <a:cubicBezTo>
                      <a:pt x="2632" y="18542"/>
                      <a:pt x="2757" y="19018"/>
                      <a:pt x="2908" y="19494"/>
                    </a:cubicBezTo>
                    <a:cubicBezTo>
                      <a:pt x="2970" y="19745"/>
                      <a:pt x="3071" y="19895"/>
                      <a:pt x="3152" y="19895"/>
                    </a:cubicBezTo>
                    <a:cubicBezTo>
                      <a:pt x="3234" y="19895"/>
                      <a:pt x="3296" y="19745"/>
                      <a:pt x="3284" y="19394"/>
                    </a:cubicBezTo>
                    <a:lnTo>
                      <a:pt x="3284" y="19394"/>
                    </a:lnTo>
                    <a:cubicBezTo>
                      <a:pt x="3935" y="20196"/>
                      <a:pt x="3910" y="20647"/>
                      <a:pt x="4011" y="20748"/>
                    </a:cubicBezTo>
                    <a:cubicBezTo>
                      <a:pt x="4111" y="20848"/>
                      <a:pt x="4261" y="20848"/>
                      <a:pt x="4261" y="21073"/>
                    </a:cubicBezTo>
                    <a:cubicBezTo>
                      <a:pt x="4261" y="21274"/>
                      <a:pt x="4086" y="22176"/>
                      <a:pt x="4111" y="22652"/>
                    </a:cubicBezTo>
                    <a:cubicBezTo>
                      <a:pt x="4157" y="23117"/>
                      <a:pt x="4118" y="23538"/>
                      <a:pt x="4291" y="23538"/>
                    </a:cubicBezTo>
                    <a:cubicBezTo>
                      <a:pt x="4305" y="23538"/>
                      <a:pt x="4320" y="23535"/>
                      <a:pt x="4336" y="23530"/>
                    </a:cubicBezTo>
                    <a:cubicBezTo>
                      <a:pt x="4537" y="23454"/>
                      <a:pt x="4712" y="22527"/>
                      <a:pt x="4712" y="21926"/>
                    </a:cubicBezTo>
                    <a:cubicBezTo>
                      <a:pt x="4712" y="21349"/>
                      <a:pt x="4838" y="20723"/>
                      <a:pt x="5163" y="20672"/>
                    </a:cubicBezTo>
                    <a:cubicBezTo>
                      <a:pt x="5433" y="20650"/>
                      <a:pt x="5723" y="20386"/>
                      <a:pt x="6051" y="20386"/>
                    </a:cubicBezTo>
                    <a:cubicBezTo>
                      <a:pt x="6089" y="20386"/>
                      <a:pt x="6127" y="20389"/>
                      <a:pt x="6166" y="20397"/>
                    </a:cubicBezTo>
                    <a:cubicBezTo>
                      <a:pt x="6218" y="20407"/>
                      <a:pt x="6273" y="20412"/>
                      <a:pt x="6330" y="20412"/>
                    </a:cubicBezTo>
                    <a:cubicBezTo>
                      <a:pt x="6680" y="20412"/>
                      <a:pt x="7082" y="20216"/>
                      <a:pt x="7168" y="19870"/>
                    </a:cubicBezTo>
                    <a:cubicBezTo>
                      <a:pt x="7269" y="19494"/>
                      <a:pt x="8497" y="18367"/>
                      <a:pt x="8823" y="18367"/>
                    </a:cubicBezTo>
                    <a:cubicBezTo>
                      <a:pt x="9156" y="18390"/>
                      <a:pt x="9467" y="18821"/>
                      <a:pt x="9755" y="18821"/>
                    </a:cubicBezTo>
                    <a:cubicBezTo>
                      <a:pt x="9770" y="18821"/>
                      <a:pt x="9785" y="18820"/>
                      <a:pt x="9800" y="18818"/>
                    </a:cubicBezTo>
                    <a:cubicBezTo>
                      <a:pt x="10126" y="18743"/>
                      <a:pt x="9750" y="17941"/>
                      <a:pt x="10326" y="17865"/>
                    </a:cubicBezTo>
                    <a:cubicBezTo>
                      <a:pt x="10661" y="17820"/>
                      <a:pt x="10996" y="17746"/>
                      <a:pt x="11230" y="17746"/>
                    </a:cubicBezTo>
                    <a:cubicBezTo>
                      <a:pt x="11381" y="17746"/>
                      <a:pt x="11490" y="17777"/>
                      <a:pt x="11529" y="17865"/>
                    </a:cubicBezTo>
                    <a:cubicBezTo>
                      <a:pt x="11655" y="18116"/>
                      <a:pt x="10853" y="18241"/>
                      <a:pt x="11078" y="18417"/>
                    </a:cubicBezTo>
                    <a:cubicBezTo>
                      <a:pt x="11135" y="18457"/>
                      <a:pt x="11203" y="18472"/>
                      <a:pt x="11277" y="18472"/>
                    </a:cubicBezTo>
                    <a:cubicBezTo>
                      <a:pt x="11515" y="18472"/>
                      <a:pt x="11820" y="18315"/>
                      <a:pt x="12066" y="18315"/>
                    </a:cubicBezTo>
                    <a:cubicBezTo>
                      <a:pt x="12079" y="18315"/>
                      <a:pt x="12093" y="18316"/>
                      <a:pt x="12106" y="18317"/>
                    </a:cubicBezTo>
                    <a:cubicBezTo>
                      <a:pt x="12293" y="18348"/>
                      <a:pt x="12705" y="18467"/>
                      <a:pt x="12995" y="18467"/>
                    </a:cubicBezTo>
                    <a:cubicBezTo>
                      <a:pt x="13169" y="18467"/>
                      <a:pt x="13299" y="18423"/>
                      <a:pt x="13309" y="18291"/>
                    </a:cubicBezTo>
                    <a:cubicBezTo>
                      <a:pt x="13329" y="18009"/>
                      <a:pt x="13382" y="17677"/>
                      <a:pt x="13257" y="17677"/>
                    </a:cubicBezTo>
                    <a:cubicBezTo>
                      <a:pt x="13227" y="17677"/>
                      <a:pt x="13187" y="17696"/>
                      <a:pt x="13133" y="17740"/>
                    </a:cubicBezTo>
                    <a:cubicBezTo>
                      <a:pt x="12933" y="17904"/>
                      <a:pt x="12891" y="18121"/>
                      <a:pt x="12807" y="18121"/>
                    </a:cubicBezTo>
                    <a:cubicBezTo>
                      <a:pt x="12775" y="18121"/>
                      <a:pt x="12737" y="18091"/>
                      <a:pt x="12682" y="18016"/>
                    </a:cubicBezTo>
                    <a:cubicBezTo>
                      <a:pt x="12482" y="17740"/>
                      <a:pt x="12231" y="17690"/>
                      <a:pt x="12306" y="17264"/>
                    </a:cubicBezTo>
                    <a:cubicBezTo>
                      <a:pt x="12382" y="16863"/>
                      <a:pt x="12883" y="16437"/>
                      <a:pt x="12757" y="16337"/>
                    </a:cubicBezTo>
                    <a:cubicBezTo>
                      <a:pt x="12607" y="16236"/>
                      <a:pt x="11855" y="16211"/>
                      <a:pt x="11755" y="16061"/>
                    </a:cubicBezTo>
                    <a:cubicBezTo>
                      <a:pt x="11669" y="15954"/>
                      <a:pt x="11949" y="15628"/>
                      <a:pt x="12406" y="15628"/>
                    </a:cubicBezTo>
                    <a:cubicBezTo>
                      <a:pt x="12485" y="15628"/>
                      <a:pt x="12569" y="15638"/>
                      <a:pt x="12657" y="15660"/>
                    </a:cubicBezTo>
                    <a:cubicBezTo>
                      <a:pt x="13206" y="15779"/>
                      <a:pt x="13551" y="16240"/>
                      <a:pt x="13907" y="16240"/>
                    </a:cubicBezTo>
                    <a:cubicBezTo>
                      <a:pt x="13925" y="16240"/>
                      <a:pt x="13943" y="16239"/>
                      <a:pt x="13960" y="16236"/>
                    </a:cubicBezTo>
                    <a:cubicBezTo>
                      <a:pt x="14260" y="16218"/>
                      <a:pt x="14644" y="15905"/>
                      <a:pt x="14818" y="15905"/>
                    </a:cubicBezTo>
                    <a:cubicBezTo>
                      <a:pt x="14878" y="15905"/>
                      <a:pt x="14913" y="15941"/>
                      <a:pt x="14913" y="16036"/>
                    </a:cubicBezTo>
                    <a:cubicBezTo>
                      <a:pt x="14913" y="16412"/>
                      <a:pt x="14211" y="16963"/>
                      <a:pt x="14111" y="17264"/>
                    </a:cubicBezTo>
                    <a:cubicBezTo>
                      <a:pt x="14011" y="17590"/>
                      <a:pt x="14186" y="17765"/>
                      <a:pt x="14662" y="17916"/>
                    </a:cubicBezTo>
                    <a:cubicBezTo>
                      <a:pt x="15077" y="18025"/>
                      <a:pt x="15112" y="18420"/>
                      <a:pt x="15296" y="18420"/>
                    </a:cubicBezTo>
                    <a:cubicBezTo>
                      <a:pt x="15323" y="18420"/>
                      <a:pt x="15354" y="18411"/>
                      <a:pt x="15389" y="18392"/>
                    </a:cubicBezTo>
                    <a:cubicBezTo>
                      <a:pt x="15665" y="18241"/>
                      <a:pt x="15840" y="17214"/>
                      <a:pt x="15539" y="17038"/>
                    </a:cubicBezTo>
                    <a:cubicBezTo>
                      <a:pt x="15494" y="17014"/>
                      <a:pt x="15448" y="17005"/>
                      <a:pt x="15402" y="17005"/>
                    </a:cubicBezTo>
                    <a:cubicBezTo>
                      <a:pt x="15252" y="17005"/>
                      <a:pt x="15111" y="17107"/>
                      <a:pt x="15045" y="17107"/>
                    </a:cubicBezTo>
                    <a:cubicBezTo>
                      <a:pt x="14988" y="17107"/>
                      <a:pt x="14988" y="17029"/>
                      <a:pt x="15088" y="16738"/>
                    </a:cubicBezTo>
                    <a:cubicBezTo>
                      <a:pt x="15314" y="15986"/>
                      <a:pt x="15840" y="15885"/>
                      <a:pt x="15640" y="15234"/>
                    </a:cubicBezTo>
                    <a:cubicBezTo>
                      <a:pt x="15414" y="14582"/>
                      <a:pt x="15013" y="13805"/>
                      <a:pt x="15013" y="13530"/>
                    </a:cubicBezTo>
                    <a:cubicBezTo>
                      <a:pt x="15013" y="13254"/>
                      <a:pt x="15314" y="11800"/>
                      <a:pt x="15314" y="11800"/>
                    </a:cubicBezTo>
                    <a:lnTo>
                      <a:pt x="15314" y="11800"/>
                    </a:lnTo>
                    <a:cubicBezTo>
                      <a:pt x="15314" y="11800"/>
                      <a:pt x="14938" y="12239"/>
                      <a:pt x="14643" y="12239"/>
                    </a:cubicBezTo>
                    <a:cubicBezTo>
                      <a:pt x="14615" y="12239"/>
                      <a:pt x="14588" y="12235"/>
                      <a:pt x="14562" y="12226"/>
                    </a:cubicBezTo>
                    <a:cubicBezTo>
                      <a:pt x="14236" y="12101"/>
                      <a:pt x="14036" y="11900"/>
                      <a:pt x="14211" y="11675"/>
                    </a:cubicBezTo>
                    <a:cubicBezTo>
                      <a:pt x="14387" y="11424"/>
                      <a:pt x="14813" y="10998"/>
                      <a:pt x="14687" y="10973"/>
                    </a:cubicBezTo>
                    <a:cubicBezTo>
                      <a:pt x="14587" y="10923"/>
                      <a:pt x="14462" y="10798"/>
                      <a:pt x="14462" y="10597"/>
                    </a:cubicBezTo>
                    <a:cubicBezTo>
                      <a:pt x="14462" y="10372"/>
                      <a:pt x="14236" y="10146"/>
                      <a:pt x="14136" y="9996"/>
                    </a:cubicBezTo>
                    <a:cubicBezTo>
                      <a:pt x="14045" y="9883"/>
                      <a:pt x="14037" y="9688"/>
                      <a:pt x="13907" y="9688"/>
                    </a:cubicBezTo>
                    <a:cubicBezTo>
                      <a:pt x="13893" y="9688"/>
                      <a:pt x="13877" y="9690"/>
                      <a:pt x="13860" y="9695"/>
                    </a:cubicBezTo>
                    <a:cubicBezTo>
                      <a:pt x="13685" y="9720"/>
                      <a:pt x="13409" y="10171"/>
                      <a:pt x="13309" y="10447"/>
                    </a:cubicBezTo>
                    <a:cubicBezTo>
                      <a:pt x="13209" y="10723"/>
                      <a:pt x="12607" y="10798"/>
                      <a:pt x="12607" y="11048"/>
                    </a:cubicBezTo>
                    <a:cubicBezTo>
                      <a:pt x="12607" y="11274"/>
                      <a:pt x="12682" y="11976"/>
                      <a:pt x="12106" y="12076"/>
                    </a:cubicBezTo>
                    <a:cubicBezTo>
                      <a:pt x="11504" y="12176"/>
                      <a:pt x="11204" y="12076"/>
                      <a:pt x="11078" y="12251"/>
                    </a:cubicBezTo>
                    <a:cubicBezTo>
                      <a:pt x="10980" y="12423"/>
                      <a:pt x="10572" y="13406"/>
                      <a:pt x="10343" y="13406"/>
                    </a:cubicBezTo>
                    <a:cubicBezTo>
                      <a:pt x="10337" y="13406"/>
                      <a:pt x="10332" y="13405"/>
                      <a:pt x="10326" y="13404"/>
                    </a:cubicBezTo>
                    <a:cubicBezTo>
                      <a:pt x="10076" y="13329"/>
                      <a:pt x="10201" y="12903"/>
                      <a:pt x="10326" y="12452"/>
                    </a:cubicBezTo>
                    <a:cubicBezTo>
                      <a:pt x="10427" y="12001"/>
                      <a:pt x="10853" y="12101"/>
                      <a:pt x="10777" y="11675"/>
                    </a:cubicBezTo>
                    <a:cubicBezTo>
                      <a:pt x="10702" y="11224"/>
                      <a:pt x="10477" y="11424"/>
                      <a:pt x="10527" y="10998"/>
                    </a:cubicBezTo>
                    <a:cubicBezTo>
                      <a:pt x="10602" y="10597"/>
                      <a:pt x="10226" y="9996"/>
                      <a:pt x="10326" y="9820"/>
                    </a:cubicBezTo>
                    <a:cubicBezTo>
                      <a:pt x="10402" y="9645"/>
                      <a:pt x="10752" y="9620"/>
                      <a:pt x="10702" y="9344"/>
                    </a:cubicBezTo>
                    <a:cubicBezTo>
                      <a:pt x="10677" y="9068"/>
                      <a:pt x="10777" y="8216"/>
                      <a:pt x="11479" y="8191"/>
                    </a:cubicBezTo>
                    <a:cubicBezTo>
                      <a:pt x="12156" y="8166"/>
                      <a:pt x="13509" y="7915"/>
                      <a:pt x="13785" y="7765"/>
                    </a:cubicBezTo>
                    <a:cubicBezTo>
                      <a:pt x="13915" y="7706"/>
                      <a:pt x="14040" y="7680"/>
                      <a:pt x="14151" y="7680"/>
                    </a:cubicBezTo>
                    <a:cubicBezTo>
                      <a:pt x="14275" y="7680"/>
                      <a:pt x="14382" y="7712"/>
                      <a:pt x="14462" y="7765"/>
                    </a:cubicBezTo>
                    <a:cubicBezTo>
                      <a:pt x="14514" y="7817"/>
                      <a:pt x="14544" y="7843"/>
                      <a:pt x="14586" y="7843"/>
                    </a:cubicBezTo>
                    <a:cubicBezTo>
                      <a:pt x="14644" y="7843"/>
                      <a:pt x="14723" y="7792"/>
                      <a:pt x="14913" y="7690"/>
                    </a:cubicBezTo>
                    <a:cubicBezTo>
                      <a:pt x="15178" y="7513"/>
                      <a:pt x="15990" y="7063"/>
                      <a:pt x="16281" y="7063"/>
                    </a:cubicBezTo>
                    <a:cubicBezTo>
                      <a:pt x="16319" y="7063"/>
                      <a:pt x="16349" y="7071"/>
                      <a:pt x="16366" y="7088"/>
                    </a:cubicBezTo>
                    <a:cubicBezTo>
                      <a:pt x="16492" y="7214"/>
                      <a:pt x="16366" y="8016"/>
                      <a:pt x="16041" y="8342"/>
                    </a:cubicBezTo>
                    <a:cubicBezTo>
                      <a:pt x="15764" y="8619"/>
                      <a:pt x="15572" y="9002"/>
                      <a:pt x="15347" y="9002"/>
                    </a:cubicBezTo>
                    <a:cubicBezTo>
                      <a:pt x="15328" y="9002"/>
                      <a:pt x="15309" y="8999"/>
                      <a:pt x="15289" y="8993"/>
                    </a:cubicBezTo>
                    <a:cubicBezTo>
                      <a:pt x="15104" y="8938"/>
                      <a:pt x="14714" y="8718"/>
                      <a:pt x="14593" y="8718"/>
                    </a:cubicBezTo>
                    <a:cubicBezTo>
                      <a:pt x="14550" y="8718"/>
                      <a:pt x="14541" y="8746"/>
                      <a:pt x="14587" y="8818"/>
                    </a:cubicBezTo>
                    <a:cubicBezTo>
                      <a:pt x="14762" y="9093"/>
                      <a:pt x="15214" y="9194"/>
                      <a:pt x="15214" y="9419"/>
                    </a:cubicBezTo>
                    <a:cubicBezTo>
                      <a:pt x="15214" y="9620"/>
                      <a:pt x="15038" y="10472"/>
                      <a:pt x="15289" y="10622"/>
                    </a:cubicBezTo>
                    <a:cubicBezTo>
                      <a:pt x="15316" y="10638"/>
                      <a:pt x="15340" y="10645"/>
                      <a:pt x="15362" y="10645"/>
                    </a:cubicBezTo>
                    <a:cubicBezTo>
                      <a:pt x="15546" y="10645"/>
                      <a:pt x="15575" y="10141"/>
                      <a:pt x="15665" y="10096"/>
                    </a:cubicBezTo>
                    <a:cubicBezTo>
                      <a:pt x="15666" y="10096"/>
                      <a:pt x="15668" y="10095"/>
                      <a:pt x="15670" y="10095"/>
                    </a:cubicBezTo>
                    <a:cubicBezTo>
                      <a:pt x="15750" y="10095"/>
                      <a:pt x="15709" y="10639"/>
                      <a:pt x="15858" y="10639"/>
                    </a:cubicBezTo>
                    <a:cubicBezTo>
                      <a:pt x="15880" y="10639"/>
                      <a:pt x="15908" y="10627"/>
                      <a:pt x="15940" y="10597"/>
                    </a:cubicBezTo>
                    <a:cubicBezTo>
                      <a:pt x="16191" y="10347"/>
                      <a:pt x="16291" y="9645"/>
                      <a:pt x="16316" y="9369"/>
                    </a:cubicBezTo>
                    <a:cubicBezTo>
                      <a:pt x="16354" y="9160"/>
                      <a:pt x="16262" y="9066"/>
                      <a:pt x="16293" y="9066"/>
                    </a:cubicBezTo>
                    <a:cubicBezTo>
                      <a:pt x="16302" y="9066"/>
                      <a:pt x="16324" y="9075"/>
                      <a:pt x="16366" y="9093"/>
                    </a:cubicBezTo>
                    <a:cubicBezTo>
                      <a:pt x="16542" y="9169"/>
                      <a:pt x="16366" y="9870"/>
                      <a:pt x="16667" y="9870"/>
                    </a:cubicBezTo>
                    <a:cubicBezTo>
                      <a:pt x="16993" y="9870"/>
                      <a:pt x="17670" y="9745"/>
                      <a:pt x="17394" y="9369"/>
                    </a:cubicBezTo>
                    <a:cubicBezTo>
                      <a:pt x="17118" y="8993"/>
                      <a:pt x="16993" y="8367"/>
                      <a:pt x="17093" y="8291"/>
                    </a:cubicBezTo>
                    <a:cubicBezTo>
                      <a:pt x="17194" y="8216"/>
                      <a:pt x="17369" y="8116"/>
                      <a:pt x="17369" y="7915"/>
                    </a:cubicBezTo>
                    <a:cubicBezTo>
                      <a:pt x="17369" y="7715"/>
                      <a:pt x="17720" y="6738"/>
                      <a:pt x="17219" y="6587"/>
                    </a:cubicBezTo>
                    <a:cubicBezTo>
                      <a:pt x="17128" y="6563"/>
                      <a:pt x="17044" y="6555"/>
                      <a:pt x="16970" y="6555"/>
                    </a:cubicBezTo>
                    <a:cubicBezTo>
                      <a:pt x="16797" y="6555"/>
                      <a:pt x="16678" y="6601"/>
                      <a:pt x="16643" y="6601"/>
                    </a:cubicBezTo>
                    <a:cubicBezTo>
                      <a:pt x="16615" y="6601"/>
                      <a:pt x="16643" y="6571"/>
                      <a:pt x="16742" y="6462"/>
                    </a:cubicBezTo>
                    <a:cubicBezTo>
                      <a:pt x="17018" y="6136"/>
                      <a:pt x="17118" y="5735"/>
                      <a:pt x="17118" y="5735"/>
                    </a:cubicBezTo>
                    <a:cubicBezTo>
                      <a:pt x="17118" y="5735"/>
                      <a:pt x="17050" y="5726"/>
                      <a:pt x="16943" y="5726"/>
                    </a:cubicBezTo>
                    <a:cubicBezTo>
                      <a:pt x="16704" y="5726"/>
                      <a:pt x="16276" y="5774"/>
                      <a:pt x="16016" y="6086"/>
                    </a:cubicBezTo>
                    <a:cubicBezTo>
                      <a:pt x="15640" y="6537"/>
                      <a:pt x="15740" y="6662"/>
                      <a:pt x="15640" y="6738"/>
                    </a:cubicBezTo>
                    <a:cubicBezTo>
                      <a:pt x="15555" y="6801"/>
                      <a:pt x="15021" y="7152"/>
                      <a:pt x="14783" y="7152"/>
                    </a:cubicBezTo>
                    <a:cubicBezTo>
                      <a:pt x="14740" y="7152"/>
                      <a:pt x="14707" y="7140"/>
                      <a:pt x="14687" y="7113"/>
                    </a:cubicBezTo>
                    <a:cubicBezTo>
                      <a:pt x="14587" y="6938"/>
                      <a:pt x="15289" y="6562"/>
                      <a:pt x="15364" y="6462"/>
                    </a:cubicBezTo>
                    <a:cubicBezTo>
                      <a:pt x="15412" y="6365"/>
                      <a:pt x="15716" y="5548"/>
                      <a:pt x="15828" y="5465"/>
                    </a:cubicBezTo>
                    <a:lnTo>
                      <a:pt x="15828" y="5465"/>
                    </a:lnTo>
                    <a:cubicBezTo>
                      <a:pt x="15681" y="5540"/>
                      <a:pt x="14655" y="6066"/>
                      <a:pt x="14387" y="6311"/>
                    </a:cubicBezTo>
                    <a:cubicBezTo>
                      <a:pt x="14147" y="6514"/>
                      <a:pt x="13771" y="6636"/>
                      <a:pt x="13620" y="6636"/>
                    </a:cubicBezTo>
                    <a:cubicBezTo>
                      <a:pt x="13565" y="6636"/>
                      <a:pt x="13540" y="6620"/>
                      <a:pt x="13559" y="6587"/>
                    </a:cubicBezTo>
                    <a:cubicBezTo>
                      <a:pt x="13610" y="6487"/>
                      <a:pt x="15364" y="5760"/>
                      <a:pt x="14938" y="5635"/>
                    </a:cubicBezTo>
                    <a:cubicBezTo>
                      <a:pt x="14891" y="5618"/>
                      <a:pt x="14840" y="5611"/>
                      <a:pt x="14787" y="5611"/>
                    </a:cubicBezTo>
                    <a:cubicBezTo>
                      <a:pt x="14444" y="5611"/>
                      <a:pt x="13989" y="5906"/>
                      <a:pt x="13748" y="5906"/>
                    </a:cubicBezTo>
                    <a:cubicBezTo>
                      <a:pt x="13686" y="5906"/>
                      <a:pt x="13637" y="5886"/>
                      <a:pt x="13610" y="5835"/>
                    </a:cubicBezTo>
                    <a:cubicBezTo>
                      <a:pt x="13484" y="5560"/>
                      <a:pt x="13860" y="5735"/>
                      <a:pt x="13735" y="5459"/>
                    </a:cubicBezTo>
                    <a:cubicBezTo>
                      <a:pt x="13686" y="5370"/>
                      <a:pt x="13603" y="5352"/>
                      <a:pt x="13516" y="5352"/>
                    </a:cubicBezTo>
                    <a:cubicBezTo>
                      <a:pt x="13457" y="5352"/>
                      <a:pt x="13396" y="5360"/>
                      <a:pt x="13344" y="5360"/>
                    </a:cubicBezTo>
                    <a:cubicBezTo>
                      <a:pt x="13236" y="5360"/>
                      <a:pt x="13163" y="5325"/>
                      <a:pt x="13209" y="5108"/>
                    </a:cubicBezTo>
                    <a:cubicBezTo>
                      <a:pt x="13309" y="4632"/>
                      <a:pt x="13108" y="4507"/>
                      <a:pt x="13409" y="4482"/>
                    </a:cubicBezTo>
                    <a:cubicBezTo>
                      <a:pt x="13735" y="4457"/>
                      <a:pt x="13760" y="4181"/>
                      <a:pt x="14011" y="3755"/>
                    </a:cubicBezTo>
                    <a:cubicBezTo>
                      <a:pt x="14236" y="3329"/>
                      <a:pt x="14286" y="2226"/>
                      <a:pt x="14562" y="2201"/>
                    </a:cubicBezTo>
                    <a:cubicBezTo>
                      <a:pt x="14838" y="2151"/>
                      <a:pt x="16742" y="1199"/>
                      <a:pt x="16918" y="773"/>
                    </a:cubicBezTo>
                    <a:cubicBezTo>
                      <a:pt x="17066" y="412"/>
                      <a:pt x="17538" y="87"/>
                      <a:pt x="17254" y="87"/>
                    </a:cubicBezTo>
                    <a:cubicBezTo>
                      <a:pt x="17202" y="87"/>
                      <a:pt x="17126" y="98"/>
                      <a:pt x="17018" y="121"/>
                    </a:cubicBezTo>
                    <a:cubicBezTo>
                      <a:pt x="16470" y="219"/>
                      <a:pt x="15968" y="393"/>
                      <a:pt x="15834" y="393"/>
                    </a:cubicBezTo>
                    <a:cubicBezTo>
                      <a:pt x="15796" y="393"/>
                      <a:pt x="15788" y="379"/>
                      <a:pt x="15815" y="347"/>
                    </a:cubicBezTo>
                    <a:cubicBezTo>
                      <a:pt x="15893" y="249"/>
                      <a:pt x="15865" y="0"/>
                      <a:pt x="1557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70"/>
              <p:cNvSpPr/>
              <p:nvPr/>
            </p:nvSpPr>
            <p:spPr>
              <a:xfrm>
                <a:off x="4210250" y="2395975"/>
                <a:ext cx="48975" cy="44175"/>
              </a:xfrm>
              <a:custGeom>
                <a:rect b="b" l="l" r="r" t="t"/>
                <a:pathLst>
                  <a:path extrusionOk="0" h="1767" w="1959">
                    <a:moveTo>
                      <a:pt x="557" y="1"/>
                    </a:moveTo>
                    <a:cubicBezTo>
                      <a:pt x="552" y="1"/>
                      <a:pt x="548" y="1"/>
                      <a:pt x="544" y="2"/>
                    </a:cubicBezTo>
                    <a:cubicBezTo>
                      <a:pt x="318" y="52"/>
                      <a:pt x="644" y="378"/>
                      <a:pt x="744" y="729"/>
                    </a:cubicBezTo>
                    <a:cubicBezTo>
                      <a:pt x="764" y="801"/>
                      <a:pt x="745" y="829"/>
                      <a:pt x="703" y="829"/>
                    </a:cubicBezTo>
                    <a:cubicBezTo>
                      <a:pt x="563" y="829"/>
                      <a:pt x="168" y="526"/>
                      <a:pt x="46" y="526"/>
                    </a:cubicBezTo>
                    <a:cubicBezTo>
                      <a:pt x="13" y="526"/>
                      <a:pt x="0" y="548"/>
                      <a:pt x="18" y="604"/>
                    </a:cubicBezTo>
                    <a:cubicBezTo>
                      <a:pt x="103" y="903"/>
                      <a:pt x="1500" y="1767"/>
                      <a:pt x="1864" y="1767"/>
                    </a:cubicBezTo>
                    <a:cubicBezTo>
                      <a:pt x="1927" y="1767"/>
                      <a:pt x="1959" y="1741"/>
                      <a:pt x="1947" y="1681"/>
                    </a:cubicBezTo>
                    <a:cubicBezTo>
                      <a:pt x="1874" y="1239"/>
                      <a:pt x="787" y="1"/>
                      <a:pt x="557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70"/>
              <p:cNvSpPr/>
              <p:nvPr/>
            </p:nvSpPr>
            <p:spPr>
              <a:xfrm>
                <a:off x="4158675" y="2309450"/>
                <a:ext cx="66975" cy="79575"/>
              </a:xfrm>
              <a:custGeom>
                <a:rect b="b" l="l" r="r" t="t"/>
                <a:pathLst>
                  <a:path extrusionOk="0" h="3183" w="2679">
                    <a:moveTo>
                      <a:pt x="242" y="0"/>
                    </a:moveTo>
                    <a:cubicBezTo>
                      <a:pt x="228" y="0"/>
                      <a:pt x="215" y="2"/>
                      <a:pt x="201" y="5"/>
                    </a:cubicBezTo>
                    <a:cubicBezTo>
                      <a:pt x="0" y="55"/>
                      <a:pt x="452" y="381"/>
                      <a:pt x="627" y="606"/>
                    </a:cubicBezTo>
                    <a:cubicBezTo>
                      <a:pt x="802" y="832"/>
                      <a:pt x="1479" y="2010"/>
                      <a:pt x="1379" y="2436"/>
                    </a:cubicBezTo>
                    <a:cubicBezTo>
                      <a:pt x="1279" y="2837"/>
                      <a:pt x="1905" y="2962"/>
                      <a:pt x="2206" y="3087"/>
                    </a:cubicBezTo>
                    <a:cubicBezTo>
                      <a:pt x="2367" y="3155"/>
                      <a:pt x="2467" y="3182"/>
                      <a:pt x="2524" y="3182"/>
                    </a:cubicBezTo>
                    <a:cubicBezTo>
                      <a:pt x="2678" y="3182"/>
                      <a:pt x="2510" y="2977"/>
                      <a:pt x="2381" y="2812"/>
                    </a:cubicBezTo>
                    <a:cubicBezTo>
                      <a:pt x="2231" y="2611"/>
                      <a:pt x="1429" y="1157"/>
                      <a:pt x="1078" y="731"/>
                    </a:cubicBezTo>
                    <a:cubicBezTo>
                      <a:pt x="725" y="355"/>
                      <a:pt x="460" y="0"/>
                      <a:pt x="24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70"/>
              <p:cNvSpPr/>
              <p:nvPr/>
            </p:nvSpPr>
            <p:spPr>
              <a:xfrm>
                <a:off x="4554375" y="1831975"/>
                <a:ext cx="150700" cy="224450"/>
              </a:xfrm>
              <a:custGeom>
                <a:rect b="b" l="l" r="r" t="t"/>
                <a:pathLst>
                  <a:path extrusionOk="0" h="8978" w="6028">
                    <a:moveTo>
                      <a:pt x="4010" y="1"/>
                    </a:moveTo>
                    <a:cubicBezTo>
                      <a:pt x="3805" y="1"/>
                      <a:pt x="3779" y="276"/>
                      <a:pt x="3396" y="357"/>
                    </a:cubicBezTo>
                    <a:cubicBezTo>
                      <a:pt x="2919" y="457"/>
                      <a:pt x="2443" y="432"/>
                      <a:pt x="1842" y="607"/>
                    </a:cubicBezTo>
                    <a:cubicBezTo>
                      <a:pt x="1240" y="783"/>
                      <a:pt x="914" y="1159"/>
                      <a:pt x="1040" y="1535"/>
                    </a:cubicBezTo>
                    <a:cubicBezTo>
                      <a:pt x="1140" y="1885"/>
                      <a:pt x="1340" y="2487"/>
                      <a:pt x="1040" y="3139"/>
                    </a:cubicBezTo>
                    <a:cubicBezTo>
                      <a:pt x="714" y="3790"/>
                      <a:pt x="1090" y="3890"/>
                      <a:pt x="914" y="4191"/>
                    </a:cubicBezTo>
                    <a:cubicBezTo>
                      <a:pt x="764" y="4517"/>
                      <a:pt x="789" y="4743"/>
                      <a:pt x="463" y="4918"/>
                    </a:cubicBezTo>
                    <a:cubicBezTo>
                      <a:pt x="137" y="5119"/>
                      <a:pt x="37" y="5820"/>
                      <a:pt x="12" y="7550"/>
                    </a:cubicBezTo>
                    <a:cubicBezTo>
                      <a:pt x="1" y="8331"/>
                      <a:pt x="64" y="8546"/>
                      <a:pt x="171" y="8546"/>
                    </a:cubicBezTo>
                    <a:cubicBezTo>
                      <a:pt x="302" y="8546"/>
                      <a:pt x="497" y="8226"/>
                      <a:pt x="701" y="8226"/>
                    </a:cubicBezTo>
                    <a:cubicBezTo>
                      <a:pt x="705" y="8226"/>
                      <a:pt x="710" y="8226"/>
                      <a:pt x="714" y="8226"/>
                    </a:cubicBezTo>
                    <a:cubicBezTo>
                      <a:pt x="1115" y="8251"/>
                      <a:pt x="889" y="8577"/>
                      <a:pt x="864" y="8853"/>
                    </a:cubicBezTo>
                    <a:cubicBezTo>
                      <a:pt x="864" y="8944"/>
                      <a:pt x="891" y="8977"/>
                      <a:pt x="932" y="8977"/>
                    </a:cubicBezTo>
                    <a:cubicBezTo>
                      <a:pt x="1016" y="8977"/>
                      <a:pt x="1156" y="8837"/>
                      <a:pt x="1240" y="8753"/>
                    </a:cubicBezTo>
                    <a:cubicBezTo>
                      <a:pt x="1391" y="8627"/>
                      <a:pt x="2142" y="7374"/>
                      <a:pt x="2418" y="6948"/>
                    </a:cubicBezTo>
                    <a:cubicBezTo>
                      <a:pt x="2543" y="6748"/>
                      <a:pt x="2606" y="6729"/>
                      <a:pt x="2678" y="6729"/>
                    </a:cubicBezTo>
                    <a:cubicBezTo>
                      <a:pt x="2695" y="6729"/>
                      <a:pt x="2712" y="6730"/>
                      <a:pt x="2730" y="6730"/>
                    </a:cubicBezTo>
                    <a:cubicBezTo>
                      <a:pt x="2792" y="6730"/>
                      <a:pt x="2869" y="6719"/>
                      <a:pt x="2995" y="6622"/>
                    </a:cubicBezTo>
                    <a:cubicBezTo>
                      <a:pt x="3320" y="6372"/>
                      <a:pt x="3797" y="5946"/>
                      <a:pt x="3972" y="5570"/>
                    </a:cubicBezTo>
                    <a:cubicBezTo>
                      <a:pt x="4031" y="5451"/>
                      <a:pt x="4165" y="5416"/>
                      <a:pt x="4336" y="5416"/>
                    </a:cubicBezTo>
                    <a:cubicBezTo>
                      <a:pt x="4594" y="5416"/>
                      <a:pt x="4937" y="5496"/>
                      <a:pt x="5240" y="5496"/>
                    </a:cubicBezTo>
                    <a:cubicBezTo>
                      <a:pt x="5332" y="5496"/>
                      <a:pt x="5420" y="5489"/>
                      <a:pt x="5501" y="5469"/>
                    </a:cubicBezTo>
                    <a:cubicBezTo>
                      <a:pt x="6027" y="5344"/>
                      <a:pt x="6027" y="4893"/>
                      <a:pt x="5902" y="4442"/>
                    </a:cubicBezTo>
                    <a:cubicBezTo>
                      <a:pt x="5752" y="3966"/>
                      <a:pt x="5300" y="3815"/>
                      <a:pt x="5351" y="3464"/>
                    </a:cubicBezTo>
                    <a:cubicBezTo>
                      <a:pt x="5368" y="3353"/>
                      <a:pt x="5446" y="3333"/>
                      <a:pt x="5539" y="3333"/>
                    </a:cubicBezTo>
                    <a:cubicBezTo>
                      <a:pt x="5594" y="3333"/>
                      <a:pt x="5655" y="3340"/>
                      <a:pt x="5711" y="3340"/>
                    </a:cubicBezTo>
                    <a:cubicBezTo>
                      <a:pt x="5835" y="3340"/>
                      <a:pt x="5936" y="3303"/>
                      <a:pt x="5902" y="3063"/>
                    </a:cubicBezTo>
                    <a:cubicBezTo>
                      <a:pt x="5827" y="2537"/>
                      <a:pt x="5927" y="2061"/>
                      <a:pt x="5601" y="1760"/>
                    </a:cubicBezTo>
                    <a:cubicBezTo>
                      <a:pt x="5300" y="1434"/>
                      <a:pt x="5476" y="1134"/>
                      <a:pt x="5576" y="883"/>
                    </a:cubicBezTo>
                    <a:cubicBezTo>
                      <a:pt x="5641" y="705"/>
                      <a:pt x="5601" y="569"/>
                      <a:pt x="5470" y="569"/>
                    </a:cubicBezTo>
                    <a:cubicBezTo>
                      <a:pt x="5399" y="569"/>
                      <a:pt x="5299" y="610"/>
                      <a:pt x="5175" y="708"/>
                    </a:cubicBezTo>
                    <a:cubicBezTo>
                      <a:pt x="5112" y="758"/>
                      <a:pt x="5055" y="779"/>
                      <a:pt x="5001" y="779"/>
                    </a:cubicBezTo>
                    <a:cubicBezTo>
                      <a:pt x="4733" y="779"/>
                      <a:pt x="4552" y="244"/>
                      <a:pt x="4198" y="56"/>
                    </a:cubicBezTo>
                    <a:cubicBezTo>
                      <a:pt x="4119" y="17"/>
                      <a:pt x="4059" y="1"/>
                      <a:pt x="4010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70"/>
              <p:cNvSpPr/>
              <p:nvPr/>
            </p:nvSpPr>
            <p:spPr>
              <a:xfrm>
                <a:off x="4428725" y="1795525"/>
                <a:ext cx="69625" cy="62950"/>
              </a:xfrm>
              <a:custGeom>
                <a:rect b="b" l="l" r="r" t="t"/>
                <a:pathLst>
                  <a:path extrusionOk="0" h="2518" w="2785">
                    <a:moveTo>
                      <a:pt x="2683" y="0"/>
                    </a:moveTo>
                    <a:cubicBezTo>
                      <a:pt x="2516" y="0"/>
                      <a:pt x="2131" y="311"/>
                      <a:pt x="2131" y="311"/>
                    </a:cubicBezTo>
                    <a:cubicBezTo>
                      <a:pt x="2131" y="311"/>
                      <a:pt x="1705" y="461"/>
                      <a:pt x="1479" y="862"/>
                    </a:cubicBezTo>
                    <a:cubicBezTo>
                      <a:pt x="1396" y="1019"/>
                      <a:pt x="1343" y="1064"/>
                      <a:pt x="1279" y="1064"/>
                    </a:cubicBezTo>
                    <a:cubicBezTo>
                      <a:pt x="1194" y="1064"/>
                      <a:pt x="1088" y="987"/>
                      <a:pt x="865" y="987"/>
                    </a:cubicBezTo>
                    <a:cubicBezTo>
                      <a:pt x="797" y="987"/>
                      <a:pt x="719" y="994"/>
                      <a:pt x="627" y="1013"/>
                    </a:cubicBezTo>
                    <a:cubicBezTo>
                      <a:pt x="1" y="1113"/>
                      <a:pt x="452" y="1564"/>
                      <a:pt x="351" y="1990"/>
                    </a:cubicBezTo>
                    <a:cubicBezTo>
                      <a:pt x="280" y="2292"/>
                      <a:pt x="536" y="2518"/>
                      <a:pt x="762" y="2518"/>
                    </a:cubicBezTo>
                    <a:cubicBezTo>
                      <a:pt x="856" y="2518"/>
                      <a:pt x="944" y="2479"/>
                      <a:pt x="1003" y="2391"/>
                    </a:cubicBezTo>
                    <a:cubicBezTo>
                      <a:pt x="1254" y="2015"/>
                      <a:pt x="2532" y="762"/>
                      <a:pt x="2732" y="211"/>
                    </a:cubicBezTo>
                    <a:cubicBezTo>
                      <a:pt x="2784" y="55"/>
                      <a:pt x="2753" y="0"/>
                      <a:pt x="2683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70"/>
              <p:cNvSpPr/>
              <p:nvPr/>
            </p:nvSpPr>
            <p:spPr>
              <a:xfrm>
                <a:off x="4526475" y="1814025"/>
                <a:ext cx="94625" cy="39675"/>
              </a:xfrm>
              <a:custGeom>
                <a:rect b="b" l="l" r="r" t="t"/>
                <a:pathLst>
                  <a:path extrusionOk="0" h="1587" w="3785">
                    <a:moveTo>
                      <a:pt x="3148" y="0"/>
                    </a:moveTo>
                    <a:cubicBezTo>
                      <a:pt x="2617" y="0"/>
                      <a:pt x="1609" y="797"/>
                      <a:pt x="852" y="1050"/>
                    </a:cubicBezTo>
                    <a:cubicBezTo>
                      <a:pt x="0" y="1300"/>
                      <a:pt x="552" y="1526"/>
                      <a:pt x="852" y="1576"/>
                    </a:cubicBezTo>
                    <a:cubicBezTo>
                      <a:pt x="899" y="1583"/>
                      <a:pt x="950" y="1587"/>
                      <a:pt x="1004" y="1587"/>
                    </a:cubicBezTo>
                    <a:cubicBezTo>
                      <a:pt x="1849" y="1587"/>
                      <a:pt x="3509" y="724"/>
                      <a:pt x="3509" y="724"/>
                    </a:cubicBezTo>
                    <a:cubicBezTo>
                      <a:pt x="3509" y="724"/>
                      <a:pt x="3785" y="222"/>
                      <a:pt x="3284" y="22"/>
                    </a:cubicBezTo>
                    <a:cubicBezTo>
                      <a:pt x="3243" y="7"/>
                      <a:pt x="3198" y="0"/>
                      <a:pt x="314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70"/>
              <p:cNvSpPr/>
              <p:nvPr/>
            </p:nvSpPr>
            <p:spPr>
              <a:xfrm>
                <a:off x="4694725" y="1985700"/>
                <a:ext cx="51700" cy="35925"/>
              </a:xfrm>
              <a:custGeom>
                <a:rect b="b" l="l" r="r" t="t"/>
                <a:pathLst>
                  <a:path extrusionOk="0" h="1437" w="2068">
                    <a:moveTo>
                      <a:pt x="1268" y="0"/>
                    </a:moveTo>
                    <a:cubicBezTo>
                      <a:pt x="984" y="0"/>
                      <a:pt x="730" y="211"/>
                      <a:pt x="470" y="211"/>
                    </a:cubicBezTo>
                    <a:cubicBezTo>
                      <a:pt x="435" y="211"/>
                      <a:pt x="399" y="207"/>
                      <a:pt x="363" y="198"/>
                    </a:cubicBezTo>
                    <a:cubicBezTo>
                      <a:pt x="348" y="193"/>
                      <a:pt x="334" y="191"/>
                      <a:pt x="320" y="191"/>
                    </a:cubicBezTo>
                    <a:cubicBezTo>
                      <a:pt x="0" y="191"/>
                      <a:pt x="232" y="1437"/>
                      <a:pt x="952" y="1437"/>
                    </a:cubicBezTo>
                    <a:cubicBezTo>
                      <a:pt x="1041" y="1437"/>
                      <a:pt x="1137" y="1418"/>
                      <a:pt x="1240" y="1376"/>
                    </a:cubicBezTo>
                    <a:cubicBezTo>
                      <a:pt x="1867" y="1125"/>
                      <a:pt x="2067" y="498"/>
                      <a:pt x="1616" y="122"/>
                    </a:cubicBezTo>
                    <a:cubicBezTo>
                      <a:pt x="1494" y="33"/>
                      <a:pt x="1379" y="0"/>
                      <a:pt x="126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70"/>
              <p:cNvSpPr/>
              <p:nvPr/>
            </p:nvSpPr>
            <p:spPr>
              <a:xfrm>
                <a:off x="4750775" y="1828625"/>
                <a:ext cx="35425" cy="37475"/>
              </a:xfrm>
              <a:custGeom>
                <a:rect b="b" l="l" r="r" t="t"/>
                <a:pathLst>
                  <a:path extrusionOk="0" h="1499" w="1417">
                    <a:moveTo>
                      <a:pt x="184" y="0"/>
                    </a:moveTo>
                    <a:cubicBezTo>
                      <a:pt x="4" y="0"/>
                      <a:pt x="133" y="559"/>
                      <a:pt x="76" y="691"/>
                    </a:cubicBezTo>
                    <a:cubicBezTo>
                      <a:pt x="1" y="867"/>
                      <a:pt x="352" y="1117"/>
                      <a:pt x="1304" y="1493"/>
                    </a:cubicBezTo>
                    <a:cubicBezTo>
                      <a:pt x="1311" y="1497"/>
                      <a:pt x="1317" y="1498"/>
                      <a:pt x="1322" y="1498"/>
                    </a:cubicBezTo>
                    <a:cubicBezTo>
                      <a:pt x="1417" y="1498"/>
                      <a:pt x="1026" y="788"/>
                      <a:pt x="477" y="215"/>
                    </a:cubicBezTo>
                    <a:cubicBezTo>
                      <a:pt x="335" y="60"/>
                      <a:pt x="243" y="0"/>
                      <a:pt x="18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70"/>
              <p:cNvSpPr/>
              <p:nvPr/>
            </p:nvSpPr>
            <p:spPr>
              <a:xfrm>
                <a:off x="4490125" y="1653125"/>
                <a:ext cx="778225" cy="1085675"/>
              </a:xfrm>
              <a:custGeom>
                <a:rect b="b" l="l" r="r" t="t"/>
                <a:pathLst>
                  <a:path extrusionOk="0" h="43427" w="31129">
                    <a:moveTo>
                      <a:pt x="24530" y="13022"/>
                    </a:moveTo>
                    <a:cubicBezTo>
                      <a:pt x="24545" y="13022"/>
                      <a:pt x="24564" y="13031"/>
                      <a:pt x="24587" y="13050"/>
                    </a:cubicBezTo>
                    <a:cubicBezTo>
                      <a:pt x="24863" y="13250"/>
                      <a:pt x="25089" y="14027"/>
                      <a:pt x="25164" y="14027"/>
                    </a:cubicBezTo>
                    <a:cubicBezTo>
                      <a:pt x="25228" y="14027"/>
                      <a:pt x="25624" y="14248"/>
                      <a:pt x="25704" y="14248"/>
                    </a:cubicBezTo>
                    <a:cubicBezTo>
                      <a:pt x="25718" y="14248"/>
                      <a:pt x="25722" y="14242"/>
                      <a:pt x="25715" y="14227"/>
                    </a:cubicBezTo>
                    <a:cubicBezTo>
                      <a:pt x="25698" y="14143"/>
                      <a:pt x="25862" y="14014"/>
                      <a:pt x="26010" y="14014"/>
                    </a:cubicBezTo>
                    <a:cubicBezTo>
                      <a:pt x="26082" y="14014"/>
                      <a:pt x="26150" y="14045"/>
                      <a:pt x="26191" y="14127"/>
                    </a:cubicBezTo>
                    <a:cubicBezTo>
                      <a:pt x="26292" y="14403"/>
                      <a:pt x="26241" y="14603"/>
                      <a:pt x="26342" y="14754"/>
                    </a:cubicBezTo>
                    <a:cubicBezTo>
                      <a:pt x="26442" y="14904"/>
                      <a:pt x="26993" y="15330"/>
                      <a:pt x="27144" y="15506"/>
                    </a:cubicBezTo>
                    <a:cubicBezTo>
                      <a:pt x="27294" y="15681"/>
                      <a:pt x="27319" y="16258"/>
                      <a:pt x="26968" y="16258"/>
                    </a:cubicBezTo>
                    <a:cubicBezTo>
                      <a:pt x="26542" y="16258"/>
                      <a:pt x="26517" y="15506"/>
                      <a:pt x="25966" y="15380"/>
                    </a:cubicBezTo>
                    <a:cubicBezTo>
                      <a:pt x="25414" y="15255"/>
                      <a:pt x="24888" y="15230"/>
                      <a:pt x="24738" y="14503"/>
                    </a:cubicBezTo>
                    <a:cubicBezTo>
                      <a:pt x="24624" y="13845"/>
                      <a:pt x="24387" y="13022"/>
                      <a:pt x="24530" y="13022"/>
                    </a:cubicBezTo>
                    <a:close/>
                    <a:moveTo>
                      <a:pt x="23622" y="15509"/>
                    </a:moveTo>
                    <a:cubicBezTo>
                      <a:pt x="23636" y="15509"/>
                      <a:pt x="23664" y="15539"/>
                      <a:pt x="23710" y="15606"/>
                    </a:cubicBezTo>
                    <a:cubicBezTo>
                      <a:pt x="23911" y="15907"/>
                      <a:pt x="23660" y="16358"/>
                      <a:pt x="24312" y="16358"/>
                    </a:cubicBezTo>
                    <a:cubicBezTo>
                      <a:pt x="24622" y="16358"/>
                      <a:pt x="24870" y="16301"/>
                      <a:pt x="25052" y="16301"/>
                    </a:cubicBezTo>
                    <a:cubicBezTo>
                      <a:pt x="25253" y="16301"/>
                      <a:pt x="25375" y="16370"/>
                      <a:pt x="25414" y="16659"/>
                    </a:cubicBezTo>
                    <a:cubicBezTo>
                      <a:pt x="25515" y="17210"/>
                      <a:pt x="25414" y="17811"/>
                      <a:pt x="24863" y="17962"/>
                    </a:cubicBezTo>
                    <a:cubicBezTo>
                      <a:pt x="24287" y="18112"/>
                      <a:pt x="24713" y="18939"/>
                      <a:pt x="24512" y="19065"/>
                    </a:cubicBezTo>
                    <a:cubicBezTo>
                      <a:pt x="24365" y="19150"/>
                      <a:pt x="24135" y="19272"/>
                      <a:pt x="23920" y="19272"/>
                    </a:cubicBezTo>
                    <a:cubicBezTo>
                      <a:pt x="23695" y="19272"/>
                      <a:pt x="23486" y="19138"/>
                      <a:pt x="23409" y="18689"/>
                    </a:cubicBezTo>
                    <a:cubicBezTo>
                      <a:pt x="23297" y="17900"/>
                      <a:pt x="22698" y="16686"/>
                      <a:pt x="22961" y="16686"/>
                    </a:cubicBezTo>
                    <a:cubicBezTo>
                      <a:pt x="22990" y="16686"/>
                      <a:pt x="23030" y="16701"/>
                      <a:pt x="23083" y="16734"/>
                    </a:cubicBezTo>
                    <a:cubicBezTo>
                      <a:pt x="23473" y="16993"/>
                      <a:pt x="23492" y="17418"/>
                      <a:pt x="23577" y="17418"/>
                    </a:cubicBezTo>
                    <a:cubicBezTo>
                      <a:pt x="23607" y="17418"/>
                      <a:pt x="23645" y="17365"/>
                      <a:pt x="23710" y="17235"/>
                    </a:cubicBezTo>
                    <a:cubicBezTo>
                      <a:pt x="23936" y="16734"/>
                      <a:pt x="24312" y="16533"/>
                      <a:pt x="24036" y="16508"/>
                    </a:cubicBezTo>
                    <a:cubicBezTo>
                      <a:pt x="24030" y="16508"/>
                      <a:pt x="24024" y="16507"/>
                      <a:pt x="24018" y="16507"/>
                    </a:cubicBezTo>
                    <a:cubicBezTo>
                      <a:pt x="23871" y="16507"/>
                      <a:pt x="23788" y="16686"/>
                      <a:pt x="23746" y="16686"/>
                    </a:cubicBezTo>
                    <a:cubicBezTo>
                      <a:pt x="23720" y="16686"/>
                      <a:pt x="23710" y="16620"/>
                      <a:pt x="23710" y="16408"/>
                    </a:cubicBezTo>
                    <a:cubicBezTo>
                      <a:pt x="23710" y="15950"/>
                      <a:pt x="23568" y="15509"/>
                      <a:pt x="23622" y="15509"/>
                    </a:cubicBezTo>
                    <a:close/>
                    <a:moveTo>
                      <a:pt x="7132" y="1"/>
                    </a:moveTo>
                    <a:cubicBezTo>
                      <a:pt x="4417" y="1"/>
                      <a:pt x="3635" y="1095"/>
                      <a:pt x="3635" y="1095"/>
                    </a:cubicBezTo>
                    <a:cubicBezTo>
                      <a:pt x="3484" y="1320"/>
                      <a:pt x="2106" y="1696"/>
                      <a:pt x="2006" y="1997"/>
                    </a:cubicBezTo>
                    <a:cubicBezTo>
                      <a:pt x="1905" y="2273"/>
                      <a:pt x="1805" y="2222"/>
                      <a:pt x="1379" y="2273"/>
                    </a:cubicBezTo>
                    <a:cubicBezTo>
                      <a:pt x="978" y="2323"/>
                      <a:pt x="1" y="2473"/>
                      <a:pt x="778" y="2548"/>
                    </a:cubicBezTo>
                    <a:cubicBezTo>
                      <a:pt x="808" y="2550"/>
                      <a:pt x="842" y="2551"/>
                      <a:pt x="877" y="2551"/>
                    </a:cubicBezTo>
                    <a:cubicBezTo>
                      <a:pt x="1768" y="2551"/>
                      <a:pt x="4104" y="1968"/>
                      <a:pt x="5189" y="1871"/>
                    </a:cubicBezTo>
                    <a:cubicBezTo>
                      <a:pt x="5426" y="1845"/>
                      <a:pt x="5635" y="1834"/>
                      <a:pt x="5824" y="1834"/>
                    </a:cubicBezTo>
                    <a:cubicBezTo>
                      <a:pt x="6537" y="1834"/>
                      <a:pt x="6970" y="1988"/>
                      <a:pt x="7545" y="2047"/>
                    </a:cubicBezTo>
                    <a:cubicBezTo>
                      <a:pt x="8271" y="2122"/>
                      <a:pt x="10051" y="2147"/>
                      <a:pt x="10051" y="2147"/>
                    </a:cubicBezTo>
                    <a:cubicBezTo>
                      <a:pt x="10051" y="2147"/>
                      <a:pt x="9804" y="2730"/>
                      <a:pt x="10371" y="2730"/>
                    </a:cubicBezTo>
                    <a:cubicBezTo>
                      <a:pt x="10403" y="2730"/>
                      <a:pt x="10439" y="2728"/>
                      <a:pt x="10477" y="2724"/>
                    </a:cubicBezTo>
                    <a:cubicBezTo>
                      <a:pt x="10548" y="2719"/>
                      <a:pt x="10613" y="2716"/>
                      <a:pt x="10674" y="2716"/>
                    </a:cubicBezTo>
                    <a:cubicBezTo>
                      <a:pt x="11238" y="2716"/>
                      <a:pt x="11401" y="2911"/>
                      <a:pt x="11605" y="3024"/>
                    </a:cubicBezTo>
                    <a:cubicBezTo>
                      <a:pt x="11855" y="3150"/>
                      <a:pt x="11304" y="3275"/>
                      <a:pt x="11404" y="3400"/>
                    </a:cubicBezTo>
                    <a:cubicBezTo>
                      <a:pt x="11504" y="3526"/>
                      <a:pt x="12181" y="3551"/>
                      <a:pt x="13259" y="4252"/>
                    </a:cubicBezTo>
                    <a:cubicBezTo>
                      <a:pt x="13876" y="4664"/>
                      <a:pt x="14287" y="4731"/>
                      <a:pt x="14586" y="4731"/>
                    </a:cubicBezTo>
                    <a:cubicBezTo>
                      <a:pt x="14730" y="4731"/>
                      <a:pt x="14849" y="4715"/>
                      <a:pt x="14952" y="4715"/>
                    </a:cubicBezTo>
                    <a:cubicBezTo>
                      <a:pt x="15000" y="4715"/>
                      <a:pt x="15045" y="4719"/>
                      <a:pt x="15088" y="4729"/>
                    </a:cubicBezTo>
                    <a:cubicBezTo>
                      <a:pt x="15439" y="4804"/>
                      <a:pt x="14036" y="4804"/>
                      <a:pt x="14637" y="5280"/>
                    </a:cubicBezTo>
                    <a:cubicBezTo>
                      <a:pt x="15214" y="5731"/>
                      <a:pt x="16617" y="6057"/>
                      <a:pt x="16642" y="6433"/>
                    </a:cubicBezTo>
                    <a:cubicBezTo>
                      <a:pt x="16667" y="6834"/>
                      <a:pt x="16467" y="7460"/>
                      <a:pt x="16718" y="7761"/>
                    </a:cubicBezTo>
                    <a:cubicBezTo>
                      <a:pt x="16943" y="8087"/>
                      <a:pt x="17119" y="8513"/>
                      <a:pt x="17419" y="9090"/>
                    </a:cubicBezTo>
                    <a:cubicBezTo>
                      <a:pt x="17679" y="9633"/>
                      <a:pt x="18652" y="10199"/>
                      <a:pt x="18006" y="10199"/>
                    </a:cubicBezTo>
                    <a:cubicBezTo>
                      <a:pt x="17967" y="10199"/>
                      <a:pt x="17922" y="10197"/>
                      <a:pt x="17870" y="10192"/>
                    </a:cubicBezTo>
                    <a:cubicBezTo>
                      <a:pt x="16993" y="10117"/>
                      <a:pt x="16417" y="10067"/>
                      <a:pt x="16793" y="9867"/>
                    </a:cubicBezTo>
                    <a:cubicBezTo>
                      <a:pt x="17117" y="9704"/>
                      <a:pt x="17334" y="9179"/>
                      <a:pt x="16950" y="9179"/>
                    </a:cubicBezTo>
                    <a:cubicBezTo>
                      <a:pt x="16919" y="9179"/>
                      <a:pt x="16883" y="9182"/>
                      <a:pt x="16843" y="9190"/>
                    </a:cubicBezTo>
                    <a:cubicBezTo>
                      <a:pt x="16317" y="9290"/>
                      <a:pt x="14512" y="9315"/>
                      <a:pt x="14312" y="9516"/>
                    </a:cubicBezTo>
                    <a:cubicBezTo>
                      <a:pt x="14111" y="9691"/>
                      <a:pt x="14412" y="10142"/>
                      <a:pt x="14612" y="10994"/>
                    </a:cubicBezTo>
                    <a:cubicBezTo>
                      <a:pt x="14788" y="11846"/>
                      <a:pt x="14738" y="12122"/>
                      <a:pt x="14637" y="13125"/>
                    </a:cubicBezTo>
                    <a:cubicBezTo>
                      <a:pt x="14512" y="14127"/>
                      <a:pt x="14562" y="14077"/>
                      <a:pt x="14813" y="14754"/>
                    </a:cubicBezTo>
                    <a:cubicBezTo>
                      <a:pt x="15016" y="15281"/>
                      <a:pt x="15415" y="15644"/>
                      <a:pt x="15614" y="15644"/>
                    </a:cubicBezTo>
                    <a:cubicBezTo>
                      <a:pt x="15660" y="15644"/>
                      <a:pt x="15696" y="15624"/>
                      <a:pt x="15715" y="15581"/>
                    </a:cubicBezTo>
                    <a:cubicBezTo>
                      <a:pt x="15802" y="15364"/>
                      <a:pt x="15627" y="14700"/>
                      <a:pt x="15932" y="14700"/>
                    </a:cubicBezTo>
                    <a:cubicBezTo>
                      <a:pt x="15980" y="14700"/>
                      <a:pt x="16041" y="14716"/>
                      <a:pt x="16116" y="14754"/>
                    </a:cubicBezTo>
                    <a:cubicBezTo>
                      <a:pt x="16667" y="15029"/>
                      <a:pt x="17018" y="15681"/>
                      <a:pt x="17194" y="15831"/>
                    </a:cubicBezTo>
                    <a:cubicBezTo>
                      <a:pt x="17308" y="15917"/>
                      <a:pt x="17455" y="15995"/>
                      <a:pt x="17574" y="15995"/>
                    </a:cubicBezTo>
                    <a:cubicBezTo>
                      <a:pt x="17664" y="15995"/>
                      <a:pt x="17738" y="15950"/>
                      <a:pt x="17770" y="15831"/>
                    </a:cubicBezTo>
                    <a:cubicBezTo>
                      <a:pt x="17845" y="15556"/>
                      <a:pt x="17269" y="14453"/>
                      <a:pt x="17344" y="14253"/>
                    </a:cubicBezTo>
                    <a:cubicBezTo>
                      <a:pt x="17419" y="14027"/>
                      <a:pt x="17043" y="13726"/>
                      <a:pt x="17043" y="13726"/>
                    </a:cubicBezTo>
                    <a:cubicBezTo>
                      <a:pt x="17043" y="13726"/>
                      <a:pt x="16542" y="13375"/>
                      <a:pt x="16442" y="12949"/>
                    </a:cubicBezTo>
                    <a:cubicBezTo>
                      <a:pt x="16342" y="12498"/>
                      <a:pt x="16417" y="12573"/>
                      <a:pt x="16216" y="12147"/>
                    </a:cubicBezTo>
                    <a:cubicBezTo>
                      <a:pt x="16016" y="11696"/>
                      <a:pt x="15765" y="11195"/>
                      <a:pt x="15991" y="11195"/>
                    </a:cubicBezTo>
                    <a:cubicBezTo>
                      <a:pt x="16191" y="11195"/>
                      <a:pt x="16317" y="11320"/>
                      <a:pt x="16492" y="11947"/>
                    </a:cubicBezTo>
                    <a:cubicBezTo>
                      <a:pt x="16692" y="12573"/>
                      <a:pt x="16843" y="12674"/>
                      <a:pt x="16968" y="12824"/>
                    </a:cubicBezTo>
                    <a:cubicBezTo>
                      <a:pt x="17081" y="12937"/>
                      <a:pt x="17521" y="13132"/>
                      <a:pt x="17790" y="13132"/>
                    </a:cubicBezTo>
                    <a:cubicBezTo>
                      <a:pt x="17819" y="13132"/>
                      <a:pt x="17846" y="13130"/>
                      <a:pt x="17870" y="13125"/>
                    </a:cubicBezTo>
                    <a:cubicBezTo>
                      <a:pt x="18127" y="13078"/>
                      <a:pt x="18123" y="12488"/>
                      <a:pt x="18405" y="12488"/>
                    </a:cubicBezTo>
                    <a:cubicBezTo>
                      <a:pt x="18425" y="12488"/>
                      <a:pt x="18448" y="12491"/>
                      <a:pt x="18472" y="12498"/>
                    </a:cubicBezTo>
                    <a:cubicBezTo>
                      <a:pt x="18848" y="12598"/>
                      <a:pt x="18021" y="12974"/>
                      <a:pt x="18196" y="13300"/>
                    </a:cubicBezTo>
                    <a:cubicBezTo>
                      <a:pt x="18372" y="13651"/>
                      <a:pt x="19124" y="14002"/>
                      <a:pt x="19099" y="14177"/>
                    </a:cubicBezTo>
                    <a:cubicBezTo>
                      <a:pt x="19094" y="14203"/>
                      <a:pt x="19072" y="14212"/>
                      <a:pt x="19039" y="14212"/>
                    </a:cubicBezTo>
                    <a:cubicBezTo>
                      <a:pt x="18928" y="14212"/>
                      <a:pt x="18689" y="14103"/>
                      <a:pt x="18558" y="14103"/>
                    </a:cubicBezTo>
                    <a:cubicBezTo>
                      <a:pt x="18496" y="14103"/>
                      <a:pt x="18458" y="14128"/>
                      <a:pt x="18472" y="14202"/>
                    </a:cubicBezTo>
                    <a:cubicBezTo>
                      <a:pt x="18522" y="14453"/>
                      <a:pt x="18973" y="14979"/>
                      <a:pt x="19099" y="15155"/>
                    </a:cubicBezTo>
                    <a:cubicBezTo>
                      <a:pt x="19214" y="15317"/>
                      <a:pt x="19180" y="15843"/>
                      <a:pt x="18977" y="15843"/>
                    </a:cubicBezTo>
                    <a:cubicBezTo>
                      <a:pt x="18960" y="15843"/>
                      <a:pt x="18942" y="15839"/>
                      <a:pt x="18923" y="15831"/>
                    </a:cubicBezTo>
                    <a:cubicBezTo>
                      <a:pt x="18732" y="15762"/>
                      <a:pt x="18673" y="15462"/>
                      <a:pt x="18596" y="15462"/>
                    </a:cubicBezTo>
                    <a:cubicBezTo>
                      <a:pt x="18563" y="15462"/>
                      <a:pt x="18526" y="15520"/>
                      <a:pt x="18472" y="15681"/>
                    </a:cubicBezTo>
                    <a:cubicBezTo>
                      <a:pt x="18297" y="16182"/>
                      <a:pt x="18397" y="16408"/>
                      <a:pt x="18121" y="16533"/>
                    </a:cubicBezTo>
                    <a:cubicBezTo>
                      <a:pt x="17971" y="16596"/>
                      <a:pt x="17958" y="16596"/>
                      <a:pt x="17952" y="16596"/>
                    </a:cubicBezTo>
                    <a:cubicBezTo>
                      <a:pt x="17946" y="16596"/>
                      <a:pt x="17946" y="16596"/>
                      <a:pt x="17820" y="16659"/>
                    </a:cubicBezTo>
                    <a:cubicBezTo>
                      <a:pt x="17687" y="16733"/>
                      <a:pt x="17500" y="16825"/>
                      <a:pt x="17334" y="16825"/>
                    </a:cubicBezTo>
                    <a:cubicBezTo>
                      <a:pt x="17220" y="16825"/>
                      <a:pt x="17115" y="16781"/>
                      <a:pt x="17043" y="16659"/>
                    </a:cubicBezTo>
                    <a:cubicBezTo>
                      <a:pt x="16868" y="16383"/>
                      <a:pt x="17043" y="16258"/>
                      <a:pt x="16818" y="15982"/>
                    </a:cubicBezTo>
                    <a:cubicBezTo>
                      <a:pt x="16629" y="15794"/>
                      <a:pt x="16455" y="15492"/>
                      <a:pt x="16370" y="15492"/>
                    </a:cubicBezTo>
                    <a:cubicBezTo>
                      <a:pt x="16341" y="15492"/>
                      <a:pt x="16323" y="15525"/>
                      <a:pt x="16317" y="15606"/>
                    </a:cubicBezTo>
                    <a:cubicBezTo>
                      <a:pt x="16291" y="15907"/>
                      <a:pt x="16291" y="16032"/>
                      <a:pt x="16517" y="16358"/>
                    </a:cubicBezTo>
                    <a:cubicBezTo>
                      <a:pt x="16768" y="16659"/>
                      <a:pt x="17043" y="16834"/>
                      <a:pt x="16993" y="17110"/>
                    </a:cubicBezTo>
                    <a:cubicBezTo>
                      <a:pt x="16943" y="17360"/>
                      <a:pt x="16442" y="17385"/>
                      <a:pt x="16367" y="17962"/>
                    </a:cubicBezTo>
                    <a:cubicBezTo>
                      <a:pt x="16291" y="18538"/>
                      <a:pt x="16467" y="18513"/>
                      <a:pt x="16266" y="18789"/>
                    </a:cubicBezTo>
                    <a:cubicBezTo>
                      <a:pt x="16066" y="19090"/>
                      <a:pt x="16066" y="19090"/>
                      <a:pt x="16066" y="19340"/>
                    </a:cubicBezTo>
                    <a:cubicBezTo>
                      <a:pt x="16066" y="19591"/>
                      <a:pt x="15916" y="19892"/>
                      <a:pt x="15765" y="20017"/>
                    </a:cubicBezTo>
                    <a:cubicBezTo>
                      <a:pt x="15751" y="20029"/>
                      <a:pt x="15733" y="20033"/>
                      <a:pt x="15714" y="20033"/>
                    </a:cubicBezTo>
                    <a:cubicBezTo>
                      <a:pt x="15616" y="20033"/>
                      <a:pt x="15470" y="19903"/>
                      <a:pt x="15408" y="19903"/>
                    </a:cubicBezTo>
                    <a:cubicBezTo>
                      <a:pt x="15379" y="19903"/>
                      <a:pt x="15368" y="19932"/>
                      <a:pt x="15389" y="20017"/>
                    </a:cubicBezTo>
                    <a:cubicBezTo>
                      <a:pt x="15464" y="20293"/>
                      <a:pt x="15690" y="20418"/>
                      <a:pt x="15439" y="20493"/>
                    </a:cubicBezTo>
                    <a:cubicBezTo>
                      <a:pt x="15164" y="20568"/>
                      <a:pt x="14562" y="20568"/>
                      <a:pt x="14713" y="20719"/>
                    </a:cubicBezTo>
                    <a:cubicBezTo>
                      <a:pt x="14863" y="20869"/>
                      <a:pt x="15264" y="20994"/>
                      <a:pt x="15464" y="20994"/>
                    </a:cubicBezTo>
                    <a:cubicBezTo>
                      <a:pt x="15665" y="20994"/>
                      <a:pt x="15941" y="21395"/>
                      <a:pt x="16091" y="21621"/>
                    </a:cubicBezTo>
                    <a:cubicBezTo>
                      <a:pt x="16241" y="21872"/>
                      <a:pt x="16342" y="22373"/>
                      <a:pt x="16291" y="22573"/>
                    </a:cubicBezTo>
                    <a:cubicBezTo>
                      <a:pt x="16241" y="22749"/>
                      <a:pt x="15088" y="23050"/>
                      <a:pt x="14738" y="23175"/>
                    </a:cubicBezTo>
                    <a:cubicBezTo>
                      <a:pt x="14362" y="23275"/>
                      <a:pt x="14161" y="23275"/>
                      <a:pt x="14136" y="23451"/>
                    </a:cubicBezTo>
                    <a:cubicBezTo>
                      <a:pt x="14111" y="23626"/>
                      <a:pt x="14186" y="24052"/>
                      <a:pt x="14387" y="24478"/>
                    </a:cubicBezTo>
                    <a:cubicBezTo>
                      <a:pt x="14612" y="24879"/>
                      <a:pt x="14236" y="25130"/>
                      <a:pt x="14362" y="25380"/>
                    </a:cubicBezTo>
                    <a:cubicBezTo>
                      <a:pt x="14487" y="25631"/>
                      <a:pt x="14788" y="25882"/>
                      <a:pt x="14687" y="26107"/>
                    </a:cubicBezTo>
                    <a:cubicBezTo>
                      <a:pt x="14655" y="26181"/>
                      <a:pt x="14675" y="26201"/>
                      <a:pt x="14734" y="26201"/>
                    </a:cubicBezTo>
                    <a:cubicBezTo>
                      <a:pt x="14805" y="26201"/>
                      <a:pt x="14934" y="26170"/>
                      <a:pt x="15090" y="26170"/>
                    </a:cubicBezTo>
                    <a:cubicBezTo>
                      <a:pt x="15197" y="26170"/>
                      <a:pt x="15316" y="26185"/>
                      <a:pt x="15439" y="26233"/>
                    </a:cubicBezTo>
                    <a:cubicBezTo>
                      <a:pt x="15780" y="26373"/>
                      <a:pt x="15752" y="26641"/>
                      <a:pt x="15919" y="26641"/>
                    </a:cubicBezTo>
                    <a:cubicBezTo>
                      <a:pt x="15961" y="26641"/>
                      <a:pt x="16015" y="26624"/>
                      <a:pt x="16091" y="26583"/>
                    </a:cubicBezTo>
                    <a:cubicBezTo>
                      <a:pt x="16442" y="26358"/>
                      <a:pt x="16166" y="26157"/>
                      <a:pt x="16467" y="26082"/>
                    </a:cubicBezTo>
                    <a:cubicBezTo>
                      <a:pt x="16537" y="26066"/>
                      <a:pt x="16607" y="26061"/>
                      <a:pt x="16673" y="26061"/>
                    </a:cubicBezTo>
                    <a:cubicBezTo>
                      <a:pt x="16763" y="26061"/>
                      <a:pt x="16846" y="26070"/>
                      <a:pt x="16918" y="26070"/>
                    </a:cubicBezTo>
                    <a:cubicBezTo>
                      <a:pt x="17043" y="26070"/>
                      <a:pt x="17131" y="26045"/>
                      <a:pt x="17144" y="25907"/>
                    </a:cubicBezTo>
                    <a:cubicBezTo>
                      <a:pt x="17169" y="25606"/>
                      <a:pt x="17620" y="24829"/>
                      <a:pt x="17570" y="24754"/>
                    </a:cubicBezTo>
                    <a:cubicBezTo>
                      <a:pt x="17520" y="24679"/>
                      <a:pt x="17144" y="24679"/>
                      <a:pt x="17344" y="24328"/>
                    </a:cubicBezTo>
                    <a:cubicBezTo>
                      <a:pt x="17520" y="24002"/>
                      <a:pt x="17971" y="23050"/>
                      <a:pt x="17971" y="22924"/>
                    </a:cubicBezTo>
                    <a:cubicBezTo>
                      <a:pt x="17971" y="22799"/>
                      <a:pt x="17494" y="22273"/>
                      <a:pt x="17971" y="22222"/>
                    </a:cubicBezTo>
                    <a:cubicBezTo>
                      <a:pt x="18043" y="22214"/>
                      <a:pt x="18103" y="22212"/>
                      <a:pt x="18154" y="22212"/>
                    </a:cubicBezTo>
                    <a:cubicBezTo>
                      <a:pt x="18282" y="22212"/>
                      <a:pt x="18350" y="22230"/>
                      <a:pt x="18402" y="22230"/>
                    </a:cubicBezTo>
                    <a:cubicBezTo>
                      <a:pt x="18458" y="22230"/>
                      <a:pt x="18496" y="22209"/>
                      <a:pt x="18572" y="22122"/>
                    </a:cubicBezTo>
                    <a:cubicBezTo>
                      <a:pt x="18760" y="21934"/>
                      <a:pt x="18816" y="21108"/>
                      <a:pt x="19193" y="21108"/>
                    </a:cubicBezTo>
                    <a:cubicBezTo>
                      <a:pt x="19219" y="21108"/>
                      <a:pt x="19246" y="21112"/>
                      <a:pt x="19274" y="21120"/>
                    </a:cubicBezTo>
                    <a:cubicBezTo>
                      <a:pt x="19750" y="21220"/>
                      <a:pt x="20001" y="21596"/>
                      <a:pt x="20452" y="21646"/>
                    </a:cubicBezTo>
                    <a:cubicBezTo>
                      <a:pt x="20903" y="21721"/>
                      <a:pt x="21605" y="21847"/>
                      <a:pt x="21805" y="22172"/>
                    </a:cubicBezTo>
                    <a:cubicBezTo>
                      <a:pt x="22006" y="22523"/>
                      <a:pt x="21630" y="23150"/>
                      <a:pt x="21630" y="23150"/>
                    </a:cubicBezTo>
                    <a:cubicBezTo>
                      <a:pt x="21630" y="23150"/>
                      <a:pt x="21204" y="23325"/>
                      <a:pt x="21329" y="23425"/>
                    </a:cubicBezTo>
                    <a:cubicBezTo>
                      <a:pt x="21435" y="23496"/>
                      <a:pt x="21805" y="23567"/>
                      <a:pt x="22012" y="23567"/>
                    </a:cubicBezTo>
                    <a:cubicBezTo>
                      <a:pt x="22098" y="23567"/>
                      <a:pt x="22156" y="23555"/>
                      <a:pt x="22156" y="23526"/>
                    </a:cubicBezTo>
                    <a:cubicBezTo>
                      <a:pt x="22156" y="23425"/>
                      <a:pt x="21755" y="23275"/>
                      <a:pt x="21931" y="23075"/>
                    </a:cubicBezTo>
                    <a:cubicBezTo>
                      <a:pt x="22131" y="22899"/>
                      <a:pt x="22231" y="22298"/>
                      <a:pt x="22156" y="22172"/>
                    </a:cubicBezTo>
                    <a:cubicBezTo>
                      <a:pt x="22081" y="22047"/>
                      <a:pt x="21605" y="21897"/>
                      <a:pt x="21855" y="21796"/>
                    </a:cubicBezTo>
                    <a:cubicBezTo>
                      <a:pt x="22131" y="21696"/>
                      <a:pt x="22432" y="21847"/>
                      <a:pt x="22357" y="21621"/>
                    </a:cubicBezTo>
                    <a:cubicBezTo>
                      <a:pt x="22281" y="21420"/>
                      <a:pt x="21730" y="21270"/>
                      <a:pt x="21479" y="21245"/>
                    </a:cubicBezTo>
                    <a:cubicBezTo>
                      <a:pt x="21204" y="21220"/>
                      <a:pt x="20803" y="21195"/>
                      <a:pt x="20552" y="21045"/>
                    </a:cubicBezTo>
                    <a:cubicBezTo>
                      <a:pt x="20327" y="20869"/>
                      <a:pt x="20051" y="20769"/>
                      <a:pt x="19976" y="20593"/>
                    </a:cubicBezTo>
                    <a:cubicBezTo>
                      <a:pt x="19929" y="20431"/>
                      <a:pt x="19581" y="20009"/>
                      <a:pt x="19811" y="20009"/>
                    </a:cubicBezTo>
                    <a:cubicBezTo>
                      <a:pt x="19829" y="20009"/>
                      <a:pt x="19850" y="20012"/>
                      <a:pt x="19875" y="20017"/>
                    </a:cubicBezTo>
                    <a:cubicBezTo>
                      <a:pt x="20251" y="20067"/>
                      <a:pt x="20527" y="20393"/>
                      <a:pt x="20878" y="20418"/>
                    </a:cubicBezTo>
                    <a:cubicBezTo>
                      <a:pt x="21204" y="20443"/>
                      <a:pt x="22382" y="20644"/>
                      <a:pt x="22357" y="20769"/>
                    </a:cubicBezTo>
                    <a:cubicBezTo>
                      <a:pt x="22357" y="20894"/>
                      <a:pt x="22206" y="21070"/>
                      <a:pt x="22582" y="21270"/>
                    </a:cubicBezTo>
                    <a:cubicBezTo>
                      <a:pt x="22983" y="21471"/>
                      <a:pt x="23309" y="21721"/>
                      <a:pt x="23409" y="21922"/>
                    </a:cubicBezTo>
                    <a:cubicBezTo>
                      <a:pt x="23500" y="22067"/>
                      <a:pt x="23618" y="22331"/>
                      <a:pt x="23713" y="22331"/>
                    </a:cubicBezTo>
                    <a:cubicBezTo>
                      <a:pt x="23750" y="22331"/>
                      <a:pt x="23783" y="22294"/>
                      <a:pt x="23810" y="22197"/>
                    </a:cubicBezTo>
                    <a:cubicBezTo>
                      <a:pt x="23911" y="21872"/>
                      <a:pt x="23835" y="21521"/>
                      <a:pt x="23860" y="21320"/>
                    </a:cubicBezTo>
                    <a:cubicBezTo>
                      <a:pt x="23886" y="21120"/>
                      <a:pt x="22858" y="20869"/>
                      <a:pt x="23134" y="20719"/>
                    </a:cubicBezTo>
                    <a:cubicBezTo>
                      <a:pt x="23409" y="20568"/>
                      <a:pt x="23535" y="20568"/>
                      <a:pt x="23510" y="20393"/>
                    </a:cubicBezTo>
                    <a:cubicBezTo>
                      <a:pt x="23491" y="20242"/>
                      <a:pt x="23415" y="19878"/>
                      <a:pt x="23560" y="19878"/>
                    </a:cubicBezTo>
                    <a:cubicBezTo>
                      <a:pt x="23608" y="19878"/>
                      <a:pt x="23680" y="19918"/>
                      <a:pt x="23785" y="20017"/>
                    </a:cubicBezTo>
                    <a:cubicBezTo>
                      <a:pt x="24211" y="20393"/>
                      <a:pt x="24462" y="21070"/>
                      <a:pt x="24863" y="21070"/>
                    </a:cubicBezTo>
                    <a:cubicBezTo>
                      <a:pt x="25239" y="21070"/>
                      <a:pt x="25189" y="20994"/>
                      <a:pt x="25264" y="20744"/>
                    </a:cubicBezTo>
                    <a:cubicBezTo>
                      <a:pt x="25339" y="20493"/>
                      <a:pt x="25339" y="20443"/>
                      <a:pt x="25665" y="20418"/>
                    </a:cubicBezTo>
                    <a:cubicBezTo>
                      <a:pt x="25927" y="20396"/>
                      <a:pt x="25847" y="19635"/>
                      <a:pt x="25987" y="19635"/>
                    </a:cubicBezTo>
                    <a:cubicBezTo>
                      <a:pt x="26007" y="19635"/>
                      <a:pt x="26033" y="19652"/>
                      <a:pt x="26066" y="19691"/>
                    </a:cubicBezTo>
                    <a:cubicBezTo>
                      <a:pt x="26342" y="19967"/>
                      <a:pt x="26868" y="21395"/>
                      <a:pt x="26918" y="21821"/>
                    </a:cubicBezTo>
                    <a:cubicBezTo>
                      <a:pt x="26943" y="22222"/>
                      <a:pt x="26417" y="22298"/>
                      <a:pt x="26292" y="22623"/>
                    </a:cubicBezTo>
                    <a:cubicBezTo>
                      <a:pt x="26141" y="22924"/>
                      <a:pt x="26041" y="23476"/>
                      <a:pt x="25414" y="23526"/>
                    </a:cubicBezTo>
                    <a:cubicBezTo>
                      <a:pt x="24788" y="23576"/>
                      <a:pt x="24562" y="23526"/>
                      <a:pt x="24387" y="23952"/>
                    </a:cubicBezTo>
                    <a:cubicBezTo>
                      <a:pt x="24211" y="24353"/>
                      <a:pt x="24512" y="24603"/>
                      <a:pt x="24362" y="25055"/>
                    </a:cubicBezTo>
                    <a:cubicBezTo>
                      <a:pt x="24249" y="25393"/>
                      <a:pt x="24221" y="25562"/>
                      <a:pt x="24023" y="25562"/>
                    </a:cubicBezTo>
                    <a:cubicBezTo>
                      <a:pt x="23958" y="25562"/>
                      <a:pt x="23873" y="25543"/>
                      <a:pt x="23760" y="25506"/>
                    </a:cubicBezTo>
                    <a:cubicBezTo>
                      <a:pt x="23674" y="25477"/>
                      <a:pt x="23593" y="25467"/>
                      <a:pt x="23519" y="25467"/>
                    </a:cubicBezTo>
                    <a:cubicBezTo>
                      <a:pt x="23321" y="25467"/>
                      <a:pt x="23167" y="25540"/>
                      <a:pt x="23070" y="25540"/>
                    </a:cubicBezTo>
                    <a:cubicBezTo>
                      <a:pt x="23011" y="25540"/>
                      <a:pt x="22973" y="25514"/>
                      <a:pt x="22958" y="25431"/>
                    </a:cubicBezTo>
                    <a:cubicBezTo>
                      <a:pt x="22950" y="25386"/>
                      <a:pt x="22926" y="25368"/>
                      <a:pt x="22891" y="25368"/>
                    </a:cubicBezTo>
                    <a:cubicBezTo>
                      <a:pt x="22720" y="25368"/>
                      <a:pt x="22277" y="25791"/>
                      <a:pt x="21978" y="25791"/>
                    </a:cubicBezTo>
                    <a:cubicBezTo>
                      <a:pt x="21953" y="25791"/>
                      <a:pt x="21928" y="25788"/>
                      <a:pt x="21906" y="25781"/>
                    </a:cubicBezTo>
                    <a:cubicBezTo>
                      <a:pt x="21580" y="25706"/>
                      <a:pt x="21730" y="25581"/>
                      <a:pt x="21454" y="25506"/>
                    </a:cubicBezTo>
                    <a:cubicBezTo>
                      <a:pt x="21154" y="25431"/>
                      <a:pt x="21354" y="25330"/>
                      <a:pt x="21304" y="25055"/>
                    </a:cubicBezTo>
                    <a:cubicBezTo>
                      <a:pt x="21254" y="24779"/>
                      <a:pt x="20853" y="24428"/>
                      <a:pt x="20978" y="24328"/>
                    </a:cubicBezTo>
                    <a:cubicBezTo>
                      <a:pt x="21074" y="24251"/>
                      <a:pt x="20993" y="24070"/>
                      <a:pt x="20860" y="24070"/>
                    </a:cubicBezTo>
                    <a:cubicBezTo>
                      <a:pt x="20819" y="24070"/>
                      <a:pt x="20774" y="24087"/>
                      <a:pt x="20728" y="24127"/>
                    </a:cubicBezTo>
                    <a:cubicBezTo>
                      <a:pt x="20502" y="24303"/>
                      <a:pt x="20778" y="24353"/>
                      <a:pt x="20276" y="24603"/>
                    </a:cubicBezTo>
                    <a:cubicBezTo>
                      <a:pt x="19775" y="24829"/>
                      <a:pt x="19500" y="24829"/>
                      <a:pt x="19224" y="25055"/>
                    </a:cubicBezTo>
                    <a:cubicBezTo>
                      <a:pt x="18973" y="25280"/>
                      <a:pt x="19149" y="25305"/>
                      <a:pt x="18723" y="25456"/>
                    </a:cubicBezTo>
                    <a:cubicBezTo>
                      <a:pt x="18271" y="25606"/>
                      <a:pt x="18071" y="25481"/>
                      <a:pt x="18071" y="25731"/>
                    </a:cubicBezTo>
                    <a:cubicBezTo>
                      <a:pt x="18071" y="26007"/>
                      <a:pt x="17845" y="26182"/>
                      <a:pt x="17494" y="26408"/>
                    </a:cubicBezTo>
                    <a:cubicBezTo>
                      <a:pt x="17119" y="26659"/>
                      <a:pt x="17294" y="26759"/>
                      <a:pt x="16943" y="26834"/>
                    </a:cubicBezTo>
                    <a:cubicBezTo>
                      <a:pt x="16851" y="26855"/>
                      <a:pt x="16761" y="26863"/>
                      <a:pt x="16675" y="26863"/>
                    </a:cubicBezTo>
                    <a:cubicBezTo>
                      <a:pt x="16494" y="26863"/>
                      <a:pt x="16335" y="26830"/>
                      <a:pt x="16224" y="26830"/>
                    </a:cubicBezTo>
                    <a:cubicBezTo>
                      <a:pt x="16203" y="26830"/>
                      <a:pt x="16184" y="26831"/>
                      <a:pt x="16166" y="26834"/>
                    </a:cubicBezTo>
                    <a:cubicBezTo>
                      <a:pt x="16016" y="26859"/>
                      <a:pt x="15640" y="26859"/>
                      <a:pt x="15665" y="27110"/>
                    </a:cubicBezTo>
                    <a:cubicBezTo>
                      <a:pt x="15690" y="27385"/>
                      <a:pt x="15615" y="27987"/>
                      <a:pt x="15389" y="28137"/>
                    </a:cubicBezTo>
                    <a:cubicBezTo>
                      <a:pt x="15139" y="28288"/>
                      <a:pt x="15063" y="28137"/>
                      <a:pt x="14963" y="28664"/>
                    </a:cubicBezTo>
                    <a:cubicBezTo>
                      <a:pt x="14863" y="29165"/>
                      <a:pt x="15013" y="29115"/>
                      <a:pt x="15038" y="29516"/>
                    </a:cubicBezTo>
                    <a:cubicBezTo>
                      <a:pt x="15063" y="29917"/>
                      <a:pt x="14838" y="30493"/>
                      <a:pt x="14412" y="30744"/>
                    </a:cubicBezTo>
                    <a:cubicBezTo>
                      <a:pt x="14299" y="30807"/>
                      <a:pt x="14194" y="30823"/>
                      <a:pt x="14101" y="30823"/>
                    </a:cubicBezTo>
                    <a:cubicBezTo>
                      <a:pt x="14010" y="30823"/>
                      <a:pt x="13930" y="30808"/>
                      <a:pt x="13867" y="30808"/>
                    </a:cubicBezTo>
                    <a:cubicBezTo>
                      <a:pt x="13768" y="30808"/>
                      <a:pt x="13710" y="30846"/>
                      <a:pt x="13710" y="31045"/>
                    </a:cubicBezTo>
                    <a:cubicBezTo>
                      <a:pt x="13685" y="31496"/>
                      <a:pt x="13484" y="31671"/>
                      <a:pt x="13334" y="31897"/>
                    </a:cubicBezTo>
                    <a:cubicBezTo>
                      <a:pt x="13184" y="32147"/>
                      <a:pt x="13134" y="32172"/>
                      <a:pt x="13209" y="32624"/>
                    </a:cubicBezTo>
                    <a:cubicBezTo>
                      <a:pt x="13259" y="33100"/>
                      <a:pt x="12607" y="33175"/>
                      <a:pt x="12507" y="33676"/>
                    </a:cubicBezTo>
                    <a:cubicBezTo>
                      <a:pt x="12382" y="34177"/>
                      <a:pt x="12256" y="34202"/>
                      <a:pt x="12407" y="34503"/>
                    </a:cubicBezTo>
                    <a:cubicBezTo>
                      <a:pt x="12582" y="34829"/>
                      <a:pt x="12833" y="35005"/>
                      <a:pt x="12733" y="35581"/>
                    </a:cubicBezTo>
                    <a:cubicBezTo>
                      <a:pt x="12632" y="36157"/>
                      <a:pt x="12432" y="36383"/>
                      <a:pt x="12357" y="36684"/>
                    </a:cubicBezTo>
                    <a:cubicBezTo>
                      <a:pt x="12281" y="37010"/>
                      <a:pt x="12607" y="37385"/>
                      <a:pt x="12632" y="37786"/>
                    </a:cubicBezTo>
                    <a:cubicBezTo>
                      <a:pt x="12657" y="38162"/>
                      <a:pt x="13109" y="38162"/>
                      <a:pt x="13384" y="38488"/>
                    </a:cubicBezTo>
                    <a:cubicBezTo>
                      <a:pt x="13635" y="38814"/>
                      <a:pt x="14061" y="38764"/>
                      <a:pt x="14186" y="39090"/>
                    </a:cubicBezTo>
                    <a:cubicBezTo>
                      <a:pt x="14312" y="39390"/>
                      <a:pt x="14662" y="39365"/>
                      <a:pt x="14963" y="39566"/>
                    </a:cubicBezTo>
                    <a:cubicBezTo>
                      <a:pt x="15234" y="39712"/>
                      <a:pt x="15332" y="39978"/>
                      <a:pt x="15831" y="39978"/>
                    </a:cubicBezTo>
                    <a:cubicBezTo>
                      <a:pt x="15933" y="39978"/>
                      <a:pt x="16051" y="39967"/>
                      <a:pt x="16191" y="39942"/>
                    </a:cubicBezTo>
                    <a:cubicBezTo>
                      <a:pt x="17018" y="39792"/>
                      <a:pt x="16968" y="39441"/>
                      <a:pt x="17595" y="39340"/>
                    </a:cubicBezTo>
                    <a:cubicBezTo>
                      <a:pt x="18221" y="39240"/>
                      <a:pt x="18221" y="39090"/>
                      <a:pt x="18998" y="38814"/>
                    </a:cubicBezTo>
                    <a:cubicBezTo>
                      <a:pt x="19775" y="38563"/>
                      <a:pt x="19926" y="37912"/>
                      <a:pt x="20477" y="37736"/>
                    </a:cubicBezTo>
                    <a:cubicBezTo>
                      <a:pt x="20856" y="37616"/>
                      <a:pt x="21045" y="37519"/>
                      <a:pt x="21225" y="37519"/>
                    </a:cubicBezTo>
                    <a:cubicBezTo>
                      <a:pt x="21306" y="37519"/>
                      <a:pt x="21385" y="37539"/>
                      <a:pt x="21479" y="37586"/>
                    </a:cubicBezTo>
                    <a:cubicBezTo>
                      <a:pt x="21697" y="37685"/>
                      <a:pt x="21274" y="38018"/>
                      <a:pt x="21383" y="38018"/>
                    </a:cubicBezTo>
                    <a:cubicBezTo>
                      <a:pt x="21412" y="38018"/>
                      <a:pt x="21478" y="37995"/>
                      <a:pt x="21605" y="37937"/>
                    </a:cubicBezTo>
                    <a:cubicBezTo>
                      <a:pt x="22175" y="37699"/>
                      <a:pt x="22227" y="37281"/>
                      <a:pt x="22637" y="37281"/>
                    </a:cubicBezTo>
                    <a:cubicBezTo>
                      <a:pt x="22659" y="37281"/>
                      <a:pt x="22683" y="37283"/>
                      <a:pt x="22708" y="37285"/>
                    </a:cubicBezTo>
                    <a:cubicBezTo>
                      <a:pt x="23209" y="37335"/>
                      <a:pt x="22983" y="37411"/>
                      <a:pt x="22883" y="37912"/>
                    </a:cubicBezTo>
                    <a:cubicBezTo>
                      <a:pt x="22783" y="38413"/>
                      <a:pt x="22231" y="39065"/>
                      <a:pt x="22407" y="39190"/>
                    </a:cubicBezTo>
                    <a:cubicBezTo>
                      <a:pt x="22582" y="39315"/>
                      <a:pt x="23209" y="39390"/>
                      <a:pt x="23359" y="39691"/>
                    </a:cubicBezTo>
                    <a:cubicBezTo>
                      <a:pt x="23535" y="39967"/>
                      <a:pt x="23008" y="40117"/>
                      <a:pt x="23184" y="40468"/>
                    </a:cubicBezTo>
                    <a:cubicBezTo>
                      <a:pt x="23359" y="40794"/>
                      <a:pt x="23535" y="40819"/>
                      <a:pt x="23259" y="40995"/>
                    </a:cubicBezTo>
                    <a:cubicBezTo>
                      <a:pt x="23008" y="41145"/>
                      <a:pt x="22307" y="42348"/>
                      <a:pt x="22081" y="42674"/>
                    </a:cubicBezTo>
                    <a:cubicBezTo>
                      <a:pt x="21830" y="43000"/>
                      <a:pt x="21880" y="43350"/>
                      <a:pt x="22307" y="43426"/>
                    </a:cubicBezTo>
                    <a:cubicBezTo>
                      <a:pt x="22308" y="43426"/>
                      <a:pt x="22310" y="43426"/>
                      <a:pt x="22311" y="43426"/>
                    </a:cubicBezTo>
                    <a:cubicBezTo>
                      <a:pt x="22759" y="43426"/>
                      <a:pt x="29878" y="33165"/>
                      <a:pt x="30502" y="30518"/>
                    </a:cubicBezTo>
                    <a:cubicBezTo>
                      <a:pt x="31129" y="27862"/>
                      <a:pt x="30753" y="24654"/>
                      <a:pt x="30753" y="24528"/>
                    </a:cubicBezTo>
                    <a:cubicBezTo>
                      <a:pt x="30753" y="24468"/>
                      <a:pt x="30700" y="24415"/>
                      <a:pt x="30628" y="24415"/>
                    </a:cubicBezTo>
                    <a:cubicBezTo>
                      <a:pt x="30523" y="24415"/>
                      <a:pt x="30376" y="24530"/>
                      <a:pt x="30302" y="24904"/>
                    </a:cubicBezTo>
                    <a:cubicBezTo>
                      <a:pt x="30165" y="25474"/>
                      <a:pt x="30464" y="26231"/>
                      <a:pt x="30047" y="26231"/>
                    </a:cubicBezTo>
                    <a:cubicBezTo>
                      <a:pt x="30006" y="26231"/>
                      <a:pt x="29957" y="26223"/>
                      <a:pt x="29901" y="26207"/>
                    </a:cubicBezTo>
                    <a:cubicBezTo>
                      <a:pt x="29274" y="26032"/>
                      <a:pt x="28998" y="25481"/>
                      <a:pt x="28748" y="25180"/>
                    </a:cubicBezTo>
                    <a:cubicBezTo>
                      <a:pt x="28522" y="24854"/>
                      <a:pt x="28497" y="24854"/>
                      <a:pt x="28146" y="24478"/>
                    </a:cubicBezTo>
                    <a:cubicBezTo>
                      <a:pt x="27820" y="24077"/>
                      <a:pt x="27043" y="23350"/>
                      <a:pt x="27244" y="23150"/>
                    </a:cubicBezTo>
                    <a:cubicBezTo>
                      <a:pt x="27364" y="23014"/>
                      <a:pt x="27376" y="22906"/>
                      <a:pt x="27475" y="22906"/>
                    </a:cubicBezTo>
                    <a:cubicBezTo>
                      <a:pt x="27541" y="22906"/>
                      <a:pt x="27645" y="22954"/>
                      <a:pt x="27845" y="23075"/>
                    </a:cubicBezTo>
                    <a:cubicBezTo>
                      <a:pt x="28347" y="23400"/>
                      <a:pt x="29149" y="23977"/>
                      <a:pt x="29199" y="24278"/>
                    </a:cubicBezTo>
                    <a:cubicBezTo>
                      <a:pt x="29244" y="24573"/>
                      <a:pt x="29454" y="25565"/>
                      <a:pt x="29772" y="25565"/>
                    </a:cubicBezTo>
                    <a:cubicBezTo>
                      <a:pt x="29805" y="25565"/>
                      <a:pt x="29840" y="25555"/>
                      <a:pt x="29876" y="25531"/>
                    </a:cubicBezTo>
                    <a:cubicBezTo>
                      <a:pt x="30251" y="25305"/>
                      <a:pt x="30076" y="23400"/>
                      <a:pt x="30026" y="22924"/>
                    </a:cubicBezTo>
                    <a:cubicBezTo>
                      <a:pt x="29976" y="22473"/>
                      <a:pt x="30076" y="20293"/>
                      <a:pt x="29951" y="19766"/>
                    </a:cubicBezTo>
                    <a:cubicBezTo>
                      <a:pt x="29825" y="19215"/>
                      <a:pt x="29550" y="18664"/>
                      <a:pt x="29399" y="18639"/>
                    </a:cubicBezTo>
                    <a:cubicBezTo>
                      <a:pt x="29390" y="18637"/>
                      <a:pt x="29381" y="18636"/>
                      <a:pt x="29372" y="18636"/>
                    </a:cubicBezTo>
                    <a:cubicBezTo>
                      <a:pt x="29240" y="18636"/>
                      <a:pt x="29178" y="18815"/>
                      <a:pt x="29249" y="19215"/>
                    </a:cubicBezTo>
                    <a:cubicBezTo>
                      <a:pt x="29309" y="19536"/>
                      <a:pt x="29546" y="20145"/>
                      <a:pt x="29433" y="20145"/>
                    </a:cubicBezTo>
                    <a:cubicBezTo>
                      <a:pt x="29404" y="20145"/>
                      <a:pt x="29354" y="20107"/>
                      <a:pt x="29274" y="20017"/>
                    </a:cubicBezTo>
                    <a:cubicBezTo>
                      <a:pt x="28873" y="19541"/>
                      <a:pt x="28221" y="18889"/>
                      <a:pt x="28472" y="18839"/>
                    </a:cubicBezTo>
                    <a:cubicBezTo>
                      <a:pt x="28482" y="18837"/>
                      <a:pt x="28492" y="18836"/>
                      <a:pt x="28501" y="18836"/>
                    </a:cubicBezTo>
                    <a:cubicBezTo>
                      <a:pt x="28637" y="18836"/>
                      <a:pt x="28713" y="19051"/>
                      <a:pt x="28764" y="19051"/>
                    </a:cubicBezTo>
                    <a:cubicBezTo>
                      <a:pt x="28789" y="19051"/>
                      <a:pt x="28807" y="18998"/>
                      <a:pt x="28823" y="18839"/>
                    </a:cubicBezTo>
                    <a:cubicBezTo>
                      <a:pt x="28867" y="18422"/>
                      <a:pt x="28757" y="17985"/>
                      <a:pt x="28932" y="17985"/>
                    </a:cubicBezTo>
                    <a:cubicBezTo>
                      <a:pt x="28956" y="17985"/>
                      <a:pt x="28986" y="17993"/>
                      <a:pt x="29023" y="18012"/>
                    </a:cubicBezTo>
                    <a:cubicBezTo>
                      <a:pt x="29030" y="18016"/>
                      <a:pt x="29036" y="18018"/>
                      <a:pt x="29042" y="18018"/>
                    </a:cubicBezTo>
                    <a:cubicBezTo>
                      <a:pt x="29257" y="18018"/>
                      <a:pt x="28446" y="15216"/>
                      <a:pt x="28422" y="14679"/>
                    </a:cubicBezTo>
                    <a:cubicBezTo>
                      <a:pt x="28397" y="14127"/>
                      <a:pt x="25515" y="6383"/>
                      <a:pt x="15690" y="2197"/>
                    </a:cubicBezTo>
                    <a:cubicBezTo>
                      <a:pt x="11707" y="505"/>
                      <a:pt x="8974" y="1"/>
                      <a:pt x="7132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70"/>
              <p:cNvSpPr/>
              <p:nvPr/>
            </p:nvSpPr>
            <p:spPr>
              <a:xfrm>
                <a:off x="4814075" y="2053950"/>
                <a:ext cx="71450" cy="102275"/>
              </a:xfrm>
              <a:custGeom>
                <a:rect b="b" l="l" r="r" t="t"/>
                <a:pathLst>
                  <a:path extrusionOk="0" h="4091" w="2858">
                    <a:moveTo>
                      <a:pt x="477" y="1582"/>
                    </a:moveTo>
                    <a:cubicBezTo>
                      <a:pt x="473" y="1600"/>
                      <a:pt x="472" y="1611"/>
                      <a:pt x="473" y="1611"/>
                    </a:cubicBezTo>
                    <a:cubicBezTo>
                      <a:pt x="473" y="1611"/>
                      <a:pt x="474" y="1609"/>
                      <a:pt x="476" y="1603"/>
                    </a:cubicBezTo>
                    <a:cubicBezTo>
                      <a:pt x="478" y="1597"/>
                      <a:pt x="478" y="1590"/>
                      <a:pt x="477" y="1582"/>
                    </a:cubicBezTo>
                    <a:close/>
                    <a:moveTo>
                      <a:pt x="431" y="1"/>
                    </a:moveTo>
                    <a:cubicBezTo>
                      <a:pt x="402" y="1"/>
                      <a:pt x="360" y="29"/>
                      <a:pt x="301" y="99"/>
                    </a:cubicBezTo>
                    <a:cubicBezTo>
                      <a:pt x="0" y="450"/>
                      <a:pt x="151" y="726"/>
                      <a:pt x="151" y="926"/>
                    </a:cubicBezTo>
                    <a:cubicBezTo>
                      <a:pt x="151" y="1091"/>
                      <a:pt x="461" y="1456"/>
                      <a:pt x="477" y="1582"/>
                    </a:cubicBezTo>
                    <a:lnTo>
                      <a:pt x="477" y="1582"/>
                    </a:lnTo>
                    <a:cubicBezTo>
                      <a:pt x="492" y="1509"/>
                      <a:pt x="544" y="1323"/>
                      <a:pt x="595" y="1323"/>
                    </a:cubicBezTo>
                    <a:cubicBezTo>
                      <a:pt x="605" y="1323"/>
                      <a:pt x="616" y="1332"/>
                      <a:pt x="627" y="1352"/>
                    </a:cubicBezTo>
                    <a:cubicBezTo>
                      <a:pt x="698" y="1496"/>
                      <a:pt x="588" y="1730"/>
                      <a:pt x="708" y="1730"/>
                    </a:cubicBezTo>
                    <a:cubicBezTo>
                      <a:pt x="713" y="1730"/>
                      <a:pt x="720" y="1729"/>
                      <a:pt x="727" y="1728"/>
                    </a:cubicBezTo>
                    <a:cubicBezTo>
                      <a:pt x="781" y="1721"/>
                      <a:pt x="850" y="1715"/>
                      <a:pt x="919" y="1715"/>
                    </a:cubicBezTo>
                    <a:cubicBezTo>
                      <a:pt x="1075" y="1715"/>
                      <a:pt x="1236" y="1742"/>
                      <a:pt x="1253" y="1829"/>
                    </a:cubicBezTo>
                    <a:cubicBezTo>
                      <a:pt x="1278" y="1954"/>
                      <a:pt x="1479" y="2154"/>
                      <a:pt x="1454" y="2230"/>
                    </a:cubicBezTo>
                    <a:cubicBezTo>
                      <a:pt x="1404" y="2330"/>
                      <a:pt x="1153" y="2405"/>
                      <a:pt x="1178" y="2480"/>
                    </a:cubicBezTo>
                    <a:cubicBezTo>
                      <a:pt x="1203" y="2555"/>
                      <a:pt x="1278" y="2606"/>
                      <a:pt x="1278" y="2731"/>
                    </a:cubicBezTo>
                    <a:cubicBezTo>
                      <a:pt x="1278" y="2856"/>
                      <a:pt x="1078" y="3107"/>
                      <a:pt x="1178" y="3132"/>
                    </a:cubicBezTo>
                    <a:cubicBezTo>
                      <a:pt x="1182" y="3133"/>
                      <a:pt x="1187" y="3133"/>
                      <a:pt x="1191" y="3133"/>
                    </a:cubicBezTo>
                    <a:cubicBezTo>
                      <a:pt x="1262" y="3133"/>
                      <a:pt x="1405" y="3029"/>
                      <a:pt x="1465" y="3029"/>
                    </a:cubicBezTo>
                    <a:cubicBezTo>
                      <a:pt x="1500" y="3029"/>
                      <a:pt x="1507" y="3066"/>
                      <a:pt x="1454" y="3182"/>
                    </a:cubicBezTo>
                    <a:cubicBezTo>
                      <a:pt x="1278" y="3483"/>
                      <a:pt x="1328" y="3884"/>
                      <a:pt x="1404" y="4084"/>
                    </a:cubicBezTo>
                    <a:cubicBezTo>
                      <a:pt x="1405" y="4088"/>
                      <a:pt x="1407" y="4090"/>
                      <a:pt x="1409" y="4090"/>
                    </a:cubicBezTo>
                    <a:cubicBezTo>
                      <a:pt x="1451" y="4090"/>
                      <a:pt x="1658" y="3501"/>
                      <a:pt x="2156" y="3382"/>
                    </a:cubicBezTo>
                    <a:cubicBezTo>
                      <a:pt x="2707" y="3257"/>
                      <a:pt x="2857" y="3182"/>
                      <a:pt x="2732" y="2956"/>
                    </a:cubicBezTo>
                    <a:cubicBezTo>
                      <a:pt x="2582" y="2706"/>
                      <a:pt x="2481" y="2806"/>
                      <a:pt x="2531" y="2580"/>
                    </a:cubicBezTo>
                    <a:cubicBezTo>
                      <a:pt x="2582" y="2355"/>
                      <a:pt x="1980" y="2154"/>
                      <a:pt x="1880" y="1979"/>
                    </a:cubicBezTo>
                    <a:cubicBezTo>
                      <a:pt x="1780" y="1803"/>
                      <a:pt x="1479" y="1578"/>
                      <a:pt x="1404" y="1428"/>
                    </a:cubicBezTo>
                    <a:cubicBezTo>
                      <a:pt x="1328" y="1302"/>
                      <a:pt x="1028" y="1302"/>
                      <a:pt x="1003" y="1127"/>
                    </a:cubicBezTo>
                    <a:cubicBezTo>
                      <a:pt x="978" y="951"/>
                      <a:pt x="1278" y="500"/>
                      <a:pt x="1003" y="500"/>
                    </a:cubicBezTo>
                    <a:cubicBezTo>
                      <a:pt x="802" y="500"/>
                      <a:pt x="635" y="567"/>
                      <a:pt x="546" y="567"/>
                    </a:cubicBezTo>
                    <a:cubicBezTo>
                      <a:pt x="501" y="567"/>
                      <a:pt x="476" y="550"/>
                      <a:pt x="476" y="500"/>
                    </a:cubicBezTo>
                    <a:cubicBezTo>
                      <a:pt x="476" y="382"/>
                      <a:pt x="538" y="1"/>
                      <a:pt x="431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70"/>
              <p:cNvSpPr/>
              <p:nvPr/>
            </p:nvSpPr>
            <p:spPr>
              <a:xfrm>
                <a:off x="4803425" y="2105200"/>
                <a:ext cx="31350" cy="40300"/>
              </a:xfrm>
              <a:custGeom>
                <a:rect b="b" l="l" r="r" t="t"/>
                <a:pathLst>
                  <a:path extrusionOk="0" h="1612" w="1254">
                    <a:moveTo>
                      <a:pt x="525" y="0"/>
                    </a:moveTo>
                    <a:cubicBezTo>
                      <a:pt x="394" y="0"/>
                      <a:pt x="315" y="26"/>
                      <a:pt x="351" y="205"/>
                    </a:cubicBezTo>
                    <a:cubicBezTo>
                      <a:pt x="371" y="297"/>
                      <a:pt x="316" y="305"/>
                      <a:pt x="244" y="305"/>
                    </a:cubicBezTo>
                    <a:cubicBezTo>
                      <a:pt x="228" y="305"/>
                      <a:pt x="211" y="305"/>
                      <a:pt x="194" y="305"/>
                    </a:cubicBezTo>
                    <a:cubicBezTo>
                      <a:pt x="100" y="305"/>
                      <a:pt x="0" y="317"/>
                      <a:pt x="0" y="480"/>
                    </a:cubicBezTo>
                    <a:cubicBezTo>
                      <a:pt x="0" y="781"/>
                      <a:pt x="326" y="731"/>
                      <a:pt x="301" y="931"/>
                    </a:cubicBezTo>
                    <a:cubicBezTo>
                      <a:pt x="276" y="1107"/>
                      <a:pt x="125" y="1558"/>
                      <a:pt x="351" y="1608"/>
                    </a:cubicBezTo>
                    <a:cubicBezTo>
                      <a:pt x="362" y="1611"/>
                      <a:pt x="373" y="1612"/>
                      <a:pt x="384" y="1612"/>
                    </a:cubicBezTo>
                    <a:cubicBezTo>
                      <a:pt x="599" y="1612"/>
                      <a:pt x="813" y="1172"/>
                      <a:pt x="1028" y="982"/>
                    </a:cubicBezTo>
                    <a:cubicBezTo>
                      <a:pt x="1253" y="756"/>
                      <a:pt x="1103" y="681"/>
                      <a:pt x="1028" y="530"/>
                    </a:cubicBezTo>
                    <a:cubicBezTo>
                      <a:pt x="955" y="385"/>
                      <a:pt x="905" y="3"/>
                      <a:pt x="720" y="3"/>
                    </a:cubicBezTo>
                    <a:cubicBezTo>
                      <a:pt x="714" y="3"/>
                      <a:pt x="708" y="3"/>
                      <a:pt x="702" y="4"/>
                    </a:cubicBezTo>
                    <a:cubicBezTo>
                      <a:pt x="637" y="4"/>
                      <a:pt x="577" y="0"/>
                      <a:pt x="52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70"/>
              <p:cNvSpPr/>
              <p:nvPr/>
            </p:nvSpPr>
            <p:spPr>
              <a:xfrm>
                <a:off x="4979475" y="2215050"/>
                <a:ext cx="20275" cy="23625"/>
              </a:xfrm>
              <a:custGeom>
                <a:rect b="b" l="l" r="r" t="t"/>
                <a:pathLst>
                  <a:path extrusionOk="0" h="945" w="811">
                    <a:moveTo>
                      <a:pt x="373" y="1"/>
                    </a:moveTo>
                    <a:cubicBezTo>
                      <a:pt x="231" y="1"/>
                      <a:pt x="78" y="92"/>
                      <a:pt x="51" y="146"/>
                    </a:cubicBezTo>
                    <a:cubicBezTo>
                      <a:pt x="1" y="247"/>
                      <a:pt x="101" y="798"/>
                      <a:pt x="377" y="898"/>
                    </a:cubicBezTo>
                    <a:cubicBezTo>
                      <a:pt x="467" y="930"/>
                      <a:pt x="534" y="944"/>
                      <a:pt x="584" y="944"/>
                    </a:cubicBezTo>
                    <a:cubicBezTo>
                      <a:pt x="811" y="944"/>
                      <a:pt x="668" y="642"/>
                      <a:pt x="627" y="272"/>
                    </a:cubicBezTo>
                    <a:cubicBezTo>
                      <a:pt x="604" y="66"/>
                      <a:pt x="492" y="1"/>
                      <a:pt x="37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70"/>
              <p:cNvSpPr/>
              <p:nvPr/>
            </p:nvSpPr>
            <p:spPr>
              <a:xfrm>
                <a:off x="4511425" y="1839675"/>
                <a:ext cx="27875" cy="24600"/>
              </a:xfrm>
              <a:custGeom>
                <a:rect b="b" l="l" r="r" t="t"/>
                <a:pathLst>
                  <a:path extrusionOk="0" h="984" w="1115">
                    <a:moveTo>
                      <a:pt x="737" y="0"/>
                    </a:moveTo>
                    <a:cubicBezTo>
                      <a:pt x="589" y="0"/>
                      <a:pt x="334" y="183"/>
                      <a:pt x="201" y="299"/>
                    </a:cubicBezTo>
                    <a:cubicBezTo>
                      <a:pt x="1" y="500"/>
                      <a:pt x="602" y="826"/>
                      <a:pt x="853" y="951"/>
                    </a:cubicBezTo>
                    <a:cubicBezTo>
                      <a:pt x="897" y="973"/>
                      <a:pt x="930" y="983"/>
                      <a:pt x="954" y="983"/>
                    </a:cubicBezTo>
                    <a:cubicBezTo>
                      <a:pt x="1115" y="983"/>
                      <a:pt x="831" y="502"/>
                      <a:pt x="853" y="174"/>
                    </a:cubicBezTo>
                    <a:cubicBezTo>
                      <a:pt x="861" y="47"/>
                      <a:pt x="813" y="0"/>
                      <a:pt x="737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70"/>
              <p:cNvSpPr/>
              <p:nvPr/>
            </p:nvSpPr>
            <p:spPr>
              <a:xfrm>
                <a:off x="4478225" y="1837125"/>
                <a:ext cx="26975" cy="12675"/>
              </a:xfrm>
              <a:custGeom>
                <a:rect b="b" l="l" r="r" t="t"/>
                <a:pathLst>
                  <a:path extrusionOk="0" h="507" w="1079">
                    <a:moveTo>
                      <a:pt x="452" y="0"/>
                    </a:moveTo>
                    <a:cubicBezTo>
                      <a:pt x="251" y="0"/>
                      <a:pt x="0" y="251"/>
                      <a:pt x="26" y="401"/>
                    </a:cubicBezTo>
                    <a:cubicBezTo>
                      <a:pt x="36" y="478"/>
                      <a:pt x="119" y="506"/>
                      <a:pt x="235" y="506"/>
                    </a:cubicBezTo>
                    <a:cubicBezTo>
                      <a:pt x="385" y="506"/>
                      <a:pt x="593" y="458"/>
                      <a:pt x="777" y="401"/>
                    </a:cubicBezTo>
                    <a:cubicBezTo>
                      <a:pt x="1078" y="326"/>
                      <a:pt x="677" y="0"/>
                      <a:pt x="45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70"/>
              <p:cNvSpPr/>
              <p:nvPr/>
            </p:nvSpPr>
            <p:spPr>
              <a:xfrm>
                <a:off x="4809050" y="1794425"/>
                <a:ext cx="87125" cy="47050"/>
              </a:xfrm>
              <a:custGeom>
                <a:rect b="b" l="l" r="r" t="t"/>
                <a:pathLst>
                  <a:path extrusionOk="0" h="1882" w="3485">
                    <a:moveTo>
                      <a:pt x="213" y="1"/>
                    </a:moveTo>
                    <a:cubicBezTo>
                      <a:pt x="114" y="1"/>
                      <a:pt x="36" y="23"/>
                      <a:pt x="26" y="54"/>
                    </a:cubicBezTo>
                    <a:cubicBezTo>
                      <a:pt x="1" y="104"/>
                      <a:pt x="427" y="455"/>
                      <a:pt x="803" y="681"/>
                    </a:cubicBezTo>
                    <a:cubicBezTo>
                      <a:pt x="1204" y="906"/>
                      <a:pt x="2306" y="1533"/>
                      <a:pt x="2507" y="1708"/>
                    </a:cubicBezTo>
                    <a:cubicBezTo>
                      <a:pt x="2608" y="1795"/>
                      <a:pt x="2726" y="1882"/>
                      <a:pt x="2866" y="1882"/>
                    </a:cubicBezTo>
                    <a:cubicBezTo>
                      <a:pt x="2968" y="1882"/>
                      <a:pt x="3082" y="1835"/>
                      <a:pt x="3209" y="1708"/>
                    </a:cubicBezTo>
                    <a:cubicBezTo>
                      <a:pt x="3484" y="1407"/>
                      <a:pt x="2732" y="1332"/>
                      <a:pt x="2281" y="1157"/>
                    </a:cubicBezTo>
                    <a:cubicBezTo>
                      <a:pt x="1855" y="956"/>
                      <a:pt x="778" y="430"/>
                      <a:pt x="627" y="179"/>
                    </a:cubicBezTo>
                    <a:cubicBezTo>
                      <a:pt x="539" y="47"/>
                      <a:pt x="355" y="1"/>
                      <a:pt x="21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70"/>
              <p:cNvSpPr/>
              <p:nvPr/>
            </p:nvSpPr>
            <p:spPr>
              <a:xfrm>
                <a:off x="4026475" y="2266950"/>
                <a:ext cx="1225600" cy="354650"/>
              </a:xfrm>
              <a:custGeom>
                <a:rect b="b" l="l" r="r" t="t"/>
                <a:pathLst>
                  <a:path extrusionOk="0" h="14186" w="49024">
                    <a:moveTo>
                      <a:pt x="0" y="0"/>
                    </a:moveTo>
                    <a:cubicBezTo>
                      <a:pt x="25" y="3785"/>
                      <a:pt x="2607" y="7344"/>
                      <a:pt x="7243" y="10025"/>
                    </a:cubicBezTo>
                    <a:cubicBezTo>
                      <a:pt x="12055" y="12807"/>
                      <a:pt x="18346" y="14186"/>
                      <a:pt x="24637" y="14186"/>
                    </a:cubicBezTo>
                    <a:cubicBezTo>
                      <a:pt x="30878" y="14186"/>
                      <a:pt x="37093" y="12832"/>
                      <a:pt x="41830" y="10101"/>
                    </a:cubicBezTo>
                    <a:cubicBezTo>
                      <a:pt x="46467" y="7419"/>
                      <a:pt x="49023" y="3835"/>
                      <a:pt x="48973" y="0"/>
                    </a:cubicBezTo>
                    <a:lnTo>
                      <a:pt x="48722" y="0"/>
                    </a:lnTo>
                    <a:cubicBezTo>
                      <a:pt x="48747" y="3735"/>
                      <a:pt x="46266" y="7243"/>
                      <a:pt x="41705" y="9875"/>
                    </a:cubicBezTo>
                    <a:cubicBezTo>
                      <a:pt x="37002" y="12582"/>
                      <a:pt x="30828" y="13935"/>
                      <a:pt x="24641" y="13935"/>
                    </a:cubicBezTo>
                    <a:cubicBezTo>
                      <a:pt x="18397" y="13935"/>
                      <a:pt x="12140" y="12557"/>
                      <a:pt x="7369" y="9800"/>
                    </a:cubicBezTo>
                    <a:cubicBezTo>
                      <a:pt x="2832" y="7168"/>
                      <a:pt x="301" y="371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70"/>
              <p:cNvSpPr/>
              <p:nvPr/>
            </p:nvSpPr>
            <p:spPr>
              <a:xfrm>
                <a:off x="4206925" y="1713750"/>
                <a:ext cx="722450" cy="1079550"/>
              </a:xfrm>
              <a:custGeom>
                <a:rect b="b" l="l" r="r" t="t"/>
                <a:pathLst>
                  <a:path extrusionOk="0" h="43182" w="28898">
                    <a:moveTo>
                      <a:pt x="24973" y="1"/>
                    </a:moveTo>
                    <a:cubicBezTo>
                      <a:pt x="22585" y="1"/>
                      <a:pt x="19934" y="804"/>
                      <a:pt x="17193" y="2379"/>
                    </a:cubicBezTo>
                    <a:cubicBezTo>
                      <a:pt x="7720" y="7843"/>
                      <a:pt x="0" y="21151"/>
                      <a:pt x="0" y="32028"/>
                    </a:cubicBezTo>
                    <a:cubicBezTo>
                      <a:pt x="0" y="37367"/>
                      <a:pt x="1830" y="41326"/>
                      <a:pt x="5163" y="43181"/>
                    </a:cubicBezTo>
                    <a:lnTo>
                      <a:pt x="5289" y="42956"/>
                    </a:lnTo>
                    <a:cubicBezTo>
                      <a:pt x="2055" y="41151"/>
                      <a:pt x="251" y="37266"/>
                      <a:pt x="251" y="32028"/>
                    </a:cubicBezTo>
                    <a:cubicBezTo>
                      <a:pt x="251" y="21226"/>
                      <a:pt x="7920" y="8018"/>
                      <a:pt x="17319" y="2579"/>
                    </a:cubicBezTo>
                    <a:cubicBezTo>
                      <a:pt x="20013" y="1035"/>
                      <a:pt x="22618" y="254"/>
                      <a:pt x="24960" y="254"/>
                    </a:cubicBezTo>
                    <a:cubicBezTo>
                      <a:pt x="26343" y="254"/>
                      <a:pt x="27634" y="526"/>
                      <a:pt x="28797" y="1076"/>
                    </a:cubicBezTo>
                    <a:lnTo>
                      <a:pt x="28898" y="850"/>
                    </a:lnTo>
                    <a:cubicBezTo>
                      <a:pt x="27705" y="282"/>
                      <a:pt x="26385" y="1"/>
                      <a:pt x="24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70"/>
              <p:cNvSpPr/>
              <p:nvPr/>
            </p:nvSpPr>
            <p:spPr>
              <a:xfrm>
                <a:off x="4347275" y="1713750"/>
                <a:ext cx="722450" cy="1079550"/>
              </a:xfrm>
              <a:custGeom>
                <a:rect b="b" l="l" r="r" t="t"/>
                <a:pathLst>
                  <a:path extrusionOk="0" h="43182" w="28898">
                    <a:moveTo>
                      <a:pt x="3932" y="1"/>
                    </a:moveTo>
                    <a:cubicBezTo>
                      <a:pt x="2516" y="1"/>
                      <a:pt x="1193" y="282"/>
                      <a:pt x="0" y="850"/>
                    </a:cubicBezTo>
                    <a:lnTo>
                      <a:pt x="126" y="1076"/>
                    </a:lnTo>
                    <a:cubicBezTo>
                      <a:pt x="1289" y="526"/>
                      <a:pt x="2580" y="254"/>
                      <a:pt x="3962" y="254"/>
                    </a:cubicBezTo>
                    <a:cubicBezTo>
                      <a:pt x="6302" y="254"/>
                      <a:pt x="8901" y="1035"/>
                      <a:pt x="11579" y="2579"/>
                    </a:cubicBezTo>
                    <a:cubicBezTo>
                      <a:pt x="21003" y="8018"/>
                      <a:pt x="28647" y="21226"/>
                      <a:pt x="28647" y="32028"/>
                    </a:cubicBezTo>
                    <a:cubicBezTo>
                      <a:pt x="28647" y="37266"/>
                      <a:pt x="26868" y="41151"/>
                      <a:pt x="23635" y="42956"/>
                    </a:cubicBezTo>
                    <a:lnTo>
                      <a:pt x="23760" y="43181"/>
                    </a:lnTo>
                    <a:cubicBezTo>
                      <a:pt x="27068" y="41326"/>
                      <a:pt x="28898" y="37367"/>
                      <a:pt x="28898" y="32028"/>
                    </a:cubicBezTo>
                    <a:cubicBezTo>
                      <a:pt x="28898" y="21151"/>
                      <a:pt x="21203" y="7843"/>
                      <a:pt x="11705" y="2379"/>
                    </a:cubicBezTo>
                    <a:cubicBezTo>
                      <a:pt x="8980" y="804"/>
                      <a:pt x="6325" y="1"/>
                      <a:pt x="39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70"/>
              <p:cNvSpPr/>
              <p:nvPr/>
            </p:nvSpPr>
            <p:spPr>
              <a:xfrm>
                <a:off x="4635500" y="1659800"/>
                <a:ext cx="6275" cy="1214325"/>
              </a:xfrm>
              <a:custGeom>
                <a:rect b="b" l="l" r="r" t="t"/>
                <a:pathLst>
                  <a:path extrusionOk="0" h="48573" w="251">
                    <a:moveTo>
                      <a:pt x="0" y="0"/>
                    </a:moveTo>
                    <a:lnTo>
                      <a:pt x="0" y="48572"/>
                    </a:lnTo>
                    <a:lnTo>
                      <a:pt x="251" y="4857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70"/>
              <p:cNvSpPr/>
              <p:nvPr/>
            </p:nvSpPr>
            <p:spPr>
              <a:xfrm>
                <a:off x="4028350" y="1772575"/>
                <a:ext cx="1220575" cy="494400"/>
              </a:xfrm>
              <a:custGeom>
                <a:rect b="b" l="l" r="r" t="t"/>
                <a:pathLst>
                  <a:path extrusionOk="0" h="19776" w="48823">
                    <a:moveTo>
                      <a:pt x="24412" y="1"/>
                    </a:moveTo>
                    <a:cubicBezTo>
                      <a:pt x="10953" y="1"/>
                      <a:pt x="0" y="8873"/>
                      <a:pt x="0" y="19775"/>
                    </a:cubicBezTo>
                    <a:lnTo>
                      <a:pt x="251" y="19775"/>
                    </a:lnTo>
                    <a:cubicBezTo>
                      <a:pt x="251" y="9023"/>
                      <a:pt x="11078" y="251"/>
                      <a:pt x="24412" y="251"/>
                    </a:cubicBezTo>
                    <a:cubicBezTo>
                      <a:pt x="37720" y="251"/>
                      <a:pt x="48572" y="9023"/>
                      <a:pt x="48572" y="19775"/>
                    </a:cubicBezTo>
                    <a:lnTo>
                      <a:pt x="48823" y="19775"/>
                    </a:lnTo>
                    <a:cubicBezTo>
                      <a:pt x="48823" y="8873"/>
                      <a:pt x="37870" y="1"/>
                      <a:pt x="24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70"/>
              <p:cNvSpPr/>
              <p:nvPr/>
            </p:nvSpPr>
            <p:spPr>
              <a:xfrm>
                <a:off x="4139250" y="3679850"/>
                <a:ext cx="173575" cy="52050"/>
              </a:xfrm>
              <a:custGeom>
                <a:rect b="b" l="l" r="r" t="t"/>
                <a:pathLst>
                  <a:path extrusionOk="0" h="2082" w="6943">
                    <a:moveTo>
                      <a:pt x="1" y="1379"/>
                    </a:moveTo>
                    <a:lnTo>
                      <a:pt x="1" y="1705"/>
                    </a:lnTo>
                    <a:cubicBezTo>
                      <a:pt x="652" y="2081"/>
                      <a:pt x="2106" y="1881"/>
                      <a:pt x="2482" y="1705"/>
                    </a:cubicBezTo>
                    <a:cubicBezTo>
                      <a:pt x="2732" y="1329"/>
                      <a:pt x="3409" y="1430"/>
                      <a:pt x="3785" y="1580"/>
                    </a:cubicBezTo>
                    <a:cubicBezTo>
                      <a:pt x="5239" y="1705"/>
                      <a:pt x="5765" y="1505"/>
                      <a:pt x="6266" y="1129"/>
                    </a:cubicBezTo>
                    <a:cubicBezTo>
                      <a:pt x="6492" y="953"/>
                      <a:pt x="6943" y="502"/>
                      <a:pt x="6893" y="1"/>
                    </a:cubicBezTo>
                    <a:cubicBezTo>
                      <a:pt x="5163" y="402"/>
                      <a:pt x="1" y="1379"/>
                      <a:pt x="1" y="1379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70"/>
              <p:cNvSpPr/>
              <p:nvPr/>
            </p:nvSpPr>
            <p:spPr>
              <a:xfrm>
                <a:off x="4129225" y="3651675"/>
                <a:ext cx="186750" cy="72700"/>
              </a:xfrm>
              <a:custGeom>
                <a:rect b="b" l="l" r="r" t="t"/>
                <a:pathLst>
                  <a:path extrusionOk="0" h="2908" w="7470">
                    <a:moveTo>
                      <a:pt x="2883" y="0"/>
                    </a:moveTo>
                    <a:cubicBezTo>
                      <a:pt x="2883" y="0"/>
                      <a:pt x="4462" y="451"/>
                      <a:pt x="5414" y="577"/>
                    </a:cubicBezTo>
                    <a:cubicBezTo>
                      <a:pt x="6341" y="702"/>
                      <a:pt x="7018" y="551"/>
                      <a:pt x="7244" y="902"/>
                    </a:cubicBezTo>
                    <a:cubicBezTo>
                      <a:pt x="7469" y="1228"/>
                      <a:pt x="6968" y="2105"/>
                      <a:pt x="6141" y="2381"/>
                    </a:cubicBezTo>
                    <a:cubicBezTo>
                      <a:pt x="5314" y="2682"/>
                      <a:pt x="3610" y="2356"/>
                      <a:pt x="2983" y="2481"/>
                    </a:cubicBezTo>
                    <a:cubicBezTo>
                      <a:pt x="2356" y="2607"/>
                      <a:pt x="777" y="2907"/>
                      <a:pt x="402" y="2506"/>
                    </a:cubicBezTo>
                    <a:cubicBezTo>
                      <a:pt x="1" y="2130"/>
                      <a:pt x="402" y="226"/>
                      <a:pt x="402" y="2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70"/>
              <p:cNvSpPr/>
              <p:nvPr/>
            </p:nvSpPr>
            <p:spPr>
              <a:xfrm>
                <a:off x="3978850" y="3510050"/>
                <a:ext cx="131600" cy="117825"/>
              </a:xfrm>
              <a:custGeom>
                <a:rect b="b" l="l" r="r" t="t"/>
                <a:pathLst>
                  <a:path extrusionOk="0" h="4713" w="5264">
                    <a:moveTo>
                      <a:pt x="76" y="3560"/>
                    </a:moveTo>
                    <a:lnTo>
                      <a:pt x="2933" y="377"/>
                    </a:lnTo>
                    <a:cubicBezTo>
                      <a:pt x="4061" y="51"/>
                      <a:pt x="5264" y="1"/>
                      <a:pt x="5113" y="1054"/>
                    </a:cubicBezTo>
                    <a:cubicBezTo>
                      <a:pt x="4963" y="1981"/>
                      <a:pt x="3484" y="2382"/>
                      <a:pt x="2482" y="3284"/>
                    </a:cubicBezTo>
                    <a:lnTo>
                      <a:pt x="1529" y="4111"/>
                    </a:lnTo>
                    <a:cubicBezTo>
                      <a:pt x="853" y="4713"/>
                      <a:pt x="0" y="4186"/>
                      <a:pt x="76" y="35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70"/>
              <p:cNvSpPr/>
              <p:nvPr/>
            </p:nvSpPr>
            <p:spPr>
              <a:xfrm>
                <a:off x="4396150" y="2440500"/>
                <a:ext cx="95250" cy="144150"/>
              </a:xfrm>
              <a:custGeom>
                <a:rect b="b" l="l" r="r" t="t"/>
                <a:pathLst>
                  <a:path extrusionOk="0" h="5766" w="3810">
                    <a:moveTo>
                      <a:pt x="1579" y="5515"/>
                    </a:moveTo>
                    <a:cubicBezTo>
                      <a:pt x="2206" y="5139"/>
                      <a:pt x="3008" y="4286"/>
                      <a:pt x="3283" y="3610"/>
                    </a:cubicBezTo>
                    <a:cubicBezTo>
                      <a:pt x="3509" y="3033"/>
                      <a:pt x="3760" y="2432"/>
                      <a:pt x="3785" y="1805"/>
                    </a:cubicBezTo>
                    <a:cubicBezTo>
                      <a:pt x="3810" y="1254"/>
                      <a:pt x="3659" y="677"/>
                      <a:pt x="3384" y="201"/>
                    </a:cubicBezTo>
                    <a:cubicBezTo>
                      <a:pt x="3359" y="176"/>
                      <a:pt x="3334" y="126"/>
                      <a:pt x="3309" y="101"/>
                    </a:cubicBezTo>
                    <a:cubicBezTo>
                      <a:pt x="3158" y="1"/>
                      <a:pt x="2983" y="176"/>
                      <a:pt x="2908" y="301"/>
                    </a:cubicBezTo>
                    <a:cubicBezTo>
                      <a:pt x="2406" y="1103"/>
                      <a:pt x="1930" y="2006"/>
                      <a:pt x="1304" y="2733"/>
                    </a:cubicBezTo>
                    <a:cubicBezTo>
                      <a:pt x="1354" y="2457"/>
                      <a:pt x="1454" y="2131"/>
                      <a:pt x="1579" y="1880"/>
                    </a:cubicBezTo>
                    <a:cubicBezTo>
                      <a:pt x="1780" y="1454"/>
                      <a:pt x="1429" y="1479"/>
                      <a:pt x="1429" y="1479"/>
                    </a:cubicBezTo>
                    <a:cubicBezTo>
                      <a:pt x="1178" y="1630"/>
                      <a:pt x="502" y="2733"/>
                      <a:pt x="401" y="3159"/>
                    </a:cubicBezTo>
                    <a:cubicBezTo>
                      <a:pt x="301" y="3585"/>
                      <a:pt x="50" y="4637"/>
                      <a:pt x="50" y="4637"/>
                    </a:cubicBezTo>
                    <a:lnTo>
                      <a:pt x="176" y="4763"/>
                    </a:lnTo>
                    <a:cubicBezTo>
                      <a:pt x="75" y="4913"/>
                      <a:pt x="0" y="4988"/>
                      <a:pt x="0" y="4988"/>
                    </a:cubicBezTo>
                    <a:cubicBezTo>
                      <a:pt x="0" y="4988"/>
                      <a:pt x="1153" y="5765"/>
                      <a:pt x="1579" y="55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70"/>
              <p:cNvSpPr/>
              <p:nvPr/>
            </p:nvSpPr>
            <p:spPr>
              <a:xfrm>
                <a:off x="3888625" y="2643525"/>
                <a:ext cx="98400" cy="136600"/>
              </a:xfrm>
              <a:custGeom>
                <a:rect b="b" l="l" r="r" t="t"/>
                <a:pathLst>
                  <a:path extrusionOk="0" h="5464" w="3936">
                    <a:moveTo>
                      <a:pt x="3935" y="0"/>
                    </a:moveTo>
                    <a:cubicBezTo>
                      <a:pt x="3935" y="0"/>
                      <a:pt x="0" y="1429"/>
                      <a:pt x="3058" y="5464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70"/>
              <p:cNvSpPr/>
              <p:nvPr/>
            </p:nvSpPr>
            <p:spPr>
              <a:xfrm>
                <a:off x="4002650" y="2440500"/>
                <a:ext cx="188625" cy="207425"/>
              </a:xfrm>
              <a:custGeom>
                <a:rect b="b" l="l" r="r" t="t"/>
                <a:pathLst>
                  <a:path extrusionOk="0" h="8297" w="7545">
                    <a:moveTo>
                      <a:pt x="1830" y="176"/>
                    </a:moveTo>
                    <a:cubicBezTo>
                      <a:pt x="2683" y="26"/>
                      <a:pt x="3835" y="1"/>
                      <a:pt x="4662" y="251"/>
                    </a:cubicBezTo>
                    <a:cubicBezTo>
                      <a:pt x="6016" y="652"/>
                      <a:pt x="6768" y="1530"/>
                      <a:pt x="7094" y="2833"/>
                    </a:cubicBezTo>
                    <a:cubicBezTo>
                      <a:pt x="7444" y="4136"/>
                      <a:pt x="7545" y="6342"/>
                      <a:pt x="6793" y="7545"/>
                    </a:cubicBezTo>
                    <a:cubicBezTo>
                      <a:pt x="6317" y="8297"/>
                      <a:pt x="5264" y="8171"/>
                      <a:pt x="4512" y="7971"/>
                    </a:cubicBezTo>
                    <a:cubicBezTo>
                      <a:pt x="3610" y="7720"/>
                      <a:pt x="2432" y="7344"/>
                      <a:pt x="1705" y="6768"/>
                    </a:cubicBezTo>
                    <a:cubicBezTo>
                      <a:pt x="678" y="5991"/>
                      <a:pt x="126" y="4286"/>
                      <a:pt x="51" y="3058"/>
                    </a:cubicBezTo>
                    <a:cubicBezTo>
                      <a:pt x="1" y="2006"/>
                      <a:pt x="552" y="377"/>
                      <a:pt x="1830" y="1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70"/>
              <p:cNvSpPr/>
              <p:nvPr/>
            </p:nvSpPr>
            <p:spPr>
              <a:xfrm>
                <a:off x="4030225" y="2602775"/>
                <a:ext cx="97150" cy="66450"/>
              </a:xfrm>
              <a:custGeom>
                <a:rect b="b" l="l" r="r" t="t"/>
                <a:pathLst>
                  <a:path extrusionOk="0" h="2658" w="3886">
                    <a:moveTo>
                      <a:pt x="727" y="1"/>
                    </a:moveTo>
                    <a:cubicBezTo>
                      <a:pt x="828" y="126"/>
                      <a:pt x="953" y="227"/>
                      <a:pt x="1078" y="327"/>
                    </a:cubicBezTo>
                    <a:cubicBezTo>
                      <a:pt x="1805" y="878"/>
                      <a:pt x="2507" y="1229"/>
                      <a:pt x="3409" y="1480"/>
                    </a:cubicBezTo>
                    <a:cubicBezTo>
                      <a:pt x="3559" y="1505"/>
                      <a:pt x="3710" y="1555"/>
                      <a:pt x="3885" y="1580"/>
                    </a:cubicBezTo>
                    <a:lnTo>
                      <a:pt x="3810" y="2407"/>
                    </a:lnTo>
                    <a:cubicBezTo>
                      <a:pt x="2858" y="2658"/>
                      <a:pt x="1905" y="2257"/>
                      <a:pt x="1254" y="2081"/>
                    </a:cubicBezTo>
                    <a:cubicBezTo>
                      <a:pt x="752" y="1931"/>
                      <a:pt x="1" y="1806"/>
                      <a:pt x="1" y="1279"/>
                    </a:cubicBez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70"/>
              <p:cNvSpPr/>
              <p:nvPr/>
            </p:nvSpPr>
            <p:spPr>
              <a:xfrm>
                <a:off x="4001400" y="2410425"/>
                <a:ext cx="188000" cy="217450"/>
              </a:xfrm>
              <a:custGeom>
                <a:rect b="b" l="l" r="r" t="t"/>
                <a:pathLst>
                  <a:path extrusionOk="0" h="8698" w="7520">
                    <a:moveTo>
                      <a:pt x="828" y="1630"/>
                    </a:moveTo>
                    <a:cubicBezTo>
                      <a:pt x="1" y="2156"/>
                      <a:pt x="51" y="3484"/>
                      <a:pt x="101" y="4337"/>
                    </a:cubicBezTo>
                    <a:cubicBezTo>
                      <a:pt x="151" y="5565"/>
                      <a:pt x="728" y="7194"/>
                      <a:pt x="1755" y="7971"/>
                    </a:cubicBezTo>
                    <a:cubicBezTo>
                      <a:pt x="2306" y="8422"/>
                      <a:pt x="2357" y="8472"/>
                      <a:pt x="3108" y="8697"/>
                    </a:cubicBezTo>
                    <a:cubicBezTo>
                      <a:pt x="3184" y="8672"/>
                      <a:pt x="3359" y="8547"/>
                      <a:pt x="3560" y="8397"/>
                    </a:cubicBezTo>
                    <a:cubicBezTo>
                      <a:pt x="3986" y="8096"/>
                      <a:pt x="4186" y="7545"/>
                      <a:pt x="4011" y="7043"/>
                    </a:cubicBezTo>
                    <a:cubicBezTo>
                      <a:pt x="3860" y="6542"/>
                      <a:pt x="3860" y="5941"/>
                      <a:pt x="4136" y="5790"/>
                    </a:cubicBezTo>
                    <a:cubicBezTo>
                      <a:pt x="4587" y="5540"/>
                      <a:pt x="4888" y="6442"/>
                      <a:pt x="4888" y="6442"/>
                    </a:cubicBezTo>
                    <a:cubicBezTo>
                      <a:pt x="5164" y="6342"/>
                      <a:pt x="5565" y="6041"/>
                      <a:pt x="5339" y="5489"/>
                    </a:cubicBezTo>
                    <a:cubicBezTo>
                      <a:pt x="5114" y="4963"/>
                      <a:pt x="5339" y="4412"/>
                      <a:pt x="5339" y="4412"/>
                    </a:cubicBezTo>
                    <a:cubicBezTo>
                      <a:pt x="6166" y="4437"/>
                      <a:pt x="6542" y="3334"/>
                      <a:pt x="6793" y="3184"/>
                    </a:cubicBezTo>
                    <a:cubicBezTo>
                      <a:pt x="7344" y="2858"/>
                      <a:pt x="7520" y="2733"/>
                      <a:pt x="7444" y="2231"/>
                    </a:cubicBezTo>
                    <a:cubicBezTo>
                      <a:pt x="7369" y="1880"/>
                      <a:pt x="7244" y="1530"/>
                      <a:pt x="6993" y="1304"/>
                    </a:cubicBezTo>
                    <a:cubicBezTo>
                      <a:pt x="6692" y="1028"/>
                      <a:pt x="5740" y="677"/>
                      <a:pt x="5364" y="577"/>
                    </a:cubicBezTo>
                    <a:cubicBezTo>
                      <a:pt x="3083" y="1"/>
                      <a:pt x="1354" y="402"/>
                      <a:pt x="828" y="1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70"/>
              <p:cNvSpPr/>
              <p:nvPr/>
            </p:nvSpPr>
            <p:spPr>
              <a:xfrm>
                <a:off x="3976350" y="3535750"/>
                <a:ext cx="130350" cy="102150"/>
              </a:xfrm>
              <a:custGeom>
                <a:rect b="b" l="l" r="r" t="t"/>
                <a:pathLst>
                  <a:path extrusionOk="0" h="4086" w="5214">
                    <a:moveTo>
                      <a:pt x="1629" y="3083"/>
                    </a:moveTo>
                    <a:lnTo>
                      <a:pt x="2582" y="2256"/>
                    </a:lnTo>
                    <a:cubicBezTo>
                      <a:pt x="3584" y="1354"/>
                      <a:pt x="5063" y="953"/>
                      <a:pt x="5213" y="26"/>
                    </a:cubicBez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cubicBezTo>
                      <a:pt x="5213" y="101"/>
                      <a:pt x="5213" y="201"/>
                      <a:pt x="5213" y="326"/>
                    </a:cubicBezTo>
                    <a:cubicBezTo>
                      <a:pt x="5063" y="1254"/>
                      <a:pt x="3584" y="1655"/>
                      <a:pt x="2582" y="2557"/>
                    </a:cubicBezTo>
                    <a:lnTo>
                      <a:pt x="1629" y="3384"/>
                    </a:lnTo>
                    <a:cubicBezTo>
                      <a:pt x="852" y="4086"/>
                      <a:pt x="0" y="3584"/>
                      <a:pt x="176" y="2532"/>
                    </a:cubicBezTo>
                    <a:cubicBezTo>
                      <a:pt x="100" y="3158"/>
                      <a:pt x="953" y="3685"/>
                      <a:pt x="1629" y="3083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70"/>
              <p:cNvSpPr/>
              <p:nvPr/>
            </p:nvSpPr>
            <p:spPr>
              <a:xfrm>
                <a:off x="3956925" y="3011300"/>
                <a:ext cx="154775" cy="604050"/>
              </a:xfrm>
              <a:custGeom>
                <a:rect b="b" l="l" r="r" t="t"/>
                <a:pathLst>
                  <a:path extrusionOk="0" h="24162" w="6191">
                    <a:moveTo>
                      <a:pt x="978" y="1404"/>
                    </a:moveTo>
                    <a:cubicBezTo>
                      <a:pt x="0" y="2808"/>
                      <a:pt x="2456" y="6643"/>
                      <a:pt x="1780" y="11430"/>
                    </a:cubicBezTo>
                    <a:cubicBezTo>
                      <a:pt x="1329" y="14688"/>
                      <a:pt x="451" y="20126"/>
                      <a:pt x="652" y="23209"/>
                    </a:cubicBezTo>
                    <a:cubicBezTo>
                      <a:pt x="702" y="23760"/>
                      <a:pt x="2882" y="24161"/>
                      <a:pt x="3484" y="21455"/>
                    </a:cubicBezTo>
                    <a:cubicBezTo>
                      <a:pt x="4486" y="16843"/>
                      <a:pt x="5740" y="13961"/>
                      <a:pt x="6191" y="10377"/>
                    </a:cubicBezTo>
                    <a:lnTo>
                      <a:pt x="5965" y="1"/>
                    </a:lnTo>
                    <a:close/>
                  </a:path>
                </a:pathLst>
              </a:custGeom>
              <a:solidFill>
                <a:srgbClr val="717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70"/>
              <p:cNvSpPr/>
              <p:nvPr/>
            </p:nvSpPr>
            <p:spPr>
              <a:xfrm>
                <a:off x="4053400" y="3033875"/>
                <a:ext cx="207425" cy="660425"/>
              </a:xfrm>
              <a:custGeom>
                <a:rect b="b" l="l" r="r" t="t"/>
                <a:pathLst>
                  <a:path extrusionOk="0" h="26417" w="8297">
                    <a:moveTo>
                      <a:pt x="252" y="0"/>
                    </a:moveTo>
                    <a:cubicBezTo>
                      <a:pt x="1" y="4311"/>
                      <a:pt x="3084" y="9599"/>
                      <a:pt x="2883" y="13058"/>
                    </a:cubicBezTo>
                    <a:cubicBezTo>
                      <a:pt x="2658" y="16667"/>
                      <a:pt x="3059" y="21028"/>
                      <a:pt x="3059" y="24913"/>
                    </a:cubicBezTo>
                    <a:cubicBezTo>
                      <a:pt x="3059" y="24913"/>
                      <a:pt x="6242" y="26416"/>
                      <a:pt x="6367" y="24086"/>
                    </a:cubicBezTo>
                    <a:cubicBezTo>
                      <a:pt x="6843" y="16466"/>
                      <a:pt x="8297" y="14111"/>
                      <a:pt x="6342" y="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70"/>
              <p:cNvSpPr/>
              <p:nvPr/>
            </p:nvSpPr>
            <p:spPr>
              <a:xfrm>
                <a:off x="3936875" y="2629725"/>
                <a:ext cx="306400" cy="535125"/>
              </a:xfrm>
              <a:custGeom>
                <a:rect b="b" l="l" r="r" t="t"/>
                <a:pathLst>
                  <a:path extrusionOk="0" h="21405" w="12256">
                    <a:moveTo>
                      <a:pt x="10677" y="12006"/>
                    </a:moveTo>
                    <a:cubicBezTo>
                      <a:pt x="10777" y="7845"/>
                      <a:pt x="10000" y="3760"/>
                      <a:pt x="10000" y="3760"/>
                    </a:cubicBezTo>
                    <a:cubicBezTo>
                      <a:pt x="9624" y="3209"/>
                      <a:pt x="9173" y="2758"/>
                      <a:pt x="8647" y="2382"/>
                    </a:cubicBezTo>
                    <a:lnTo>
                      <a:pt x="7644" y="1154"/>
                    </a:lnTo>
                    <a:cubicBezTo>
                      <a:pt x="6341" y="828"/>
                      <a:pt x="5088" y="452"/>
                      <a:pt x="3835" y="1"/>
                    </a:cubicBezTo>
                    <a:lnTo>
                      <a:pt x="2005" y="552"/>
                    </a:lnTo>
                    <a:cubicBezTo>
                      <a:pt x="501" y="1179"/>
                      <a:pt x="0" y="3108"/>
                      <a:pt x="677" y="5038"/>
                    </a:cubicBezTo>
                    <a:cubicBezTo>
                      <a:pt x="652" y="5139"/>
                      <a:pt x="2206" y="9525"/>
                      <a:pt x="2381" y="11154"/>
                    </a:cubicBezTo>
                    <a:cubicBezTo>
                      <a:pt x="2381" y="11304"/>
                      <a:pt x="1228" y="15615"/>
                      <a:pt x="978" y="17369"/>
                    </a:cubicBezTo>
                    <a:cubicBezTo>
                      <a:pt x="978" y="17369"/>
                      <a:pt x="2080" y="18372"/>
                      <a:pt x="2381" y="18622"/>
                    </a:cubicBezTo>
                    <a:cubicBezTo>
                      <a:pt x="4612" y="21404"/>
                      <a:pt x="11880" y="18046"/>
                      <a:pt x="12156" y="16567"/>
                    </a:cubicBezTo>
                    <a:cubicBezTo>
                      <a:pt x="12256" y="16016"/>
                      <a:pt x="11354" y="14312"/>
                      <a:pt x="10677" y="120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70"/>
              <p:cNvSpPr/>
              <p:nvPr/>
            </p:nvSpPr>
            <p:spPr>
              <a:xfrm>
                <a:off x="4073600" y="2550775"/>
                <a:ext cx="367675" cy="245025"/>
              </a:xfrm>
              <a:custGeom>
                <a:rect b="b" l="l" r="r" t="t"/>
                <a:pathLst>
                  <a:path extrusionOk="0" h="9801" w="14707">
                    <a:moveTo>
                      <a:pt x="12877" y="1"/>
                    </a:moveTo>
                    <a:cubicBezTo>
                      <a:pt x="12877" y="1"/>
                      <a:pt x="10822" y="4011"/>
                      <a:pt x="8992" y="6241"/>
                    </a:cubicBezTo>
                    <a:cubicBezTo>
                      <a:pt x="7078" y="6200"/>
                      <a:pt x="4249" y="5606"/>
                      <a:pt x="2655" y="5606"/>
                    </a:cubicBezTo>
                    <a:cubicBezTo>
                      <a:pt x="2328" y="5606"/>
                      <a:pt x="2054" y="5630"/>
                      <a:pt x="1850" y="5690"/>
                    </a:cubicBezTo>
                    <a:cubicBezTo>
                      <a:pt x="1348" y="5840"/>
                      <a:pt x="1098" y="6216"/>
                      <a:pt x="797" y="6642"/>
                    </a:cubicBezTo>
                    <a:cubicBezTo>
                      <a:pt x="0" y="7863"/>
                      <a:pt x="1257" y="9801"/>
                      <a:pt x="2724" y="9801"/>
                    </a:cubicBezTo>
                    <a:cubicBezTo>
                      <a:pt x="2733" y="9801"/>
                      <a:pt x="2742" y="9800"/>
                      <a:pt x="2752" y="9800"/>
                    </a:cubicBezTo>
                    <a:cubicBezTo>
                      <a:pt x="2777" y="9800"/>
                      <a:pt x="10221" y="9650"/>
                      <a:pt x="10396" y="9449"/>
                    </a:cubicBezTo>
                    <a:cubicBezTo>
                      <a:pt x="10571" y="9274"/>
                      <a:pt x="11599" y="9149"/>
                      <a:pt x="14707" y="1129"/>
                    </a:cubicBezTo>
                    <a:cubicBezTo>
                      <a:pt x="14707" y="1129"/>
                      <a:pt x="14306" y="101"/>
                      <a:pt x="12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70"/>
              <p:cNvSpPr/>
              <p:nvPr/>
            </p:nvSpPr>
            <p:spPr>
              <a:xfrm>
                <a:off x="4846650" y="3668575"/>
                <a:ext cx="173575" cy="52675"/>
              </a:xfrm>
              <a:custGeom>
                <a:rect b="b" l="l" r="r" t="t"/>
                <a:pathLst>
                  <a:path extrusionOk="0" h="2107" w="6943">
                    <a:moveTo>
                      <a:pt x="6943" y="1404"/>
                    </a:moveTo>
                    <a:lnTo>
                      <a:pt x="6943" y="1730"/>
                    </a:lnTo>
                    <a:cubicBezTo>
                      <a:pt x="6291" y="2106"/>
                      <a:pt x="4838" y="1906"/>
                      <a:pt x="4462" y="1730"/>
                    </a:cubicBezTo>
                    <a:cubicBezTo>
                      <a:pt x="4211" y="1354"/>
                      <a:pt x="3534" y="1454"/>
                      <a:pt x="3158" y="1605"/>
                    </a:cubicBezTo>
                    <a:cubicBezTo>
                      <a:pt x="1705" y="1730"/>
                      <a:pt x="1178" y="1505"/>
                      <a:pt x="677" y="1154"/>
                    </a:cubicBezTo>
                    <a:cubicBezTo>
                      <a:pt x="452" y="978"/>
                      <a:pt x="0" y="502"/>
                      <a:pt x="51" y="1"/>
                    </a:cubicBezTo>
                    <a:cubicBezTo>
                      <a:pt x="1780" y="402"/>
                      <a:pt x="6943" y="1404"/>
                      <a:pt x="6943" y="14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70"/>
              <p:cNvSpPr/>
              <p:nvPr/>
            </p:nvSpPr>
            <p:spPr>
              <a:xfrm>
                <a:off x="4843525" y="3641025"/>
                <a:ext cx="186100" cy="72700"/>
              </a:xfrm>
              <a:custGeom>
                <a:rect b="b" l="l" r="r" t="t"/>
                <a:pathLst>
                  <a:path extrusionOk="0" h="2908" w="7444">
                    <a:moveTo>
                      <a:pt x="4587" y="0"/>
                    </a:moveTo>
                    <a:cubicBezTo>
                      <a:pt x="4587" y="0"/>
                      <a:pt x="3008" y="426"/>
                      <a:pt x="2055" y="576"/>
                    </a:cubicBezTo>
                    <a:cubicBezTo>
                      <a:pt x="1128" y="702"/>
                      <a:pt x="451" y="551"/>
                      <a:pt x="226" y="877"/>
                    </a:cubicBezTo>
                    <a:cubicBezTo>
                      <a:pt x="0" y="1228"/>
                      <a:pt x="501" y="2105"/>
                      <a:pt x="1328" y="2381"/>
                    </a:cubicBezTo>
                    <a:cubicBezTo>
                      <a:pt x="2155" y="2682"/>
                      <a:pt x="3860" y="2331"/>
                      <a:pt x="4486" y="2481"/>
                    </a:cubicBezTo>
                    <a:cubicBezTo>
                      <a:pt x="5113" y="2607"/>
                      <a:pt x="6692" y="2907"/>
                      <a:pt x="7068" y="2506"/>
                    </a:cubicBezTo>
                    <a:cubicBezTo>
                      <a:pt x="7444" y="2105"/>
                      <a:pt x="7068" y="226"/>
                      <a:pt x="7068" y="2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70"/>
              <p:cNvSpPr/>
              <p:nvPr/>
            </p:nvSpPr>
            <p:spPr>
              <a:xfrm>
                <a:off x="5049025" y="3499400"/>
                <a:ext cx="131600" cy="117825"/>
              </a:xfrm>
              <a:custGeom>
                <a:rect b="b" l="l" r="r" t="t"/>
                <a:pathLst>
                  <a:path extrusionOk="0" h="4713" w="5264">
                    <a:moveTo>
                      <a:pt x="5164" y="3560"/>
                    </a:moveTo>
                    <a:lnTo>
                      <a:pt x="2332" y="377"/>
                    </a:lnTo>
                    <a:cubicBezTo>
                      <a:pt x="1204" y="51"/>
                      <a:pt x="1" y="1"/>
                      <a:pt x="151" y="1028"/>
                    </a:cubicBezTo>
                    <a:cubicBezTo>
                      <a:pt x="301" y="1956"/>
                      <a:pt x="1780" y="2382"/>
                      <a:pt x="2783" y="3284"/>
                    </a:cubicBezTo>
                    <a:lnTo>
                      <a:pt x="3735" y="4111"/>
                    </a:lnTo>
                    <a:cubicBezTo>
                      <a:pt x="4387" y="4713"/>
                      <a:pt x="5264" y="4186"/>
                      <a:pt x="5164" y="3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70"/>
              <p:cNvSpPr/>
              <p:nvPr/>
            </p:nvSpPr>
            <p:spPr>
              <a:xfrm>
                <a:off x="5052800" y="3525100"/>
                <a:ext cx="130350" cy="102150"/>
              </a:xfrm>
              <a:custGeom>
                <a:rect b="b" l="l" r="r" t="t"/>
                <a:pathLst>
                  <a:path extrusionOk="0" h="4086" w="5214">
                    <a:moveTo>
                      <a:pt x="3584" y="3083"/>
                    </a:moveTo>
                    <a:lnTo>
                      <a:pt x="2632" y="2256"/>
                    </a:lnTo>
                    <a:cubicBezTo>
                      <a:pt x="1629" y="1354"/>
                      <a:pt x="150" y="928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76"/>
                      <a:pt x="0" y="201"/>
                      <a:pt x="0" y="301"/>
                    </a:cubicBezTo>
                    <a:cubicBezTo>
                      <a:pt x="150" y="1228"/>
                      <a:pt x="1629" y="1655"/>
                      <a:pt x="2632" y="2557"/>
                    </a:cubicBezTo>
                    <a:lnTo>
                      <a:pt x="3584" y="3384"/>
                    </a:lnTo>
                    <a:cubicBezTo>
                      <a:pt x="4361" y="4086"/>
                      <a:pt x="5213" y="3584"/>
                      <a:pt x="5013" y="2532"/>
                    </a:cubicBezTo>
                    <a:cubicBezTo>
                      <a:pt x="5113" y="3158"/>
                      <a:pt x="4236" y="3685"/>
                      <a:pt x="3584" y="30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70"/>
              <p:cNvSpPr/>
              <p:nvPr/>
            </p:nvSpPr>
            <p:spPr>
              <a:xfrm>
                <a:off x="5047775" y="3000650"/>
                <a:ext cx="154800" cy="604050"/>
              </a:xfrm>
              <a:custGeom>
                <a:rect b="b" l="l" r="r" t="t"/>
                <a:pathLst>
                  <a:path extrusionOk="0" h="24162" w="6192">
                    <a:moveTo>
                      <a:pt x="5214" y="1404"/>
                    </a:moveTo>
                    <a:cubicBezTo>
                      <a:pt x="6191" y="2783"/>
                      <a:pt x="3735" y="6642"/>
                      <a:pt x="4412" y="11429"/>
                    </a:cubicBezTo>
                    <a:cubicBezTo>
                      <a:pt x="4863" y="14663"/>
                      <a:pt x="5740" y="20126"/>
                      <a:pt x="5539" y="23184"/>
                    </a:cubicBezTo>
                    <a:cubicBezTo>
                      <a:pt x="5489" y="23760"/>
                      <a:pt x="3309" y="24161"/>
                      <a:pt x="2707" y="21455"/>
                    </a:cubicBezTo>
                    <a:cubicBezTo>
                      <a:pt x="1705" y="16843"/>
                      <a:pt x="452" y="13961"/>
                      <a:pt x="1" y="10377"/>
                    </a:cubicBez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70"/>
              <p:cNvSpPr/>
              <p:nvPr/>
            </p:nvSpPr>
            <p:spPr>
              <a:xfrm>
                <a:off x="4898650" y="3023225"/>
                <a:ext cx="207425" cy="659800"/>
              </a:xfrm>
              <a:custGeom>
                <a:rect b="b" l="l" r="r" t="t"/>
                <a:pathLst>
                  <a:path extrusionOk="0" h="26392" w="8297">
                    <a:moveTo>
                      <a:pt x="8046" y="0"/>
                    </a:moveTo>
                    <a:cubicBezTo>
                      <a:pt x="8296" y="4311"/>
                      <a:pt x="5214" y="9574"/>
                      <a:pt x="5414" y="13058"/>
                    </a:cubicBezTo>
                    <a:cubicBezTo>
                      <a:pt x="5640" y="16642"/>
                      <a:pt x="5239" y="21028"/>
                      <a:pt x="5239" y="24913"/>
                    </a:cubicBezTo>
                    <a:cubicBezTo>
                      <a:pt x="5239" y="24913"/>
                      <a:pt x="2056" y="26391"/>
                      <a:pt x="1905" y="24085"/>
                    </a:cubicBezTo>
                    <a:cubicBezTo>
                      <a:pt x="1454" y="16466"/>
                      <a:pt x="1" y="14110"/>
                      <a:pt x="1956" y="1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70"/>
              <p:cNvSpPr/>
              <p:nvPr/>
            </p:nvSpPr>
            <p:spPr>
              <a:xfrm>
                <a:off x="5121700" y="2161050"/>
                <a:ext cx="81500" cy="143525"/>
              </a:xfrm>
              <a:custGeom>
                <a:rect b="b" l="l" r="r" t="t"/>
                <a:pathLst>
                  <a:path extrusionOk="0" h="5741" w="3260">
                    <a:moveTo>
                      <a:pt x="3109" y="4938"/>
                    </a:moveTo>
                    <a:cubicBezTo>
                      <a:pt x="3259" y="4236"/>
                      <a:pt x="3184" y="3058"/>
                      <a:pt x="2883" y="2407"/>
                    </a:cubicBezTo>
                    <a:cubicBezTo>
                      <a:pt x="2607" y="1830"/>
                      <a:pt x="2332" y="1254"/>
                      <a:pt x="1906" y="803"/>
                    </a:cubicBezTo>
                    <a:cubicBezTo>
                      <a:pt x="1505" y="402"/>
                      <a:pt x="1003" y="126"/>
                      <a:pt x="452" y="1"/>
                    </a:cubicBezTo>
                    <a:cubicBezTo>
                      <a:pt x="402" y="1"/>
                      <a:pt x="352" y="1"/>
                      <a:pt x="327" y="1"/>
                    </a:cubicBezTo>
                    <a:cubicBezTo>
                      <a:pt x="151" y="51"/>
                      <a:pt x="151" y="276"/>
                      <a:pt x="201" y="427"/>
                    </a:cubicBezTo>
                    <a:cubicBezTo>
                      <a:pt x="452" y="1354"/>
                      <a:pt x="803" y="2306"/>
                      <a:pt x="903" y="3259"/>
                    </a:cubicBezTo>
                    <a:cubicBezTo>
                      <a:pt x="728" y="3033"/>
                      <a:pt x="552" y="2733"/>
                      <a:pt x="452" y="2482"/>
                    </a:cubicBezTo>
                    <a:cubicBezTo>
                      <a:pt x="277" y="2056"/>
                      <a:pt x="51" y="2306"/>
                      <a:pt x="51" y="2306"/>
                    </a:cubicBezTo>
                    <a:cubicBezTo>
                      <a:pt x="1" y="2582"/>
                      <a:pt x="352" y="3860"/>
                      <a:pt x="602" y="4211"/>
                    </a:cubicBezTo>
                    <a:cubicBezTo>
                      <a:pt x="828" y="4562"/>
                      <a:pt x="1630" y="5464"/>
                      <a:pt x="1630" y="5464"/>
                    </a:cubicBezTo>
                    <a:cubicBezTo>
                      <a:pt x="1655" y="5640"/>
                      <a:pt x="1680" y="5740"/>
                      <a:pt x="1680" y="5740"/>
                    </a:cubicBezTo>
                    <a:cubicBezTo>
                      <a:pt x="1680" y="5740"/>
                      <a:pt x="3008" y="5439"/>
                      <a:pt x="3109" y="493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70"/>
              <p:cNvSpPr/>
              <p:nvPr/>
            </p:nvSpPr>
            <p:spPr>
              <a:xfrm>
                <a:off x="5096675" y="2258175"/>
                <a:ext cx="161650" cy="443025"/>
              </a:xfrm>
              <a:custGeom>
                <a:rect b="b" l="l" r="r" t="t"/>
                <a:pathLst>
                  <a:path extrusionOk="0" h="17721" w="6466">
                    <a:moveTo>
                      <a:pt x="4260" y="0"/>
                    </a:moveTo>
                    <a:cubicBezTo>
                      <a:pt x="3558" y="151"/>
                      <a:pt x="2481" y="1730"/>
                      <a:pt x="2481" y="1730"/>
                    </a:cubicBezTo>
                    <a:cubicBezTo>
                      <a:pt x="2481" y="1730"/>
                      <a:pt x="3709" y="6066"/>
                      <a:pt x="3558" y="7670"/>
                    </a:cubicBezTo>
                    <a:cubicBezTo>
                      <a:pt x="3433" y="9274"/>
                      <a:pt x="1428" y="14336"/>
                      <a:pt x="1428" y="14336"/>
                    </a:cubicBezTo>
                    <a:cubicBezTo>
                      <a:pt x="0" y="17523"/>
                      <a:pt x="2963" y="17720"/>
                      <a:pt x="4026" y="17720"/>
                    </a:cubicBezTo>
                    <a:cubicBezTo>
                      <a:pt x="4176" y="17720"/>
                      <a:pt x="4288" y="17716"/>
                      <a:pt x="4344" y="17716"/>
                    </a:cubicBezTo>
                    <a:cubicBezTo>
                      <a:pt x="4369" y="17716"/>
                      <a:pt x="4384" y="17717"/>
                      <a:pt x="4385" y="17719"/>
                    </a:cubicBezTo>
                    <a:lnTo>
                      <a:pt x="4385" y="17719"/>
                    </a:lnTo>
                    <a:cubicBezTo>
                      <a:pt x="4405" y="17617"/>
                      <a:pt x="6466" y="10556"/>
                      <a:pt x="6466" y="8597"/>
                    </a:cubicBezTo>
                    <a:cubicBezTo>
                      <a:pt x="6466" y="6642"/>
                      <a:pt x="6015" y="3660"/>
                      <a:pt x="4260" y="0"/>
                    </a:cubicBezTo>
                    <a:close/>
                    <a:moveTo>
                      <a:pt x="4385" y="17719"/>
                    </a:moveTo>
                    <a:lnTo>
                      <a:pt x="4385" y="17719"/>
                    </a:ln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6" y="17720"/>
                      <a:pt x="4386" y="17719"/>
                      <a:pt x="4385" y="17719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70"/>
              <p:cNvSpPr/>
              <p:nvPr/>
            </p:nvSpPr>
            <p:spPr>
              <a:xfrm>
                <a:off x="4927475" y="2624100"/>
                <a:ext cx="289500" cy="531975"/>
              </a:xfrm>
              <a:custGeom>
                <a:rect b="b" l="l" r="r" t="t"/>
                <a:pathLst>
                  <a:path extrusionOk="0" h="21279" w="11580">
                    <a:moveTo>
                      <a:pt x="1128" y="11780"/>
                    </a:moveTo>
                    <a:cubicBezTo>
                      <a:pt x="1028" y="7644"/>
                      <a:pt x="1805" y="3534"/>
                      <a:pt x="1805" y="3534"/>
                    </a:cubicBezTo>
                    <a:cubicBezTo>
                      <a:pt x="2181" y="3008"/>
                      <a:pt x="2632" y="2557"/>
                      <a:pt x="3158" y="2156"/>
                    </a:cubicBezTo>
                    <a:lnTo>
                      <a:pt x="5013" y="1103"/>
                    </a:lnTo>
                    <a:cubicBezTo>
                      <a:pt x="5740" y="927"/>
                      <a:pt x="5615" y="551"/>
                      <a:pt x="6316" y="351"/>
                    </a:cubicBezTo>
                    <a:cubicBezTo>
                      <a:pt x="7444" y="0"/>
                      <a:pt x="8672" y="0"/>
                      <a:pt x="9800" y="326"/>
                    </a:cubicBezTo>
                    <a:cubicBezTo>
                      <a:pt x="11304" y="978"/>
                      <a:pt x="11580" y="1980"/>
                      <a:pt x="10928" y="3910"/>
                    </a:cubicBezTo>
                    <a:cubicBezTo>
                      <a:pt x="10928" y="4010"/>
                      <a:pt x="10552" y="9023"/>
                      <a:pt x="10376" y="10652"/>
                    </a:cubicBezTo>
                    <a:cubicBezTo>
                      <a:pt x="10376" y="10802"/>
                      <a:pt x="10577" y="16667"/>
                      <a:pt x="10828" y="18421"/>
                    </a:cubicBezTo>
                    <a:cubicBezTo>
                      <a:pt x="10828" y="18421"/>
                      <a:pt x="9725" y="19424"/>
                      <a:pt x="9424" y="19674"/>
                    </a:cubicBezTo>
                    <a:cubicBezTo>
                      <a:pt x="6517" y="21278"/>
                      <a:pt x="376" y="19699"/>
                      <a:pt x="101" y="18246"/>
                    </a:cubicBezTo>
                    <a:cubicBezTo>
                      <a:pt x="0" y="17694"/>
                      <a:pt x="452" y="14110"/>
                      <a:pt x="1128" y="1178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70"/>
              <p:cNvSpPr/>
              <p:nvPr/>
            </p:nvSpPr>
            <p:spPr>
              <a:xfrm>
                <a:off x="4997025" y="2485000"/>
                <a:ext cx="147900" cy="191000"/>
              </a:xfrm>
              <a:custGeom>
                <a:rect b="b" l="l" r="r" t="t"/>
                <a:pathLst>
                  <a:path extrusionOk="0" h="7640" w="5916">
                    <a:moveTo>
                      <a:pt x="802" y="0"/>
                    </a:moveTo>
                    <a:cubicBezTo>
                      <a:pt x="802" y="0"/>
                      <a:pt x="401" y="1454"/>
                      <a:pt x="326" y="1755"/>
                    </a:cubicBezTo>
                    <a:cubicBezTo>
                      <a:pt x="251" y="2055"/>
                      <a:pt x="301" y="2481"/>
                      <a:pt x="326" y="2682"/>
                    </a:cubicBezTo>
                    <a:cubicBezTo>
                      <a:pt x="351" y="2882"/>
                      <a:pt x="0" y="3409"/>
                      <a:pt x="51" y="3659"/>
                    </a:cubicBezTo>
                    <a:cubicBezTo>
                      <a:pt x="101" y="3910"/>
                      <a:pt x="326" y="5389"/>
                      <a:pt x="802" y="5815"/>
                    </a:cubicBezTo>
                    <a:cubicBezTo>
                      <a:pt x="1067" y="6065"/>
                      <a:pt x="1478" y="6116"/>
                      <a:pt x="1773" y="6116"/>
                    </a:cubicBezTo>
                    <a:cubicBezTo>
                      <a:pt x="1981" y="6116"/>
                      <a:pt x="2131" y="6090"/>
                      <a:pt x="2131" y="6090"/>
                    </a:cubicBezTo>
                    <a:lnTo>
                      <a:pt x="2131" y="6090"/>
                    </a:lnTo>
                    <a:cubicBezTo>
                      <a:pt x="2131" y="6091"/>
                      <a:pt x="2056" y="7394"/>
                      <a:pt x="2131" y="7569"/>
                    </a:cubicBezTo>
                    <a:cubicBezTo>
                      <a:pt x="2151" y="7616"/>
                      <a:pt x="2313" y="7640"/>
                      <a:pt x="2555" y="7640"/>
                    </a:cubicBezTo>
                    <a:cubicBezTo>
                      <a:pt x="3214" y="7640"/>
                      <a:pt x="4465" y="7466"/>
                      <a:pt x="5088" y="7118"/>
                    </a:cubicBezTo>
                    <a:cubicBezTo>
                      <a:pt x="5915" y="6617"/>
                      <a:pt x="5615" y="5263"/>
                      <a:pt x="5615" y="5263"/>
                    </a:cubicBezTo>
                    <a:lnTo>
                      <a:pt x="3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70"/>
              <p:cNvSpPr/>
              <p:nvPr/>
            </p:nvSpPr>
            <p:spPr>
              <a:xfrm>
                <a:off x="5011425" y="2425350"/>
                <a:ext cx="174850" cy="192100"/>
              </a:xfrm>
              <a:custGeom>
                <a:rect b="b" l="l" r="r" t="t"/>
                <a:pathLst>
                  <a:path extrusionOk="0" h="7684" w="6994">
                    <a:moveTo>
                      <a:pt x="1895" y="0"/>
                    </a:moveTo>
                    <a:cubicBezTo>
                      <a:pt x="1135" y="0"/>
                      <a:pt x="347" y="153"/>
                      <a:pt x="226" y="607"/>
                    </a:cubicBezTo>
                    <a:cubicBezTo>
                      <a:pt x="1" y="1334"/>
                      <a:pt x="226" y="2386"/>
                      <a:pt x="226" y="2386"/>
                    </a:cubicBezTo>
                    <a:lnTo>
                      <a:pt x="878" y="2988"/>
                    </a:lnTo>
                    <a:lnTo>
                      <a:pt x="577" y="4141"/>
                    </a:lnTo>
                    <a:cubicBezTo>
                      <a:pt x="577" y="4141"/>
                      <a:pt x="928" y="4416"/>
                      <a:pt x="1154" y="4792"/>
                    </a:cubicBezTo>
                    <a:cubicBezTo>
                      <a:pt x="1379" y="5168"/>
                      <a:pt x="1179" y="6246"/>
                      <a:pt x="1179" y="6246"/>
                    </a:cubicBezTo>
                    <a:lnTo>
                      <a:pt x="1505" y="6496"/>
                    </a:lnTo>
                    <a:cubicBezTo>
                      <a:pt x="1505" y="6496"/>
                      <a:pt x="1677" y="5678"/>
                      <a:pt x="2121" y="5678"/>
                    </a:cubicBezTo>
                    <a:cubicBezTo>
                      <a:pt x="2156" y="5678"/>
                      <a:pt x="2193" y="5683"/>
                      <a:pt x="2231" y="5694"/>
                    </a:cubicBezTo>
                    <a:cubicBezTo>
                      <a:pt x="2733" y="5845"/>
                      <a:pt x="3109" y="7148"/>
                      <a:pt x="3510" y="7474"/>
                    </a:cubicBezTo>
                    <a:cubicBezTo>
                      <a:pt x="3718" y="7643"/>
                      <a:pt x="4123" y="7684"/>
                      <a:pt x="4464" y="7684"/>
                    </a:cubicBezTo>
                    <a:cubicBezTo>
                      <a:pt x="4779" y="7684"/>
                      <a:pt x="5039" y="7649"/>
                      <a:pt x="5039" y="7649"/>
                    </a:cubicBezTo>
                    <a:cubicBezTo>
                      <a:pt x="5039" y="7649"/>
                      <a:pt x="6843" y="4692"/>
                      <a:pt x="6918" y="4191"/>
                    </a:cubicBezTo>
                    <a:cubicBezTo>
                      <a:pt x="6993" y="3715"/>
                      <a:pt x="6492" y="2912"/>
                      <a:pt x="6492" y="2912"/>
                    </a:cubicBezTo>
                    <a:cubicBezTo>
                      <a:pt x="6492" y="2912"/>
                      <a:pt x="6643" y="2386"/>
                      <a:pt x="6492" y="1785"/>
                    </a:cubicBezTo>
                    <a:cubicBezTo>
                      <a:pt x="6342" y="1183"/>
                      <a:pt x="3861" y="381"/>
                      <a:pt x="3159" y="156"/>
                    </a:cubicBezTo>
                    <a:cubicBezTo>
                      <a:pt x="2881" y="66"/>
                      <a:pt x="2394" y="0"/>
                      <a:pt x="18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70"/>
              <p:cNvSpPr/>
              <p:nvPr/>
            </p:nvSpPr>
            <p:spPr>
              <a:xfrm>
                <a:off x="4579725" y="2826475"/>
                <a:ext cx="147275" cy="75200"/>
              </a:xfrm>
              <a:custGeom>
                <a:rect b="b" l="l" r="r" t="t"/>
                <a:pathLst>
                  <a:path extrusionOk="0" h="3008" w="5891">
                    <a:moveTo>
                      <a:pt x="5439" y="2532"/>
                    </a:moveTo>
                    <a:cubicBezTo>
                      <a:pt x="4763" y="2832"/>
                      <a:pt x="3610" y="3008"/>
                      <a:pt x="2908" y="2858"/>
                    </a:cubicBezTo>
                    <a:cubicBezTo>
                      <a:pt x="2281" y="2732"/>
                      <a:pt x="1655" y="2582"/>
                      <a:pt x="1128" y="2256"/>
                    </a:cubicBezTo>
                    <a:cubicBezTo>
                      <a:pt x="652" y="1955"/>
                      <a:pt x="251" y="1529"/>
                      <a:pt x="26" y="1028"/>
                    </a:cubicBezTo>
                    <a:cubicBezTo>
                      <a:pt x="1" y="978"/>
                      <a:pt x="1" y="928"/>
                      <a:pt x="1" y="903"/>
                    </a:cubicBezTo>
                    <a:cubicBezTo>
                      <a:pt x="1" y="727"/>
                      <a:pt x="226" y="677"/>
                      <a:pt x="402" y="677"/>
                    </a:cubicBezTo>
                    <a:cubicBezTo>
                      <a:pt x="1329" y="727"/>
                      <a:pt x="2331" y="853"/>
                      <a:pt x="3284" y="727"/>
                    </a:cubicBezTo>
                    <a:cubicBezTo>
                      <a:pt x="3033" y="602"/>
                      <a:pt x="2707" y="502"/>
                      <a:pt x="2432" y="477"/>
                    </a:cubicBezTo>
                    <a:cubicBezTo>
                      <a:pt x="1981" y="401"/>
                      <a:pt x="2181" y="126"/>
                      <a:pt x="2181" y="126"/>
                    </a:cubicBezTo>
                    <a:cubicBezTo>
                      <a:pt x="2457" y="0"/>
                      <a:pt x="3760" y="76"/>
                      <a:pt x="4161" y="226"/>
                    </a:cubicBezTo>
                    <a:cubicBezTo>
                      <a:pt x="4562" y="376"/>
                      <a:pt x="5590" y="777"/>
                      <a:pt x="5590" y="777"/>
                    </a:cubicBezTo>
                    <a:lnTo>
                      <a:pt x="5590" y="953"/>
                    </a:lnTo>
                    <a:cubicBezTo>
                      <a:pt x="5790" y="953"/>
                      <a:pt x="5890" y="953"/>
                      <a:pt x="5890" y="953"/>
                    </a:cubicBezTo>
                    <a:cubicBezTo>
                      <a:pt x="5890" y="953"/>
                      <a:pt x="5890" y="2331"/>
                      <a:pt x="5439" y="25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70"/>
              <p:cNvSpPr/>
              <p:nvPr/>
            </p:nvSpPr>
            <p:spPr>
              <a:xfrm>
                <a:off x="4696900" y="2685950"/>
                <a:ext cx="385350" cy="242250"/>
              </a:xfrm>
              <a:custGeom>
                <a:rect b="b" l="l" r="r" t="t"/>
                <a:pathLst>
                  <a:path extrusionOk="0" h="9690" w="15414">
                    <a:moveTo>
                      <a:pt x="12765" y="0"/>
                    </a:moveTo>
                    <a:cubicBezTo>
                      <a:pt x="12352" y="0"/>
                      <a:pt x="11990" y="64"/>
                      <a:pt x="11680" y="333"/>
                    </a:cubicBezTo>
                    <a:cubicBezTo>
                      <a:pt x="10702" y="1135"/>
                      <a:pt x="9349" y="4594"/>
                      <a:pt x="8096" y="6524"/>
                    </a:cubicBezTo>
                    <a:cubicBezTo>
                      <a:pt x="7577" y="6568"/>
                      <a:pt x="7009" y="6587"/>
                      <a:pt x="6426" y="6587"/>
                    </a:cubicBezTo>
                    <a:cubicBezTo>
                      <a:pt x="3746" y="6587"/>
                      <a:pt x="752" y="6198"/>
                      <a:pt x="752" y="6198"/>
                    </a:cubicBezTo>
                    <a:cubicBezTo>
                      <a:pt x="0" y="7451"/>
                      <a:pt x="627" y="8353"/>
                      <a:pt x="627" y="8353"/>
                    </a:cubicBezTo>
                    <a:cubicBezTo>
                      <a:pt x="5274" y="9439"/>
                      <a:pt x="7550" y="9690"/>
                      <a:pt x="8698" y="9690"/>
                    </a:cubicBezTo>
                    <a:cubicBezTo>
                      <a:pt x="9618" y="9690"/>
                      <a:pt x="9814" y="9528"/>
                      <a:pt x="9925" y="9506"/>
                    </a:cubicBezTo>
                    <a:cubicBezTo>
                      <a:pt x="10176" y="9481"/>
                      <a:pt x="14537" y="3391"/>
                      <a:pt x="14537" y="3391"/>
                    </a:cubicBezTo>
                    <a:cubicBezTo>
                      <a:pt x="15414" y="2188"/>
                      <a:pt x="14512" y="32"/>
                      <a:pt x="13033" y="7"/>
                    </a:cubicBezTo>
                    <a:cubicBezTo>
                      <a:pt x="12941" y="3"/>
                      <a:pt x="12852" y="0"/>
                      <a:pt x="1276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70"/>
              <p:cNvSpPr/>
              <p:nvPr/>
            </p:nvSpPr>
            <p:spPr>
              <a:xfrm>
                <a:off x="5092275" y="2016950"/>
                <a:ext cx="85850" cy="109675"/>
              </a:xfrm>
              <a:custGeom>
                <a:rect b="b" l="l" r="r" t="t"/>
                <a:pathLst>
                  <a:path extrusionOk="0" h="4387" w="3434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0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70"/>
              <p:cNvSpPr/>
              <p:nvPr/>
            </p:nvSpPr>
            <p:spPr>
              <a:xfrm>
                <a:off x="5112325" y="2037000"/>
                <a:ext cx="45125" cy="45125"/>
              </a:xfrm>
              <a:custGeom>
                <a:rect b="b" l="l" r="r" t="t"/>
                <a:pathLst>
                  <a:path extrusionOk="0" h="1805" w="1805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70"/>
              <p:cNvSpPr/>
              <p:nvPr/>
            </p:nvSpPr>
            <p:spPr>
              <a:xfrm>
                <a:off x="4816575" y="2006300"/>
                <a:ext cx="85850" cy="109675"/>
              </a:xfrm>
              <a:custGeom>
                <a:rect b="b" l="l" r="r" t="t"/>
                <a:pathLst>
                  <a:path extrusionOk="0" h="4387" w="3434">
                    <a:moveTo>
                      <a:pt x="3434" y="1730"/>
                    </a:moveTo>
                    <a:cubicBezTo>
                      <a:pt x="3434" y="777"/>
                      <a:pt x="2657" y="0"/>
                      <a:pt x="1705" y="0"/>
                    </a:cubicBezTo>
                    <a:cubicBezTo>
                      <a:pt x="777" y="0"/>
                      <a:pt x="0" y="777"/>
                      <a:pt x="0" y="1730"/>
                    </a:cubicBezTo>
                    <a:cubicBezTo>
                      <a:pt x="0" y="2156"/>
                      <a:pt x="151" y="2532"/>
                      <a:pt x="401" y="2832"/>
                    </a:cubicBezTo>
                    <a:lnTo>
                      <a:pt x="401" y="2832"/>
                    </a:lnTo>
                    <a:lnTo>
                      <a:pt x="1705" y="4386"/>
                    </a:lnTo>
                    <a:lnTo>
                      <a:pt x="3033" y="2832"/>
                    </a:lnTo>
                    <a:lnTo>
                      <a:pt x="3033" y="2832"/>
                    </a:lnTo>
                    <a:cubicBezTo>
                      <a:pt x="3284" y="2532"/>
                      <a:pt x="3434" y="2156"/>
                      <a:pt x="3434" y="173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70"/>
              <p:cNvSpPr/>
              <p:nvPr/>
            </p:nvSpPr>
            <p:spPr>
              <a:xfrm>
                <a:off x="4836625" y="2026975"/>
                <a:ext cx="45125" cy="45125"/>
              </a:xfrm>
              <a:custGeom>
                <a:rect b="b" l="l" r="r" t="t"/>
                <a:pathLst>
                  <a:path extrusionOk="0" h="1805" w="1805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70"/>
              <p:cNvSpPr/>
              <p:nvPr/>
            </p:nvSpPr>
            <p:spPr>
              <a:xfrm>
                <a:off x="4248900" y="1838000"/>
                <a:ext cx="889125" cy="559300"/>
              </a:xfrm>
              <a:custGeom>
                <a:rect b="b" l="l" r="r" t="t"/>
                <a:pathLst>
                  <a:path extrusionOk="0" h="22372" w="35565">
                    <a:moveTo>
                      <a:pt x="14242" y="0"/>
                    </a:moveTo>
                    <a:cubicBezTo>
                      <a:pt x="13804" y="0"/>
                      <a:pt x="13359" y="22"/>
                      <a:pt x="12908" y="65"/>
                    </a:cubicBezTo>
                    <a:cubicBezTo>
                      <a:pt x="7544" y="567"/>
                      <a:pt x="1479" y="4301"/>
                      <a:pt x="0" y="11519"/>
                    </a:cubicBezTo>
                    <a:lnTo>
                      <a:pt x="251" y="11569"/>
                    </a:lnTo>
                    <a:cubicBezTo>
                      <a:pt x="1896" y="7195"/>
                      <a:pt x="4923" y="6018"/>
                      <a:pt x="7685" y="6018"/>
                    </a:cubicBezTo>
                    <a:cubicBezTo>
                      <a:pt x="8373" y="6018"/>
                      <a:pt x="9045" y="6091"/>
                      <a:pt x="9675" y="6206"/>
                    </a:cubicBezTo>
                    <a:cubicBezTo>
                      <a:pt x="17319" y="7559"/>
                      <a:pt x="26141" y="16156"/>
                      <a:pt x="26216" y="22371"/>
                    </a:cubicBezTo>
                    <a:lnTo>
                      <a:pt x="26467" y="22371"/>
                    </a:lnTo>
                    <a:cubicBezTo>
                      <a:pt x="26392" y="16056"/>
                      <a:pt x="17469" y="7309"/>
                      <a:pt x="9700" y="5955"/>
                    </a:cubicBezTo>
                    <a:cubicBezTo>
                      <a:pt x="9059" y="5841"/>
                      <a:pt x="8375" y="5768"/>
                      <a:pt x="7675" y="5768"/>
                    </a:cubicBezTo>
                    <a:cubicBezTo>
                      <a:pt x="5144" y="5768"/>
                      <a:pt x="2394" y="6720"/>
                      <a:pt x="627" y="10116"/>
                    </a:cubicBezTo>
                    <a:cubicBezTo>
                      <a:pt x="2532" y="3975"/>
                      <a:pt x="8046" y="767"/>
                      <a:pt x="12933" y="316"/>
                    </a:cubicBezTo>
                    <a:cubicBezTo>
                      <a:pt x="13375" y="273"/>
                      <a:pt x="13811" y="252"/>
                      <a:pt x="14240" y="252"/>
                    </a:cubicBezTo>
                    <a:cubicBezTo>
                      <a:pt x="18842" y="252"/>
                      <a:pt x="22615" y="2678"/>
                      <a:pt x="24311" y="6782"/>
                    </a:cubicBezTo>
                    <a:lnTo>
                      <a:pt x="24437" y="7158"/>
                    </a:lnTo>
                    <a:lnTo>
                      <a:pt x="24537" y="6782"/>
                    </a:lnTo>
                    <a:cubicBezTo>
                      <a:pt x="25358" y="3427"/>
                      <a:pt x="27202" y="1536"/>
                      <a:pt x="29599" y="1536"/>
                    </a:cubicBezTo>
                    <a:cubicBezTo>
                      <a:pt x="29690" y="1536"/>
                      <a:pt x="29782" y="1539"/>
                      <a:pt x="29875" y="1544"/>
                    </a:cubicBezTo>
                    <a:cubicBezTo>
                      <a:pt x="32557" y="1695"/>
                      <a:pt x="34963" y="4176"/>
                      <a:pt x="35314" y="7158"/>
                    </a:cubicBezTo>
                    <a:lnTo>
                      <a:pt x="35565" y="7133"/>
                    </a:lnTo>
                    <a:cubicBezTo>
                      <a:pt x="35189" y="4025"/>
                      <a:pt x="32707" y="1444"/>
                      <a:pt x="29875" y="1294"/>
                    </a:cubicBezTo>
                    <a:cubicBezTo>
                      <a:pt x="29781" y="1288"/>
                      <a:pt x="29688" y="1285"/>
                      <a:pt x="29595" y="1285"/>
                    </a:cubicBezTo>
                    <a:cubicBezTo>
                      <a:pt x="27194" y="1285"/>
                      <a:pt x="25279" y="3147"/>
                      <a:pt x="24387" y="6356"/>
                    </a:cubicBezTo>
                    <a:cubicBezTo>
                      <a:pt x="22603" y="2354"/>
                      <a:pt x="18815" y="0"/>
                      <a:pt x="14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70"/>
              <p:cNvSpPr/>
              <p:nvPr/>
            </p:nvSpPr>
            <p:spPr>
              <a:xfrm>
                <a:off x="4209425" y="2116575"/>
                <a:ext cx="85250" cy="109675"/>
              </a:xfrm>
              <a:custGeom>
                <a:rect b="b" l="l" r="r" t="t"/>
                <a:pathLst>
                  <a:path extrusionOk="0" h="4387" w="3410">
                    <a:moveTo>
                      <a:pt x="3409" y="1705"/>
                    </a:moveTo>
                    <a:cubicBezTo>
                      <a:pt x="3409" y="752"/>
                      <a:pt x="2657" y="0"/>
                      <a:pt x="1705" y="0"/>
                    </a:cubicBezTo>
                    <a:cubicBezTo>
                      <a:pt x="752" y="0"/>
                      <a:pt x="1" y="752"/>
                      <a:pt x="1" y="1705"/>
                    </a:cubicBezTo>
                    <a:cubicBezTo>
                      <a:pt x="1" y="2131"/>
                      <a:pt x="151" y="2507"/>
                      <a:pt x="402" y="2807"/>
                    </a:cubicBezTo>
                    <a:lnTo>
                      <a:pt x="402" y="2807"/>
                    </a:lnTo>
                    <a:lnTo>
                      <a:pt x="1705" y="4386"/>
                    </a:lnTo>
                    <a:lnTo>
                      <a:pt x="3008" y="2807"/>
                    </a:lnTo>
                    <a:lnTo>
                      <a:pt x="3008" y="2807"/>
                    </a:lnTo>
                    <a:cubicBezTo>
                      <a:pt x="3259" y="2507"/>
                      <a:pt x="3409" y="2131"/>
                      <a:pt x="3409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70"/>
              <p:cNvSpPr/>
              <p:nvPr/>
            </p:nvSpPr>
            <p:spPr>
              <a:xfrm>
                <a:off x="4229475" y="2136625"/>
                <a:ext cx="45150" cy="45125"/>
              </a:xfrm>
              <a:custGeom>
                <a:rect b="b" l="l" r="r" t="t"/>
                <a:pathLst>
                  <a:path extrusionOk="0" h="1805" w="1806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2" y="1805"/>
                      <a:pt x="1" y="1404"/>
                      <a:pt x="1" y="903"/>
                    </a:cubicBezTo>
                    <a:cubicBezTo>
                      <a:pt x="1" y="401"/>
                      <a:pt x="402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70"/>
              <p:cNvSpPr/>
              <p:nvPr/>
            </p:nvSpPr>
            <p:spPr>
              <a:xfrm>
                <a:off x="4864825" y="2397275"/>
                <a:ext cx="85850" cy="109675"/>
              </a:xfrm>
              <a:custGeom>
                <a:rect b="b" l="l" r="r" t="t"/>
                <a:pathLst>
                  <a:path extrusionOk="0" h="4387" w="3434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1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70"/>
              <p:cNvSpPr/>
              <p:nvPr/>
            </p:nvSpPr>
            <p:spPr>
              <a:xfrm>
                <a:off x="4884875" y="2417325"/>
                <a:ext cx="45125" cy="45125"/>
              </a:xfrm>
              <a:custGeom>
                <a:rect b="b" l="l" r="r" t="t"/>
                <a:pathLst>
                  <a:path extrusionOk="0" h="1805" w="1805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70"/>
              <p:cNvSpPr/>
              <p:nvPr/>
            </p:nvSpPr>
            <p:spPr>
              <a:xfrm>
                <a:off x="5602925" y="1684225"/>
                <a:ext cx="198650" cy="290775"/>
              </a:xfrm>
              <a:custGeom>
                <a:rect b="b" l="l" r="r" t="t"/>
                <a:pathLst>
                  <a:path extrusionOk="0" h="11631" w="7946">
                    <a:moveTo>
                      <a:pt x="7945" y="8121"/>
                    </a:moveTo>
                    <a:cubicBezTo>
                      <a:pt x="7945" y="10628"/>
                      <a:pt x="6166" y="11630"/>
                      <a:pt x="3960" y="10377"/>
                    </a:cubicBezTo>
                    <a:cubicBezTo>
                      <a:pt x="1780" y="9099"/>
                      <a:pt x="0" y="6041"/>
                      <a:pt x="0" y="3535"/>
                    </a:cubicBezTo>
                    <a:cubicBezTo>
                      <a:pt x="0" y="1029"/>
                      <a:pt x="1780" y="1"/>
                      <a:pt x="3960" y="1279"/>
                    </a:cubicBezTo>
                    <a:cubicBezTo>
                      <a:pt x="6166" y="2532"/>
                      <a:pt x="7945" y="5590"/>
                      <a:pt x="7945" y="81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70"/>
              <p:cNvSpPr/>
              <p:nvPr/>
            </p:nvSpPr>
            <p:spPr>
              <a:xfrm>
                <a:off x="5624225" y="1715575"/>
                <a:ext cx="156025" cy="228075"/>
              </a:xfrm>
              <a:custGeom>
                <a:rect b="b" l="l" r="r" t="t"/>
                <a:pathLst>
                  <a:path extrusionOk="0" h="9123" w="6241">
                    <a:moveTo>
                      <a:pt x="6241" y="6366"/>
                    </a:moveTo>
                    <a:cubicBezTo>
                      <a:pt x="6241" y="8346"/>
                      <a:pt x="4837" y="9123"/>
                      <a:pt x="3108" y="8145"/>
                    </a:cubicBezTo>
                    <a:cubicBezTo>
                      <a:pt x="1404" y="7143"/>
                      <a:pt x="0" y="4737"/>
                      <a:pt x="0" y="2757"/>
                    </a:cubicBezTo>
                    <a:cubicBezTo>
                      <a:pt x="0" y="802"/>
                      <a:pt x="1404" y="0"/>
                      <a:pt x="3108" y="1003"/>
                    </a:cubicBezTo>
                    <a:cubicBezTo>
                      <a:pt x="4837" y="1980"/>
                      <a:pt x="6241" y="4386"/>
                      <a:pt x="6241" y="636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70"/>
              <p:cNvSpPr/>
              <p:nvPr/>
            </p:nvSpPr>
            <p:spPr>
              <a:xfrm>
                <a:off x="5255800" y="2744625"/>
                <a:ext cx="484975" cy="724150"/>
              </a:xfrm>
              <a:custGeom>
                <a:rect b="b" l="l" r="r" t="t"/>
                <a:pathLst>
                  <a:path extrusionOk="0" h="28966" w="19399">
                    <a:moveTo>
                      <a:pt x="1297" y="0"/>
                    </a:moveTo>
                    <a:cubicBezTo>
                      <a:pt x="623" y="0"/>
                      <a:pt x="0" y="526"/>
                      <a:pt x="0" y="1269"/>
                    </a:cubicBezTo>
                    <a:lnTo>
                      <a:pt x="0" y="17234"/>
                    </a:lnTo>
                    <a:cubicBezTo>
                      <a:pt x="0" y="18137"/>
                      <a:pt x="477" y="18989"/>
                      <a:pt x="1279" y="19440"/>
                    </a:cubicBezTo>
                    <a:lnTo>
                      <a:pt x="17469" y="28788"/>
                    </a:lnTo>
                    <a:cubicBezTo>
                      <a:pt x="17676" y="28910"/>
                      <a:pt x="17896" y="28965"/>
                      <a:pt x="18110" y="28965"/>
                    </a:cubicBezTo>
                    <a:cubicBezTo>
                      <a:pt x="18781" y="28965"/>
                      <a:pt x="19399" y="28426"/>
                      <a:pt x="19399" y="27686"/>
                    </a:cubicBezTo>
                    <a:lnTo>
                      <a:pt x="19399" y="11721"/>
                    </a:lnTo>
                    <a:cubicBezTo>
                      <a:pt x="19399" y="10818"/>
                      <a:pt x="18898" y="9991"/>
                      <a:pt x="18121" y="9540"/>
                    </a:cubicBezTo>
                    <a:lnTo>
                      <a:pt x="1930" y="167"/>
                    </a:lnTo>
                    <a:cubicBezTo>
                      <a:pt x="1726" y="53"/>
                      <a:pt x="1509" y="0"/>
                      <a:pt x="1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70"/>
              <p:cNvSpPr/>
              <p:nvPr/>
            </p:nvSpPr>
            <p:spPr>
              <a:xfrm>
                <a:off x="5441900" y="3058300"/>
                <a:ext cx="59525" cy="195525"/>
              </a:xfrm>
              <a:custGeom>
                <a:rect b="b" l="l" r="r" t="t"/>
                <a:pathLst>
                  <a:path extrusionOk="0" h="7821" w="2381">
                    <a:moveTo>
                      <a:pt x="0" y="1"/>
                    </a:moveTo>
                    <a:lnTo>
                      <a:pt x="0" y="6442"/>
                    </a:lnTo>
                    <a:lnTo>
                      <a:pt x="2381" y="7820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70"/>
              <p:cNvSpPr/>
              <p:nvPr/>
            </p:nvSpPr>
            <p:spPr>
              <a:xfrm>
                <a:off x="5349150" y="2943650"/>
                <a:ext cx="58925" cy="256275"/>
              </a:xfrm>
              <a:custGeom>
                <a:rect b="b" l="l" r="r" t="t"/>
                <a:pathLst>
                  <a:path extrusionOk="0" h="10251" w="2357">
                    <a:moveTo>
                      <a:pt x="1" y="0"/>
                    </a:moveTo>
                    <a:lnTo>
                      <a:pt x="1" y="8872"/>
                    </a:lnTo>
                    <a:lnTo>
                      <a:pt x="2357" y="10251"/>
                    </a:lnTo>
                    <a:lnTo>
                      <a:pt x="2357" y="13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70"/>
              <p:cNvSpPr/>
              <p:nvPr/>
            </p:nvSpPr>
            <p:spPr>
              <a:xfrm>
                <a:off x="5535250" y="2947400"/>
                <a:ext cx="59550" cy="360300"/>
              </a:xfrm>
              <a:custGeom>
                <a:rect b="b" l="l" r="r" t="t"/>
                <a:pathLst>
                  <a:path extrusionOk="0" h="14412" w="2382">
                    <a:moveTo>
                      <a:pt x="0" y="1"/>
                    </a:moveTo>
                    <a:lnTo>
                      <a:pt x="0" y="13033"/>
                    </a:lnTo>
                    <a:lnTo>
                      <a:pt x="2381" y="14412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"/>
          <p:cNvSpPr txBox="1"/>
          <p:nvPr>
            <p:ph type="title"/>
          </p:nvPr>
        </p:nvSpPr>
        <p:spPr>
          <a:xfrm>
            <a:off x="4572000" y="1496400"/>
            <a:ext cx="293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PEOPLEU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BACKGROUND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20" name="Google Shape;520;p51"/>
          <p:cNvSpPr txBox="1"/>
          <p:nvPr>
            <p:ph idx="1" type="subTitle"/>
          </p:nvPr>
        </p:nvSpPr>
        <p:spPr>
          <a:xfrm>
            <a:off x="4572000" y="2330400"/>
            <a:ext cx="4047600" cy="17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B2B Software as a Service (SaaS) company that offers a human resource management application.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Subscription-based.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Currently focus on increasing customer.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21" name="Google Shape;521;p51"/>
          <p:cNvGrpSpPr/>
          <p:nvPr/>
        </p:nvGrpSpPr>
        <p:grpSpPr>
          <a:xfrm flipH="1">
            <a:off x="720011" y="544670"/>
            <a:ext cx="3420241" cy="4058814"/>
            <a:chOff x="4380325" y="1801525"/>
            <a:chExt cx="1537325" cy="1824350"/>
          </a:xfrm>
        </p:grpSpPr>
        <p:sp>
          <p:nvSpPr>
            <p:cNvPr id="522" name="Google Shape;522;p51"/>
            <p:cNvSpPr/>
            <p:nvPr/>
          </p:nvSpPr>
          <p:spPr>
            <a:xfrm>
              <a:off x="5511325" y="3181325"/>
              <a:ext cx="113575" cy="198025"/>
            </a:xfrm>
            <a:custGeom>
              <a:rect b="b" l="l" r="r" t="t"/>
              <a:pathLst>
                <a:path extrusionOk="0" h="7921" w="4543">
                  <a:moveTo>
                    <a:pt x="1" y="0"/>
                  </a:moveTo>
                  <a:lnTo>
                    <a:pt x="1" y="5296"/>
                  </a:lnTo>
                  <a:lnTo>
                    <a:pt x="4543" y="7921"/>
                  </a:lnTo>
                  <a:lnTo>
                    <a:pt x="4543" y="26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3" name="Google Shape;523;p51"/>
            <p:cNvGrpSpPr/>
            <p:nvPr/>
          </p:nvGrpSpPr>
          <p:grpSpPr>
            <a:xfrm>
              <a:off x="4380325" y="1801525"/>
              <a:ext cx="1537325" cy="1824350"/>
              <a:chOff x="4380325" y="1801525"/>
              <a:chExt cx="1537325" cy="1824350"/>
            </a:xfrm>
          </p:grpSpPr>
          <p:sp>
            <p:nvSpPr>
              <p:cNvPr id="524" name="Google Shape;524;p51"/>
              <p:cNvSpPr/>
              <p:nvPr/>
            </p:nvSpPr>
            <p:spPr>
              <a:xfrm>
                <a:off x="4580050" y="2872050"/>
                <a:ext cx="639700" cy="371350"/>
              </a:xfrm>
              <a:custGeom>
                <a:rect b="b" l="l" r="r" t="t"/>
                <a:pathLst>
                  <a:path extrusionOk="0" h="14854" w="25588">
                    <a:moveTo>
                      <a:pt x="7875" y="0"/>
                    </a:moveTo>
                    <a:cubicBezTo>
                      <a:pt x="7710" y="0"/>
                      <a:pt x="7545" y="46"/>
                      <a:pt x="7396" y="137"/>
                    </a:cubicBezTo>
                    <a:lnTo>
                      <a:pt x="252" y="4268"/>
                    </a:lnTo>
                    <a:cubicBezTo>
                      <a:pt x="1" y="4428"/>
                      <a:pt x="1" y="4793"/>
                      <a:pt x="252" y="4930"/>
                    </a:cubicBezTo>
                    <a:lnTo>
                      <a:pt x="17165" y="14700"/>
                    </a:lnTo>
                    <a:cubicBezTo>
                      <a:pt x="17337" y="14802"/>
                      <a:pt x="17536" y="14854"/>
                      <a:pt x="17739" y="14854"/>
                    </a:cubicBezTo>
                    <a:cubicBezTo>
                      <a:pt x="17941" y="14854"/>
                      <a:pt x="18147" y="14802"/>
                      <a:pt x="18329" y="14700"/>
                    </a:cubicBezTo>
                    <a:lnTo>
                      <a:pt x="25291" y="10637"/>
                    </a:lnTo>
                    <a:cubicBezTo>
                      <a:pt x="25588" y="10477"/>
                      <a:pt x="25588" y="10066"/>
                      <a:pt x="25291" y="9906"/>
                    </a:cubicBezTo>
                    <a:lnTo>
                      <a:pt x="8355" y="137"/>
                    </a:lnTo>
                    <a:cubicBezTo>
                      <a:pt x="8206" y="46"/>
                      <a:pt x="8041" y="0"/>
                      <a:pt x="78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51"/>
              <p:cNvSpPr/>
              <p:nvPr/>
            </p:nvSpPr>
            <p:spPr>
              <a:xfrm>
                <a:off x="4581775" y="2987300"/>
                <a:ext cx="636275" cy="277775"/>
              </a:xfrm>
              <a:custGeom>
                <a:rect b="b" l="l" r="r" t="t"/>
                <a:pathLst>
                  <a:path extrusionOk="0" h="11111" w="25451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68" y="11060"/>
                      <a:pt x="17467" y="11111"/>
                      <a:pt x="17670" y="11111"/>
                    </a:cubicBezTo>
                    <a:cubicBezTo>
                      <a:pt x="17872" y="11111"/>
                      <a:pt x="18078" y="11060"/>
                      <a:pt x="18260" y="10957"/>
                    </a:cubicBezTo>
                    <a:lnTo>
                      <a:pt x="25222" y="6894"/>
                    </a:lnTo>
                    <a:cubicBezTo>
                      <a:pt x="25359" y="6826"/>
                      <a:pt x="25428" y="6689"/>
                      <a:pt x="25450" y="6529"/>
                    </a:cubicBezTo>
                    <a:lnTo>
                      <a:pt x="25450" y="5661"/>
                    </a:lnTo>
                    <a:cubicBezTo>
                      <a:pt x="25450" y="5798"/>
                      <a:pt x="25359" y="5958"/>
                      <a:pt x="25222" y="6027"/>
                    </a:cubicBezTo>
                    <a:lnTo>
                      <a:pt x="18260" y="10090"/>
                    </a:lnTo>
                    <a:cubicBezTo>
                      <a:pt x="18078" y="10192"/>
                      <a:pt x="17872" y="10244"/>
                      <a:pt x="17670" y="10244"/>
                    </a:cubicBezTo>
                    <a:cubicBezTo>
                      <a:pt x="17467" y="10244"/>
                      <a:pt x="17268" y="10192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51"/>
              <p:cNvSpPr/>
              <p:nvPr/>
            </p:nvSpPr>
            <p:spPr>
              <a:xfrm>
                <a:off x="4581775" y="2987300"/>
                <a:ext cx="440550" cy="277350"/>
              </a:xfrm>
              <a:custGeom>
                <a:rect b="b" l="l" r="r" t="t"/>
                <a:pathLst>
                  <a:path extrusionOk="0" h="11094" w="17622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56" y="11048"/>
                      <a:pt x="17439" y="11094"/>
                      <a:pt x="17621" y="11094"/>
                    </a:cubicBezTo>
                    <a:lnTo>
                      <a:pt x="17621" y="10226"/>
                    </a:lnTo>
                    <a:cubicBezTo>
                      <a:pt x="17439" y="10226"/>
                      <a:pt x="17256" y="10181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51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rect b="b" l="l" r="r" t="t"/>
                <a:pathLst>
                  <a:path extrusionOk="0" h="52637" w="39991">
                    <a:moveTo>
                      <a:pt x="1" y="29331"/>
                    </a:move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51"/>
              <p:cNvSpPr/>
              <p:nvPr/>
            </p:nvSpPr>
            <p:spPr>
              <a:xfrm>
                <a:off x="5380075" y="2589575"/>
                <a:ext cx="33125" cy="756125"/>
              </a:xfrm>
              <a:custGeom>
                <a:rect b="b" l="l" r="r" t="t"/>
                <a:pathLst>
                  <a:path extrusionOk="0" h="30245" w="1325">
                    <a:moveTo>
                      <a:pt x="1325" y="1"/>
                    </a:moveTo>
                    <a:lnTo>
                      <a:pt x="1" y="799"/>
                    </a:lnTo>
                    <a:lnTo>
                      <a:pt x="1" y="30244"/>
                    </a:lnTo>
                    <a:lnTo>
                      <a:pt x="1325" y="29422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51"/>
              <p:cNvSpPr/>
              <p:nvPr/>
            </p:nvSpPr>
            <p:spPr>
              <a:xfrm>
                <a:off x="4380325" y="2009825"/>
                <a:ext cx="1032875" cy="599750"/>
              </a:xfrm>
              <a:custGeom>
                <a:rect b="b" l="l" r="r" t="t"/>
                <a:pathLst>
                  <a:path extrusionOk="0" h="23990" w="41315">
                    <a:moveTo>
                      <a:pt x="1348" y="0"/>
                    </a:moveTo>
                    <a:lnTo>
                      <a:pt x="1" y="799"/>
                    </a:lnTo>
                    <a:lnTo>
                      <a:pt x="39991" y="23989"/>
                    </a:lnTo>
                    <a:lnTo>
                      <a:pt x="41315" y="23191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51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rect b="b" l="l" r="r" t="t"/>
                <a:pathLst>
                  <a:path extrusionOk="0" h="52637" w="39991">
                    <a:moveTo>
                      <a:pt x="937" y="1644"/>
                    </a:moveTo>
                    <a:lnTo>
                      <a:pt x="39032" y="23739"/>
                    </a:lnTo>
                    <a:lnTo>
                      <a:pt x="39032" y="50970"/>
                    </a:lnTo>
                    <a:lnTo>
                      <a:pt x="937" y="28784"/>
                    </a:lnTo>
                    <a:lnTo>
                      <a:pt x="937" y="1644"/>
                    </a:lnTo>
                    <a:close/>
                    <a:moveTo>
                      <a:pt x="1" y="1"/>
                    </a:moveTo>
                    <a:lnTo>
                      <a:pt x="1" y="29331"/>
                    </a:ln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51"/>
              <p:cNvSpPr/>
              <p:nvPr/>
            </p:nvSpPr>
            <p:spPr>
              <a:xfrm>
                <a:off x="5512475" y="2220950"/>
                <a:ext cx="376625" cy="667100"/>
              </a:xfrm>
              <a:custGeom>
                <a:rect b="b" l="l" r="r" t="t"/>
                <a:pathLst>
                  <a:path extrusionOk="0" h="26684" w="15065">
                    <a:moveTo>
                      <a:pt x="0" y="0"/>
                    </a:moveTo>
                    <a:lnTo>
                      <a:pt x="0" y="17964"/>
                    </a:lnTo>
                    <a:lnTo>
                      <a:pt x="15065" y="26683"/>
                    </a:lnTo>
                    <a:lnTo>
                      <a:pt x="15065" y="8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51"/>
              <p:cNvSpPr/>
              <p:nvPr/>
            </p:nvSpPr>
            <p:spPr>
              <a:xfrm>
                <a:off x="5889100" y="2420675"/>
                <a:ext cx="28550" cy="467375"/>
              </a:xfrm>
              <a:custGeom>
                <a:rect b="b" l="l" r="r" t="t"/>
                <a:pathLst>
                  <a:path extrusionOk="0" h="18695" w="1142">
                    <a:moveTo>
                      <a:pt x="1141" y="0"/>
                    </a:moveTo>
                    <a:lnTo>
                      <a:pt x="0" y="685"/>
                    </a:lnTo>
                    <a:lnTo>
                      <a:pt x="0" y="18694"/>
                    </a:lnTo>
                    <a:lnTo>
                      <a:pt x="1141" y="18009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51"/>
              <p:cNvSpPr/>
              <p:nvPr/>
            </p:nvSpPr>
            <p:spPr>
              <a:xfrm>
                <a:off x="5512475" y="2204400"/>
                <a:ext cx="405175" cy="233425"/>
              </a:xfrm>
              <a:custGeom>
                <a:rect b="b" l="l" r="r" t="t"/>
                <a:pathLst>
                  <a:path extrusionOk="0" h="9337" w="16207">
                    <a:moveTo>
                      <a:pt x="1164" y="0"/>
                    </a:moveTo>
                    <a:lnTo>
                      <a:pt x="0" y="662"/>
                    </a:lnTo>
                    <a:lnTo>
                      <a:pt x="15065" y="9336"/>
                    </a:lnTo>
                    <a:lnTo>
                      <a:pt x="16206" y="8651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51"/>
              <p:cNvSpPr/>
              <p:nvPr/>
            </p:nvSpPr>
            <p:spPr>
              <a:xfrm>
                <a:off x="5544425" y="2277450"/>
                <a:ext cx="313300" cy="554100"/>
              </a:xfrm>
              <a:custGeom>
                <a:rect b="b" l="l" r="r" t="t"/>
                <a:pathLst>
                  <a:path extrusionOk="0" h="22164" w="12532">
                    <a:moveTo>
                      <a:pt x="1" y="0"/>
                    </a:moveTo>
                    <a:lnTo>
                      <a:pt x="1" y="14905"/>
                    </a:lnTo>
                    <a:lnTo>
                      <a:pt x="12532" y="22163"/>
                    </a:lnTo>
                    <a:lnTo>
                      <a:pt x="12532" y="71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51"/>
              <p:cNvSpPr/>
              <p:nvPr/>
            </p:nvSpPr>
            <p:spPr>
              <a:xfrm>
                <a:off x="5567250" y="2531375"/>
                <a:ext cx="57100" cy="134125"/>
              </a:xfrm>
              <a:custGeom>
                <a:rect b="b" l="l" r="r" t="t"/>
                <a:pathLst>
                  <a:path extrusionOk="0" h="5365" w="2284">
                    <a:moveTo>
                      <a:pt x="1" y="0"/>
                    </a:moveTo>
                    <a:lnTo>
                      <a:pt x="1" y="4063"/>
                    </a:lnTo>
                    <a:lnTo>
                      <a:pt x="2283" y="5364"/>
                    </a:lnTo>
                    <a:lnTo>
                      <a:pt x="2283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51"/>
              <p:cNvSpPr/>
              <p:nvPr/>
            </p:nvSpPr>
            <p:spPr>
              <a:xfrm>
                <a:off x="5538725" y="2607275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51"/>
              <p:cNvSpPr/>
              <p:nvPr/>
            </p:nvSpPr>
            <p:spPr>
              <a:xfrm>
                <a:off x="5538725" y="2569600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51"/>
              <p:cNvSpPr/>
              <p:nvPr/>
            </p:nvSpPr>
            <p:spPr>
              <a:xfrm>
                <a:off x="5538725" y="2531950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51"/>
              <p:cNvSpPr/>
              <p:nvPr/>
            </p:nvSpPr>
            <p:spPr>
              <a:xfrm>
                <a:off x="5538725" y="2494275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51"/>
              <p:cNvSpPr/>
              <p:nvPr/>
            </p:nvSpPr>
            <p:spPr>
              <a:xfrm>
                <a:off x="5538725" y="2456625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51"/>
              <p:cNvSpPr/>
              <p:nvPr/>
            </p:nvSpPr>
            <p:spPr>
              <a:xfrm>
                <a:off x="5538725" y="2418950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51"/>
              <p:cNvSpPr/>
              <p:nvPr/>
            </p:nvSpPr>
            <p:spPr>
              <a:xfrm>
                <a:off x="5538725" y="2381300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51"/>
              <p:cNvSpPr/>
              <p:nvPr/>
            </p:nvSpPr>
            <p:spPr>
              <a:xfrm>
                <a:off x="5538725" y="2343625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51"/>
              <p:cNvSpPr/>
              <p:nvPr/>
            </p:nvSpPr>
            <p:spPr>
              <a:xfrm>
                <a:off x="5637450" y="2487425"/>
                <a:ext cx="57075" cy="218575"/>
              </a:xfrm>
              <a:custGeom>
                <a:rect b="b" l="l" r="r" t="t"/>
                <a:pathLst>
                  <a:path extrusionOk="0" h="8743" w="2283">
                    <a:moveTo>
                      <a:pt x="0" y="1"/>
                    </a:moveTo>
                    <a:lnTo>
                      <a:pt x="0" y="7442"/>
                    </a:lnTo>
                    <a:lnTo>
                      <a:pt x="2283" y="8743"/>
                    </a:lnTo>
                    <a:lnTo>
                      <a:pt x="2283" y="13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51"/>
              <p:cNvSpPr/>
              <p:nvPr/>
            </p:nvSpPr>
            <p:spPr>
              <a:xfrm>
                <a:off x="5707625" y="2553050"/>
                <a:ext cx="57100" cy="194050"/>
              </a:xfrm>
              <a:custGeom>
                <a:rect b="b" l="l" r="r" t="t"/>
                <a:pathLst>
                  <a:path extrusionOk="0" h="7762" w="2284">
                    <a:moveTo>
                      <a:pt x="1" y="1"/>
                    </a:moveTo>
                    <a:lnTo>
                      <a:pt x="1" y="6437"/>
                    </a:lnTo>
                    <a:lnTo>
                      <a:pt x="2283" y="7761"/>
                    </a:lnTo>
                    <a:lnTo>
                      <a:pt x="2283" y="13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51"/>
              <p:cNvSpPr/>
              <p:nvPr/>
            </p:nvSpPr>
            <p:spPr>
              <a:xfrm>
                <a:off x="5777825" y="2496575"/>
                <a:ext cx="57075" cy="291025"/>
              </a:xfrm>
              <a:custGeom>
                <a:rect b="b" l="l" r="r" t="t"/>
                <a:pathLst>
                  <a:path extrusionOk="0" h="11641" w="2283">
                    <a:moveTo>
                      <a:pt x="0" y="0"/>
                    </a:moveTo>
                    <a:lnTo>
                      <a:pt x="0" y="10340"/>
                    </a:lnTo>
                    <a:lnTo>
                      <a:pt x="2283" y="11641"/>
                    </a:lnTo>
                    <a:lnTo>
                      <a:pt x="2283" y="13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5051975" y="1818075"/>
                <a:ext cx="376625" cy="666525"/>
              </a:xfrm>
              <a:custGeom>
                <a:rect b="b" l="l" r="r" t="t"/>
                <a:pathLst>
                  <a:path extrusionOk="0" h="26661" w="15065">
                    <a:moveTo>
                      <a:pt x="0" y="1"/>
                    </a:moveTo>
                    <a:lnTo>
                      <a:pt x="0" y="17941"/>
                    </a:lnTo>
                    <a:lnTo>
                      <a:pt x="15065" y="26661"/>
                    </a:lnTo>
                    <a:lnTo>
                      <a:pt x="15065" y="86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5428575" y="2017225"/>
                <a:ext cx="28575" cy="467375"/>
              </a:xfrm>
              <a:custGeom>
                <a:rect b="b" l="l" r="r" t="t"/>
                <a:pathLst>
                  <a:path extrusionOk="0" h="18695" w="1143">
                    <a:moveTo>
                      <a:pt x="1142" y="1"/>
                    </a:moveTo>
                    <a:lnTo>
                      <a:pt x="1" y="686"/>
                    </a:lnTo>
                    <a:lnTo>
                      <a:pt x="1" y="18695"/>
                    </a:lnTo>
                    <a:lnTo>
                      <a:pt x="1142" y="18010"/>
                    </a:lnTo>
                    <a:lnTo>
                      <a:pt x="1142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51"/>
              <p:cNvSpPr/>
              <p:nvPr/>
            </p:nvSpPr>
            <p:spPr>
              <a:xfrm>
                <a:off x="5051975" y="1801525"/>
                <a:ext cx="405175" cy="232850"/>
              </a:xfrm>
              <a:custGeom>
                <a:rect b="b" l="l" r="r" t="t"/>
                <a:pathLst>
                  <a:path extrusionOk="0" h="9314" w="16207">
                    <a:moveTo>
                      <a:pt x="1164" y="1"/>
                    </a:moveTo>
                    <a:lnTo>
                      <a:pt x="0" y="663"/>
                    </a:lnTo>
                    <a:lnTo>
                      <a:pt x="15065" y="9314"/>
                    </a:lnTo>
                    <a:lnTo>
                      <a:pt x="16206" y="8629"/>
                    </a:lnTo>
                    <a:lnTo>
                      <a:pt x="1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51"/>
              <p:cNvSpPr/>
              <p:nvPr/>
            </p:nvSpPr>
            <p:spPr>
              <a:xfrm>
                <a:off x="5083925" y="1874000"/>
                <a:ext cx="313300" cy="554100"/>
              </a:xfrm>
              <a:custGeom>
                <a:rect b="b" l="l" r="r" t="t"/>
                <a:pathLst>
                  <a:path extrusionOk="0" h="22164" w="12532">
                    <a:moveTo>
                      <a:pt x="1" y="1"/>
                    </a:moveTo>
                    <a:lnTo>
                      <a:pt x="1" y="14928"/>
                    </a:lnTo>
                    <a:lnTo>
                      <a:pt x="12532" y="22164"/>
                    </a:lnTo>
                    <a:lnTo>
                      <a:pt x="12532" y="7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51"/>
              <p:cNvSpPr/>
              <p:nvPr/>
            </p:nvSpPr>
            <p:spPr>
              <a:xfrm>
                <a:off x="5078225" y="2203825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51"/>
              <p:cNvSpPr/>
              <p:nvPr/>
            </p:nvSpPr>
            <p:spPr>
              <a:xfrm>
                <a:off x="5078225" y="2166175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51"/>
              <p:cNvSpPr/>
              <p:nvPr/>
            </p:nvSpPr>
            <p:spPr>
              <a:xfrm>
                <a:off x="5078225" y="2128500"/>
                <a:ext cx="17700" cy="20000"/>
              </a:xfrm>
              <a:custGeom>
                <a:rect b="b" l="l" r="r" t="t"/>
                <a:pathLst>
                  <a:path extrusionOk="0" h="800" w="708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51"/>
              <p:cNvSpPr/>
              <p:nvPr/>
            </p:nvSpPr>
            <p:spPr>
              <a:xfrm>
                <a:off x="5078225" y="2090850"/>
                <a:ext cx="17700" cy="20550"/>
              </a:xfrm>
              <a:custGeom>
                <a:rect b="b" l="l" r="r" t="t"/>
                <a:pathLst>
                  <a:path extrusionOk="0" h="822" w="708">
                    <a:moveTo>
                      <a:pt x="0" y="0"/>
                    </a:moveTo>
                    <a:lnTo>
                      <a:pt x="0" y="388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51"/>
              <p:cNvSpPr/>
              <p:nvPr/>
            </p:nvSpPr>
            <p:spPr>
              <a:xfrm>
                <a:off x="5078225" y="2053175"/>
                <a:ext cx="17700" cy="20575"/>
              </a:xfrm>
              <a:custGeom>
                <a:rect b="b" l="l" r="r" t="t"/>
                <a:pathLst>
                  <a:path extrusionOk="0" h="823" w="708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51"/>
              <p:cNvSpPr/>
              <p:nvPr/>
            </p:nvSpPr>
            <p:spPr>
              <a:xfrm>
                <a:off x="5078225" y="2015525"/>
                <a:ext cx="17700" cy="20575"/>
              </a:xfrm>
              <a:custGeom>
                <a:rect b="b" l="l" r="r" t="t"/>
                <a:pathLst>
                  <a:path extrusionOk="0" h="823" w="708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51"/>
              <p:cNvSpPr/>
              <p:nvPr/>
            </p:nvSpPr>
            <p:spPr>
              <a:xfrm>
                <a:off x="5078225" y="1977850"/>
                <a:ext cx="17700" cy="20575"/>
              </a:xfrm>
              <a:custGeom>
                <a:rect b="b" l="l" r="r" t="t"/>
                <a:pathLst>
                  <a:path extrusionOk="0" h="823" w="708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51"/>
              <p:cNvSpPr/>
              <p:nvPr/>
            </p:nvSpPr>
            <p:spPr>
              <a:xfrm>
                <a:off x="5078225" y="1940200"/>
                <a:ext cx="17700" cy="20575"/>
              </a:xfrm>
              <a:custGeom>
                <a:rect b="b" l="l" r="r" t="t"/>
                <a:pathLst>
                  <a:path extrusionOk="0" h="823" w="708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51"/>
              <p:cNvSpPr/>
              <p:nvPr/>
            </p:nvSpPr>
            <p:spPr>
              <a:xfrm>
                <a:off x="5511325" y="3113425"/>
                <a:ext cx="231700" cy="133550"/>
              </a:xfrm>
              <a:custGeom>
                <a:rect b="b" l="l" r="r" t="t"/>
                <a:pathLst>
                  <a:path extrusionOk="0" h="5342" w="9268">
                    <a:moveTo>
                      <a:pt x="4703" y="0"/>
                    </a:moveTo>
                    <a:lnTo>
                      <a:pt x="1" y="2716"/>
                    </a:lnTo>
                    <a:lnTo>
                      <a:pt x="4543" y="5341"/>
                    </a:lnTo>
                    <a:lnTo>
                      <a:pt x="9268" y="2648"/>
                    </a:lnTo>
                    <a:lnTo>
                      <a:pt x="4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51"/>
              <p:cNvSpPr/>
              <p:nvPr/>
            </p:nvSpPr>
            <p:spPr>
              <a:xfrm>
                <a:off x="5624875" y="3179600"/>
                <a:ext cx="118150" cy="199750"/>
              </a:xfrm>
              <a:custGeom>
                <a:rect b="b" l="l" r="r" t="t"/>
                <a:pathLst>
                  <a:path extrusionOk="0" h="7990" w="4726">
                    <a:moveTo>
                      <a:pt x="4726" y="1"/>
                    </a:moveTo>
                    <a:lnTo>
                      <a:pt x="1" y="2694"/>
                    </a:lnTo>
                    <a:lnTo>
                      <a:pt x="1" y="7990"/>
                    </a:lnTo>
                    <a:lnTo>
                      <a:pt x="4726" y="5274"/>
                    </a:lnTo>
                    <a:lnTo>
                      <a:pt x="4726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51"/>
              <p:cNvSpPr/>
              <p:nvPr/>
            </p:nvSpPr>
            <p:spPr>
              <a:xfrm>
                <a:off x="5122725" y="2107350"/>
                <a:ext cx="241400" cy="162175"/>
              </a:xfrm>
              <a:custGeom>
                <a:rect b="b" l="l" r="r" t="t"/>
                <a:pathLst>
                  <a:path extrusionOk="0" h="6487" w="9656">
                    <a:moveTo>
                      <a:pt x="484" y="0"/>
                    </a:moveTo>
                    <a:cubicBezTo>
                      <a:pt x="197" y="0"/>
                      <a:pt x="1" y="228"/>
                      <a:pt x="1" y="618"/>
                    </a:cubicBezTo>
                    <a:cubicBezTo>
                      <a:pt x="1" y="1166"/>
                      <a:pt x="389" y="1828"/>
                      <a:pt x="868" y="2102"/>
                    </a:cubicBezTo>
                    <a:cubicBezTo>
                      <a:pt x="1000" y="2190"/>
                      <a:pt x="1122" y="2231"/>
                      <a:pt x="1235" y="2231"/>
                    </a:cubicBezTo>
                    <a:cubicBezTo>
                      <a:pt x="1298" y="2231"/>
                      <a:pt x="1358" y="2218"/>
                      <a:pt x="1416" y="2193"/>
                    </a:cubicBezTo>
                    <a:lnTo>
                      <a:pt x="3356" y="4750"/>
                    </a:lnTo>
                    <a:cubicBezTo>
                      <a:pt x="3356" y="4796"/>
                      <a:pt x="3356" y="4841"/>
                      <a:pt x="3356" y="4887"/>
                    </a:cubicBezTo>
                    <a:cubicBezTo>
                      <a:pt x="3356" y="5435"/>
                      <a:pt x="3721" y="6097"/>
                      <a:pt x="4200" y="6370"/>
                    </a:cubicBezTo>
                    <a:cubicBezTo>
                      <a:pt x="4338" y="6449"/>
                      <a:pt x="4469" y="6487"/>
                      <a:pt x="4585" y="6487"/>
                    </a:cubicBezTo>
                    <a:cubicBezTo>
                      <a:pt x="4871" y="6487"/>
                      <a:pt x="5068" y="6258"/>
                      <a:pt x="5068" y="5868"/>
                    </a:cubicBezTo>
                    <a:cubicBezTo>
                      <a:pt x="5068" y="5640"/>
                      <a:pt x="4999" y="5412"/>
                      <a:pt x="4885" y="5161"/>
                    </a:cubicBezTo>
                    <a:lnTo>
                      <a:pt x="8400" y="1851"/>
                    </a:lnTo>
                    <a:cubicBezTo>
                      <a:pt x="8514" y="1965"/>
                      <a:pt x="8651" y="2079"/>
                      <a:pt x="8788" y="2171"/>
                    </a:cubicBezTo>
                    <a:cubicBezTo>
                      <a:pt x="8926" y="2249"/>
                      <a:pt x="9057" y="2287"/>
                      <a:pt x="9172" y="2287"/>
                    </a:cubicBezTo>
                    <a:cubicBezTo>
                      <a:pt x="9459" y="2287"/>
                      <a:pt x="9656" y="2059"/>
                      <a:pt x="9656" y="1668"/>
                    </a:cubicBezTo>
                    <a:cubicBezTo>
                      <a:pt x="9656" y="1121"/>
                      <a:pt x="9268" y="459"/>
                      <a:pt x="8788" y="185"/>
                    </a:cubicBezTo>
                    <a:cubicBezTo>
                      <a:pt x="8650" y="106"/>
                      <a:pt x="8520" y="69"/>
                      <a:pt x="8404" y="69"/>
                    </a:cubicBezTo>
                    <a:cubicBezTo>
                      <a:pt x="8118" y="69"/>
                      <a:pt x="7921" y="297"/>
                      <a:pt x="7921" y="687"/>
                    </a:cubicBezTo>
                    <a:cubicBezTo>
                      <a:pt x="7921" y="938"/>
                      <a:pt x="8012" y="1212"/>
                      <a:pt x="8149" y="1486"/>
                    </a:cubicBezTo>
                    <a:lnTo>
                      <a:pt x="4657" y="4796"/>
                    </a:lnTo>
                    <a:cubicBezTo>
                      <a:pt x="4543" y="4613"/>
                      <a:pt x="4383" y="4476"/>
                      <a:pt x="4223" y="4385"/>
                    </a:cubicBezTo>
                    <a:cubicBezTo>
                      <a:pt x="4081" y="4307"/>
                      <a:pt x="3946" y="4266"/>
                      <a:pt x="3826" y="4266"/>
                    </a:cubicBezTo>
                    <a:cubicBezTo>
                      <a:pt x="3735" y="4266"/>
                      <a:pt x="3653" y="4290"/>
                      <a:pt x="3584" y="4339"/>
                    </a:cubicBezTo>
                    <a:lnTo>
                      <a:pt x="1690" y="1851"/>
                    </a:lnTo>
                    <a:cubicBezTo>
                      <a:pt x="1713" y="1783"/>
                      <a:pt x="1713" y="1714"/>
                      <a:pt x="1713" y="1623"/>
                    </a:cubicBezTo>
                    <a:cubicBezTo>
                      <a:pt x="1735" y="1075"/>
                      <a:pt x="1347" y="390"/>
                      <a:pt x="868" y="116"/>
                    </a:cubicBezTo>
                    <a:cubicBezTo>
                      <a:pt x="730" y="38"/>
                      <a:pt x="600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51"/>
              <p:cNvSpPr/>
              <p:nvPr/>
            </p:nvSpPr>
            <p:spPr>
              <a:xfrm>
                <a:off x="5178650" y="3121400"/>
                <a:ext cx="152375" cy="103325"/>
              </a:xfrm>
              <a:custGeom>
                <a:rect b="b" l="l" r="r" t="t"/>
                <a:pathLst>
                  <a:path extrusionOk="0" h="4133" w="6095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51"/>
              <p:cNvSpPr/>
              <p:nvPr/>
            </p:nvSpPr>
            <p:spPr>
              <a:xfrm>
                <a:off x="5002900" y="3019825"/>
                <a:ext cx="152950" cy="103325"/>
              </a:xfrm>
              <a:custGeom>
                <a:rect b="b" l="l" r="r" t="t"/>
                <a:pathLst>
                  <a:path extrusionOk="0" h="4133" w="6118">
                    <a:moveTo>
                      <a:pt x="0" y="1"/>
                    </a:moveTo>
                    <a:lnTo>
                      <a:pt x="0" y="594"/>
                    </a:lnTo>
                    <a:lnTo>
                      <a:pt x="6117" y="4132"/>
                    </a:lnTo>
                    <a:lnTo>
                      <a:pt x="6117" y="35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51"/>
              <p:cNvSpPr/>
              <p:nvPr/>
            </p:nvSpPr>
            <p:spPr>
              <a:xfrm>
                <a:off x="5002900" y="3044950"/>
                <a:ext cx="152950" cy="103300"/>
              </a:xfrm>
              <a:custGeom>
                <a:rect b="b" l="l" r="r" t="t"/>
                <a:pathLst>
                  <a:path extrusionOk="0" h="4132" w="6118">
                    <a:moveTo>
                      <a:pt x="0" y="0"/>
                    </a:moveTo>
                    <a:lnTo>
                      <a:pt x="0" y="594"/>
                    </a:lnTo>
                    <a:lnTo>
                      <a:pt x="6117" y="4131"/>
                    </a:lnTo>
                    <a:lnTo>
                      <a:pt x="6117" y="35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51"/>
              <p:cNvSpPr/>
              <p:nvPr/>
            </p:nvSpPr>
            <p:spPr>
              <a:xfrm>
                <a:off x="4827700" y="2918250"/>
                <a:ext cx="152400" cy="103325"/>
              </a:xfrm>
              <a:custGeom>
                <a:rect b="b" l="l" r="r" t="t"/>
                <a:pathLst>
                  <a:path extrusionOk="0" h="4133" w="6096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51"/>
              <p:cNvSpPr/>
              <p:nvPr/>
            </p:nvSpPr>
            <p:spPr>
              <a:xfrm>
                <a:off x="4827700" y="2943375"/>
                <a:ext cx="152400" cy="103300"/>
              </a:xfrm>
              <a:custGeom>
                <a:rect b="b" l="l" r="r" t="t"/>
                <a:pathLst>
                  <a:path extrusionOk="0" h="4132" w="6096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51"/>
              <p:cNvSpPr/>
              <p:nvPr/>
            </p:nvSpPr>
            <p:spPr>
              <a:xfrm>
                <a:off x="4651950" y="2816675"/>
                <a:ext cx="152400" cy="103325"/>
              </a:xfrm>
              <a:custGeom>
                <a:rect b="b" l="l" r="r" t="t"/>
                <a:pathLst>
                  <a:path extrusionOk="0" h="4133" w="6096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51"/>
              <p:cNvSpPr/>
              <p:nvPr/>
            </p:nvSpPr>
            <p:spPr>
              <a:xfrm>
                <a:off x="4651950" y="2841800"/>
                <a:ext cx="152400" cy="103300"/>
              </a:xfrm>
              <a:custGeom>
                <a:rect b="b" l="l" r="r" t="t"/>
                <a:pathLst>
                  <a:path extrusionOk="0" h="4132" w="6096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51"/>
              <p:cNvSpPr/>
              <p:nvPr/>
            </p:nvSpPr>
            <p:spPr>
              <a:xfrm>
                <a:off x="4609150" y="2221525"/>
                <a:ext cx="721875" cy="950700"/>
              </a:xfrm>
              <a:custGeom>
                <a:rect b="b" l="l" r="r" t="t"/>
                <a:pathLst>
                  <a:path extrusionOk="0" h="38028" w="28875">
                    <a:moveTo>
                      <a:pt x="1" y="0"/>
                    </a:moveTo>
                    <a:lnTo>
                      <a:pt x="1" y="21205"/>
                    </a:lnTo>
                    <a:lnTo>
                      <a:pt x="28875" y="38027"/>
                    </a:lnTo>
                    <a:lnTo>
                      <a:pt x="28875" y="167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51"/>
              <p:cNvSpPr/>
              <p:nvPr/>
            </p:nvSpPr>
            <p:spPr>
              <a:xfrm>
                <a:off x="4626850" y="2721975"/>
                <a:ext cx="681350" cy="402875"/>
              </a:xfrm>
              <a:custGeom>
                <a:rect b="b" l="l" r="r" t="t"/>
                <a:pathLst>
                  <a:path extrusionOk="0" h="16115" w="27254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51"/>
              <p:cNvSpPr/>
              <p:nvPr/>
            </p:nvSpPr>
            <p:spPr>
              <a:xfrm>
                <a:off x="4626850" y="2659775"/>
                <a:ext cx="681350" cy="402875"/>
              </a:xfrm>
              <a:custGeom>
                <a:rect b="b" l="l" r="r" t="t"/>
                <a:pathLst>
                  <a:path extrusionOk="0" h="16115" w="27254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51"/>
              <p:cNvSpPr/>
              <p:nvPr/>
            </p:nvSpPr>
            <p:spPr>
              <a:xfrm>
                <a:off x="4626850" y="2597575"/>
                <a:ext cx="681350" cy="402875"/>
              </a:xfrm>
              <a:custGeom>
                <a:rect b="b" l="l" r="r" t="t"/>
                <a:pathLst>
                  <a:path extrusionOk="0" h="16115" w="27254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51"/>
              <p:cNvSpPr/>
              <p:nvPr/>
            </p:nvSpPr>
            <p:spPr>
              <a:xfrm>
                <a:off x="4626850" y="2535925"/>
                <a:ext cx="681350" cy="402325"/>
              </a:xfrm>
              <a:custGeom>
                <a:rect b="b" l="l" r="r" t="t"/>
                <a:pathLst>
                  <a:path extrusionOk="0" h="16093" w="27254">
                    <a:moveTo>
                      <a:pt x="0" y="1"/>
                    </a:moveTo>
                    <a:lnTo>
                      <a:pt x="0" y="229"/>
                    </a:lnTo>
                    <a:lnTo>
                      <a:pt x="27254" y="16093"/>
                    </a:lnTo>
                    <a:lnTo>
                      <a:pt x="27254" y="158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51"/>
              <p:cNvSpPr/>
              <p:nvPr/>
            </p:nvSpPr>
            <p:spPr>
              <a:xfrm>
                <a:off x="4626850" y="2473750"/>
                <a:ext cx="681350" cy="402300"/>
              </a:xfrm>
              <a:custGeom>
                <a:rect b="b" l="l" r="r" t="t"/>
                <a:pathLst>
                  <a:path extrusionOk="0" h="16092" w="27254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51"/>
              <p:cNvSpPr/>
              <p:nvPr/>
            </p:nvSpPr>
            <p:spPr>
              <a:xfrm>
                <a:off x="4626850" y="2411550"/>
                <a:ext cx="681350" cy="402300"/>
              </a:xfrm>
              <a:custGeom>
                <a:rect b="b" l="l" r="r" t="t"/>
                <a:pathLst>
                  <a:path extrusionOk="0" h="16092" w="27254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51"/>
              <p:cNvSpPr/>
              <p:nvPr/>
            </p:nvSpPr>
            <p:spPr>
              <a:xfrm>
                <a:off x="4626850" y="2349350"/>
                <a:ext cx="681350" cy="402300"/>
              </a:xfrm>
              <a:custGeom>
                <a:rect b="b" l="l" r="r" t="t"/>
                <a:pathLst>
                  <a:path extrusionOk="0" h="16092" w="27254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51"/>
              <p:cNvSpPr/>
              <p:nvPr/>
            </p:nvSpPr>
            <p:spPr>
              <a:xfrm>
                <a:off x="4692475" y="2328800"/>
                <a:ext cx="5150" cy="434850"/>
              </a:xfrm>
              <a:custGeom>
                <a:rect b="b" l="l" r="r" t="t"/>
                <a:pathLst>
                  <a:path extrusionOk="0" h="17394" w="206">
                    <a:moveTo>
                      <a:pt x="0" y="0"/>
                    </a:moveTo>
                    <a:lnTo>
                      <a:pt x="0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51"/>
              <p:cNvSpPr/>
              <p:nvPr/>
            </p:nvSpPr>
            <p:spPr>
              <a:xfrm>
                <a:off x="4758100" y="2367025"/>
                <a:ext cx="5150" cy="434850"/>
              </a:xfrm>
              <a:custGeom>
                <a:rect b="b" l="l" r="r" t="t"/>
                <a:pathLst>
                  <a:path extrusionOk="0" h="17394" w="206">
                    <a:moveTo>
                      <a:pt x="0" y="1"/>
                    </a:moveTo>
                    <a:lnTo>
                      <a:pt x="0" y="17257"/>
                    </a:lnTo>
                    <a:lnTo>
                      <a:pt x="206" y="17394"/>
                    </a:lnTo>
                    <a:lnTo>
                      <a:pt x="206" y="1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51"/>
              <p:cNvSpPr/>
              <p:nvPr/>
            </p:nvSpPr>
            <p:spPr>
              <a:xfrm>
                <a:off x="4823150" y="2405250"/>
                <a:ext cx="5725" cy="434850"/>
              </a:xfrm>
              <a:custGeom>
                <a:rect b="b" l="l" r="r" t="t"/>
                <a:pathLst>
                  <a:path extrusionOk="0" h="17394" w="229">
                    <a:moveTo>
                      <a:pt x="0" y="1"/>
                    </a:moveTo>
                    <a:lnTo>
                      <a:pt x="0" y="17280"/>
                    </a:lnTo>
                    <a:lnTo>
                      <a:pt x="229" y="17394"/>
                    </a:lnTo>
                    <a:lnTo>
                      <a:pt x="229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51"/>
              <p:cNvSpPr/>
              <p:nvPr/>
            </p:nvSpPr>
            <p:spPr>
              <a:xfrm>
                <a:off x="4888775" y="2443500"/>
                <a:ext cx="5725" cy="434850"/>
              </a:xfrm>
              <a:custGeom>
                <a:rect b="b" l="l" r="r" t="t"/>
                <a:pathLst>
                  <a:path extrusionOk="0" h="17394" w="229">
                    <a:moveTo>
                      <a:pt x="0" y="0"/>
                    </a:moveTo>
                    <a:lnTo>
                      <a:pt x="0" y="17279"/>
                    </a:lnTo>
                    <a:lnTo>
                      <a:pt x="229" y="17393"/>
                    </a:lnTo>
                    <a:lnTo>
                      <a:pt x="229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51"/>
              <p:cNvSpPr/>
              <p:nvPr/>
            </p:nvSpPr>
            <p:spPr>
              <a:xfrm>
                <a:off x="4954400" y="2481725"/>
                <a:ext cx="5725" cy="434850"/>
              </a:xfrm>
              <a:custGeom>
                <a:rect b="b" l="l" r="r" t="t"/>
                <a:pathLst>
                  <a:path extrusionOk="0" h="17394" w="229">
                    <a:moveTo>
                      <a:pt x="0" y="1"/>
                    </a:moveTo>
                    <a:lnTo>
                      <a:pt x="0" y="17279"/>
                    </a:lnTo>
                    <a:lnTo>
                      <a:pt x="228" y="17393"/>
                    </a:lnTo>
                    <a:lnTo>
                      <a:pt x="228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51"/>
              <p:cNvSpPr/>
              <p:nvPr/>
            </p:nvSpPr>
            <p:spPr>
              <a:xfrm>
                <a:off x="5020025" y="2519950"/>
                <a:ext cx="5150" cy="434850"/>
              </a:xfrm>
              <a:custGeom>
                <a:rect b="b" l="l" r="r" t="t"/>
                <a:pathLst>
                  <a:path extrusionOk="0" h="17394" w="206">
                    <a:moveTo>
                      <a:pt x="0" y="1"/>
                    </a:moveTo>
                    <a:lnTo>
                      <a:pt x="0" y="17280"/>
                    </a:lnTo>
                    <a:lnTo>
                      <a:pt x="205" y="17394"/>
                    </a:lnTo>
                    <a:lnTo>
                      <a:pt x="205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51"/>
              <p:cNvSpPr/>
              <p:nvPr/>
            </p:nvSpPr>
            <p:spPr>
              <a:xfrm>
                <a:off x="5085625" y="2558200"/>
                <a:ext cx="5175" cy="434825"/>
              </a:xfrm>
              <a:custGeom>
                <a:rect b="b" l="l" r="r" t="t"/>
                <a:pathLst>
                  <a:path extrusionOk="0" h="17393" w="207">
                    <a:moveTo>
                      <a:pt x="1" y="0"/>
                    </a:moveTo>
                    <a:lnTo>
                      <a:pt x="1" y="17279"/>
                    </a:lnTo>
                    <a:lnTo>
                      <a:pt x="206" y="17393"/>
                    </a:lnTo>
                    <a:lnTo>
                      <a:pt x="206" y="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51"/>
              <p:cNvSpPr/>
              <p:nvPr/>
            </p:nvSpPr>
            <p:spPr>
              <a:xfrm>
                <a:off x="5151250" y="2597000"/>
                <a:ext cx="5175" cy="434275"/>
              </a:xfrm>
              <a:custGeom>
                <a:rect b="b" l="l" r="r" t="t"/>
                <a:pathLst>
                  <a:path extrusionOk="0" h="17371" w="207">
                    <a:moveTo>
                      <a:pt x="1" y="0"/>
                    </a:moveTo>
                    <a:lnTo>
                      <a:pt x="1" y="17256"/>
                    </a:lnTo>
                    <a:lnTo>
                      <a:pt x="206" y="17370"/>
                    </a:lnTo>
                    <a:lnTo>
                      <a:pt x="206" y="1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51"/>
              <p:cNvSpPr/>
              <p:nvPr/>
            </p:nvSpPr>
            <p:spPr>
              <a:xfrm>
                <a:off x="5216875" y="2635225"/>
                <a:ext cx="5175" cy="434850"/>
              </a:xfrm>
              <a:custGeom>
                <a:rect b="b" l="l" r="r" t="t"/>
                <a:pathLst>
                  <a:path extrusionOk="0" h="17394" w="207">
                    <a:moveTo>
                      <a:pt x="1" y="1"/>
                    </a:moveTo>
                    <a:lnTo>
                      <a:pt x="1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51"/>
              <p:cNvSpPr/>
              <p:nvPr/>
            </p:nvSpPr>
            <p:spPr>
              <a:xfrm>
                <a:off x="5281925" y="2673450"/>
                <a:ext cx="5750" cy="434850"/>
              </a:xfrm>
              <a:custGeom>
                <a:rect b="b" l="l" r="r" t="t"/>
                <a:pathLst>
                  <a:path extrusionOk="0" h="17394" w="230">
                    <a:moveTo>
                      <a:pt x="1" y="1"/>
                    </a:moveTo>
                    <a:lnTo>
                      <a:pt x="1" y="17257"/>
                    </a:lnTo>
                    <a:lnTo>
                      <a:pt x="229" y="17394"/>
                    </a:lnTo>
                    <a:lnTo>
                      <a:pt x="229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51"/>
              <p:cNvSpPr/>
              <p:nvPr/>
            </p:nvSpPr>
            <p:spPr>
              <a:xfrm>
                <a:off x="4747250" y="2660950"/>
                <a:ext cx="26850" cy="34175"/>
              </a:xfrm>
              <a:custGeom>
                <a:rect b="b" l="l" r="r" t="t"/>
                <a:pathLst>
                  <a:path extrusionOk="0" h="1367" w="1074">
                    <a:moveTo>
                      <a:pt x="305" y="1"/>
                    </a:moveTo>
                    <a:cubicBezTo>
                      <a:pt x="130" y="1"/>
                      <a:pt x="1" y="141"/>
                      <a:pt x="1" y="387"/>
                    </a:cubicBezTo>
                    <a:cubicBezTo>
                      <a:pt x="1" y="729"/>
                      <a:pt x="229" y="1140"/>
                      <a:pt x="526" y="1300"/>
                    </a:cubicBezTo>
                    <a:cubicBezTo>
                      <a:pt x="610" y="1345"/>
                      <a:pt x="691" y="1367"/>
                      <a:pt x="763" y="1367"/>
                    </a:cubicBezTo>
                    <a:cubicBezTo>
                      <a:pt x="945" y="1367"/>
                      <a:pt x="1073" y="1232"/>
                      <a:pt x="1073" y="1003"/>
                    </a:cubicBezTo>
                    <a:cubicBezTo>
                      <a:pt x="1073" y="661"/>
                      <a:pt x="822" y="250"/>
                      <a:pt x="526" y="67"/>
                    </a:cubicBezTo>
                    <a:cubicBezTo>
                      <a:pt x="448" y="22"/>
                      <a:pt x="373" y="1"/>
                      <a:pt x="30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51"/>
              <p:cNvSpPr/>
              <p:nvPr/>
            </p:nvSpPr>
            <p:spPr>
              <a:xfrm>
                <a:off x="4747250" y="2597825"/>
                <a:ext cx="26850" cy="34325"/>
              </a:xfrm>
              <a:custGeom>
                <a:rect b="b" l="l" r="r" t="t"/>
                <a:pathLst>
                  <a:path extrusionOk="0" h="1373" w="1074">
                    <a:moveTo>
                      <a:pt x="290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1"/>
                      <a:pt x="229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26" y="81"/>
                    </a:cubicBezTo>
                    <a:cubicBezTo>
                      <a:pt x="443" y="26"/>
                      <a:pt x="362" y="0"/>
                      <a:pt x="290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51"/>
              <p:cNvSpPr/>
              <p:nvPr/>
            </p:nvSpPr>
            <p:spPr>
              <a:xfrm>
                <a:off x="4878500" y="2739900"/>
                <a:ext cx="26275" cy="34325"/>
              </a:xfrm>
              <a:custGeom>
                <a:rect b="b" l="l" r="r" t="t"/>
                <a:pathLst>
                  <a:path extrusionOk="0" h="1373" w="1051">
                    <a:moveTo>
                      <a:pt x="280" y="1"/>
                    </a:moveTo>
                    <a:cubicBezTo>
                      <a:pt x="112" y="1"/>
                      <a:pt x="0" y="140"/>
                      <a:pt x="0" y="379"/>
                    </a:cubicBezTo>
                    <a:cubicBezTo>
                      <a:pt x="0" y="721"/>
                      <a:pt x="229" y="1132"/>
                      <a:pt x="525" y="1292"/>
                    </a:cubicBezTo>
                    <a:cubicBezTo>
                      <a:pt x="615" y="1347"/>
                      <a:pt x="698" y="1373"/>
                      <a:pt x="771" y="1373"/>
                    </a:cubicBezTo>
                    <a:cubicBezTo>
                      <a:pt x="939" y="1373"/>
                      <a:pt x="1050" y="1234"/>
                      <a:pt x="1050" y="995"/>
                    </a:cubicBezTo>
                    <a:cubicBezTo>
                      <a:pt x="1050" y="653"/>
                      <a:pt x="822" y="242"/>
                      <a:pt x="525" y="82"/>
                    </a:cubicBezTo>
                    <a:cubicBezTo>
                      <a:pt x="436" y="27"/>
                      <a:pt x="352" y="1"/>
                      <a:pt x="280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51"/>
              <p:cNvSpPr/>
              <p:nvPr/>
            </p:nvSpPr>
            <p:spPr>
              <a:xfrm>
                <a:off x="4944125" y="2651250"/>
                <a:ext cx="26275" cy="34275"/>
              </a:xfrm>
              <a:custGeom>
                <a:rect b="b" l="l" r="r" t="t"/>
                <a:pathLst>
                  <a:path extrusionOk="0" h="1371" w="1051">
                    <a:moveTo>
                      <a:pt x="295" y="1"/>
                    </a:moveTo>
                    <a:cubicBezTo>
                      <a:pt x="118" y="1"/>
                      <a:pt x="0" y="141"/>
                      <a:pt x="0" y="387"/>
                    </a:cubicBezTo>
                    <a:cubicBezTo>
                      <a:pt x="0" y="729"/>
                      <a:pt x="229" y="1140"/>
                      <a:pt x="525" y="1300"/>
                    </a:cubicBezTo>
                    <a:cubicBezTo>
                      <a:pt x="614" y="1348"/>
                      <a:pt x="697" y="1371"/>
                      <a:pt x="769" y="1371"/>
                    </a:cubicBezTo>
                    <a:cubicBezTo>
                      <a:pt x="938" y="1371"/>
                      <a:pt x="1050" y="1243"/>
                      <a:pt x="1050" y="1003"/>
                    </a:cubicBezTo>
                    <a:cubicBezTo>
                      <a:pt x="1050" y="661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51"/>
              <p:cNvSpPr/>
              <p:nvPr/>
            </p:nvSpPr>
            <p:spPr>
              <a:xfrm>
                <a:off x="5008600" y="2626725"/>
                <a:ext cx="26850" cy="34175"/>
              </a:xfrm>
              <a:custGeom>
                <a:rect b="b" l="l" r="r" t="t"/>
                <a:pathLst>
                  <a:path extrusionOk="0" h="1367" w="1074">
                    <a:moveTo>
                      <a:pt x="318" y="0"/>
                    </a:moveTo>
                    <a:cubicBezTo>
                      <a:pt x="141" y="0"/>
                      <a:pt x="23" y="140"/>
                      <a:pt x="23" y="386"/>
                    </a:cubicBezTo>
                    <a:cubicBezTo>
                      <a:pt x="1" y="729"/>
                      <a:pt x="252" y="1139"/>
                      <a:pt x="548" y="1299"/>
                    </a:cubicBezTo>
                    <a:cubicBezTo>
                      <a:pt x="633" y="1345"/>
                      <a:pt x="712" y="1366"/>
                      <a:pt x="782" y="1366"/>
                    </a:cubicBezTo>
                    <a:cubicBezTo>
                      <a:pt x="957" y="1366"/>
                      <a:pt x="1073" y="1231"/>
                      <a:pt x="1073" y="1002"/>
                    </a:cubicBezTo>
                    <a:cubicBezTo>
                      <a:pt x="1073" y="660"/>
                      <a:pt x="845" y="249"/>
                      <a:pt x="548" y="67"/>
                    </a:cubicBezTo>
                    <a:cubicBezTo>
                      <a:pt x="465" y="22"/>
                      <a:pt x="387" y="0"/>
                      <a:pt x="318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1"/>
              <p:cNvSpPr/>
              <p:nvPr/>
            </p:nvSpPr>
            <p:spPr>
              <a:xfrm>
                <a:off x="5140425" y="2766525"/>
                <a:ext cx="26825" cy="34275"/>
              </a:xfrm>
              <a:custGeom>
                <a:rect b="b" l="l" r="r" t="t"/>
                <a:pathLst>
                  <a:path extrusionOk="0" h="1371" w="1073">
                    <a:moveTo>
                      <a:pt x="304" y="0"/>
                    </a:moveTo>
                    <a:cubicBezTo>
                      <a:pt x="130" y="0"/>
                      <a:pt x="0" y="140"/>
                      <a:pt x="0" y="386"/>
                    </a:cubicBezTo>
                    <a:cubicBezTo>
                      <a:pt x="0" y="729"/>
                      <a:pt x="228" y="1140"/>
                      <a:pt x="525" y="1299"/>
                    </a:cubicBezTo>
                    <a:cubicBezTo>
                      <a:pt x="614" y="1347"/>
                      <a:pt x="699" y="1370"/>
                      <a:pt x="774" y="1370"/>
                    </a:cubicBezTo>
                    <a:cubicBezTo>
                      <a:pt x="950" y="1370"/>
                      <a:pt x="1073" y="1243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8" y="22"/>
                      <a:pt x="373" y="0"/>
                      <a:pt x="304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51"/>
              <p:cNvSpPr/>
              <p:nvPr/>
            </p:nvSpPr>
            <p:spPr>
              <a:xfrm>
                <a:off x="5074800" y="2852900"/>
                <a:ext cx="26850" cy="34325"/>
              </a:xfrm>
              <a:custGeom>
                <a:rect b="b" l="l" r="r" t="t"/>
                <a:pathLst>
                  <a:path extrusionOk="0" h="1373" w="1074">
                    <a:moveTo>
                      <a:pt x="297" y="0"/>
                    </a:moveTo>
                    <a:cubicBezTo>
                      <a:pt x="123" y="0"/>
                      <a:pt x="0" y="139"/>
                      <a:pt x="0" y="378"/>
                    </a:cubicBezTo>
                    <a:cubicBezTo>
                      <a:pt x="0" y="720"/>
                      <a:pt x="251" y="1131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45" y="241"/>
                      <a:pt x="548" y="81"/>
                    </a:cubicBezTo>
                    <a:cubicBezTo>
                      <a:pt x="458" y="26"/>
                      <a:pt x="373" y="0"/>
                      <a:pt x="297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51"/>
              <p:cNvSpPr/>
              <p:nvPr/>
            </p:nvSpPr>
            <p:spPr>
              <a:xfrm>
                <a:off x="5206050" y="2737625"/>
                <a:ext cx="26825" cy="34325"/>
              </a:xfrm>
              <a:custGeom>
                <a:rect b="b" l="l" r="r" t="t"/>
                <a:pathLst>
                  <a:path extrusionOk="0" h="1373" w="1073">
                    <a:moveTo>
                      <a:pt x="279" y="0"/>
                    </a:moveTo>
                    <a:cubicBezTo>
                      <a:pt x="111" y="0"/>
                      <a:pt x="0" y="139"/>
                      <a:pt x="0" y="378"/>
                    </a:cubicBezTo>
                    <a:cubicBezTo>
                      <a:pt x="0" y="721"/>
                      <a:pt x="228" y="1132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4"/>
                      <a:pt x="1073" y="995"/>
                    </a:cubicBezTo>
                    <a:cubicBezTo>
                      <a:pt x="1073" y="652"/>
                      <a:pt x="822" y="241"/>
                      <a:pt x="525" y="82"/>
                    </a:cubicBezTo>
                    <a:cubicBezTo>
                      <a:pt x="435" y="26"/>
                      <a:pt x="352" y="0"/>
                      <a:pt x="27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51"/>
              <p:cNvSpPr/>
              <p:nvPr/>
            </p:nvSpPr>
            <p:spPr>
              <a:xfrm>
                <a:off x="4812875" y="2734575"/>
                <a:ext cx="26850" cy="34525"/>
              </a:xfrm>
              <a:custGeom>
                <a:rect b="b" l="l" r="r" t="t"/>
                <a:pathLst>
                  <a:path extrusionOk="0" h="1381" w="1074">
                    <a:moveTo>
                      <a:pt x="295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9" y="1139"/>
                      <a:pt x="525" y="1299"/>
                    </a:cubicBezTo>
                    <a:cubicBezTo>
                      <a:pt x="615" y="1354"/>
                      <a:pt x="701" y="1380"/>
                      <a:pt x="776" y="1380"/>
                    </a:cubicBezTo>
                    <a:cubicBezTo>
                      <a:pt x="951" y="1380"/>
                      <a:pt x="1073" y="1241"/>
                      <a:pt x="1073" y="1002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51"/>
              <p:cNvSpPr/>
              <p:nvPr/>
            </p:nvSpPr>
            <p:spPr>
              <a:xfrm>
                <a:off x="4878500" y="2678075"/>
                <a:ext cx="26275" cy="34175"/>
              </a:xfrm>
              <a:custGeom>
                <a:rect b="b" l="l" r="r" t="t"/>
                <a:pathLst>
                  <a:path extrusionOk="0" h="1367" w="1051">
                    <a:moveTo>
                      <a:pt x="295" y="1"/>
                    </a:moveTo>
                    <a:cubicBezTo>
                      <a:pt x="118" y="1"/>
                      <a:pt x="0" y="140"/>
                      <a:pt x="0" y="386"/>
                    </a:cubicBezTo>
                    <a:cubicBezTo>
                      <a:pt x="0" y="729"/>
                      <a:pt x="229" y="1140"/>
                      <a:pt x="525" y="1299"/>
                    </a:cubicBezTo>
                    <a:cubicBezTo>
                      <a:pt x="610" y="1345"/>
                      <a:pt x="689" y="1366"/>
                      <a:pt x="759" y="1366"/>
                    </a:cubicBezTo>
                    <a:cubicBezTo>
                      <a:pt x="934" y="1366"/>
                      <a:pt x="1050" y="1231"/>
                      <a:pt x="1050" y="1003"/>
                    </a:cubicBezTo>
                    <a:cubicBezTo>
                      <a:pt x="1050" y="660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51"/>
              <p:cNvSpPr/>
              <p:nvPr/>
            </p:nvSpPr>
            <p:spPr>
              <a:xfrm>
                <a:off x="5008600" y="2784775"/>
                <a:ext cx="26850" cy="34175"/>
              </a:xfrm>
              <a:custGeom>
                <a:rect b="b" l="l" r="r" t="t"/>
                <a:pathLst>
                  <a:path extrusionOk="0" h="1367" w="1074">
                    <a:moveTo>
                      <a:pt x="315" y="0"/>
                    </a:moveTo>
                    <a:cubicBezTo>
                      <a:pt x="140" y="0"/>
                      <a:pt x="23" y="135"/>
                      <a:pt x="23" y="364"/>
                    </a:cubicBezTo>
                    <a:cubicBezTo>
                      <a:pt x="1" y="706"/>
                      <a:pt x="252" y="1117"/>
                      <a:pt x="548" y="1300"/>
                    </a:cubicBezTo>
                    <a:cubicBezTo>
                      <a:pt x="632" y="1345"/>
                      <a:pt x="710" y="1366"/>
                      <a:pt x="779" y="1366"/>
                    </a:cubicBezTo>
                    <a:cubicBezTo>
                      <a:pt x="955" y="1366"/>
                      <a:pt x="1073" y="1226"/>
                      <a:pt x="1073" y="980"/>
                    </a:cubicBezTo>
                    <a:cubicBezTo>
                      <a:pt x="1073" y="661"/>
                      <a:pt x="845" y="250"/>
                      <a:pt x="548" y="67"/>
                    </a:cubicBezTo>
                    <a:cubicBezTo>
                      <a:pt x="464" y="22"/>
                      <a:pt x="385" y="0"/>
                      <a:pt x="31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51"/>
              <p:cNvSpPr/>
              <p:nvPr/>
            </p:nvSpPr>
            <p:spPr>
              <a:xfrm>
                <a:off x="5074800" y="2708200"/>
                <a:ext cx="26850" cy="34275"/>
              </a:xfrm>
              <a:custGeom>
                <a:rect b="b" l="l" r="r" t="t"/>
                <a:pathLst>
                  <a:path extrusionOk="0" h="1371" w="1074">
                    <a:moveTo>
                      <a:pt x="300" y="1"/>
                    </a:moveTo>
                    <a:cubicBezTo>
                      <a:pt x="124" y="1"/>
                      <a:pt x="0" y="128"/>
                      <a:pt x="0" y="368"/>
                    </a:cubicBezTo>
                    <a:cubicBezTo>
                      <a:pt x="0" y="711"/>
                      <a:pt x="251" y="1122"/>
                      <a:pt x="525" y="1304"/>
                    </a:cubicBezTo>
                    <a:cubicBezTo>
                      <a:pt x="609" y="1349"/>
                      <a:pt x="689" y="1371"/>
                      <a:pt x="760" y="1371"/>
                    </a:cubicBezTo>
                    <a:cubicBezTo>
                      <a:pt x="943" y="1371"/>
                      <a:pt x="1073" y="1231"/>
                      <a:pt x="1073" y="985"/>
                    </a:cubicBezTo>
                    <a:cubicBezTo>
                      <a:pt x="1073" y="642"/>
                      <a:pt x="845" y="231"/>
                      <a:pt x="548" y="72"/>
                    </a:cubicBezTo>
                    <a:cubicBezTo>
                      <a:pt x="459" y="24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51"/>
              <p:cNvSpPr/>
              <p:nvPr/>
            </p:nvSpPr>
            <p:spPr>
              <a:xfrm>
                <a:off x="5206050" y="2682075"/>
                <a:ext cx="26825" cy="34525"/>
              </a:xfrm>
              <a:custGeom>
                <a:rect b="b" l="l" r="r" t="t"/>
                <a:pathLst>
                  <a:path extrusionOk="0" h="1381" w="1073">
                    <a:moveTo>
                      <a:pt x="294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8" y="1139"/>
                      <a:pt x="525" y="1299"/>
                    </a:cubicBezTo>
                    <a:cubicBezTo>
                      <a:pt x="615" y="1354"/>
                      <a:pt x="700" y="1380"/>
                      <a:pt x="776" y="1380"/>
                    </a:cubicBezTo>
                    <a:cubicBezTo>
                      <a:pt x="951" y="1380"/>
                      <a:pt x="1073" y="1242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4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51"/>
              <p:cNvSpPr/>
              <p:nvPr/>
            </p:nvSpPr>
            <p:spPr>
              <a:xfrm>
                <a:off x="4694175" y="2675175"/>
                <a:ext cx="525575" cy="130125"/>
              </a:xfrm>
              <a:custGeom>
                <a:rect b="b" l="l" r="r" t="t"/>
                <a:pathLst>
                  <a:path extrusionOk="0" h="5205" w="21023">
                    <a:moveTo>
                      <a:pt x="2694" y="0"/>
                    </a:moveTo>
                    <a:lnTo>
                      <a:pt x="1" y="1027"/>
                    </a:lnTo>
                    <a:lnTo>
                      <a:pt x="69" y="1233"/>
                    </a:lnTo>
                    <a:lnTo>
                      <a:pt x="2626" y="251"/>
                    </a:lnTo>
                    <a:lnTo>
                      <a:pt x="5273" y="3219"/>
                    </a:lnTo>
                    <a:lnTo>
                      <a:pt x="7898" y="936"/>
                    </a:lnTo>
                    <a:lnTo>
                      <a:pt x="13125" y="5204"/>
                    </a:lnTo>
                    <a:lnTo>
                      <a:pt x="15819" y="2100"/>
                    </a:lnTo>
                    <a:lnTo>
                      <a:pt x="21023" y="1073"/>
                    </a:lnTo>
                    <a:lnTo>
                      <a:pt x="20977" y="868"/>
                    </a:lnTo>
                    <a:lnTo>
                      <a:pt x="15705" y="1918"/>
                    </a:lnTo>
                    <a:lnTo>
                      <a:pt x="13103" y="4931"/>
                    </a:lnTo>
                    <a:lnTo>
                      <a:pt x="7898" y="662"/>
                    </a:lnTo>
                    <a:lnTo>
                      <a:pt x="5296" y="2922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51"/>
              <p:cNvSpPr/>
              <p:nvPr/>
            </p:nvSpPr>
            <p:spPr>
              <a:xfrm>
                <a:off x="4690750" y="2610700"/>
                <a:ext cx="529575" cy="265350"/>
              </a:xfrm>
              <a:custGeom>
                <a:rect b="b" l="l" r="r" t="t"/>
                <a:pathLst>
                  <a:path extrusionOk="0" h="10614" w="21183">
                    <a:moveTo>
                      <a:pt x="2786" y="0"/>
                    </a:moveTo>
                    <a:lnTo>
                      <a:pt x="1" y="3675"/>
                    </a:lnTo>
                    <a:lnTo>
                      <a:pt x="161" y="3812"/>
                    </a:lnTo>
                    <a:lnTo>
                      <a:pt x="2808" y="342"/>
                    </a:lnTo>
                    <a:lnTo>
                      <a:pt x="7967" y="5935"/>
                    </a:lnTo>
                    <a:lnTo>
                      <a:pt x="8035" y="6026"/>
                    </a:lnTo>
                    <a:lnTo>
                      <a:pt x="10729" y="2397"/>
                    </a:lnTo>
                    <a:lnTo>
                      <a:pt x="13194" y="1461"/>
                    </a:lnTo>
                    <a:lnTo>
                      <a:pt x="15864" y="10614"/>
                    </a:lnTo>
                    <a:lnTo>
                      <a:pt x="18581" y="7007"/>
                    </a:lnTo>
                    <a:lnTo>
                      <a:pt x="21183" y="5935"/>
                    </a:lnTo>
                    <a:lnTo>
                      <a:pt x="21091" y="5729"/>
                    </a:lnTo>
                    <a:lnTo>
                      <a:pt x="18467" y="6825"/>
                    </a:lnTo>
                    <a:lnTo>
                      <a:pt x="15933" y="10157"/>
                    </a:lnTo>
                    <a:lnTo>
                      <a:pt x="13354" y="1301"/>
                    </a:lnTo>
                    <a:lnTo>
                      <a:pt x="13331" y="1187"/>
                    </a:lnTo>
                    <a:lnTo>
                      <a:pt x="10592" y="2214"/>
                    </a:lnTo>
                    <a:lnTo>
                      <a:pt x="8035" y="5684"/>
                    </a:lnTo>
                    <a:lnTo>
                      <a:pt x="2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51"/>
              <p:cNvSpPr/>
              <p:nvPr/>
            </p:nvSpPr>
            <p:spPr>
              <a:xfrm>
                <a:off x="4681625" y="2686275"/>
                <a:ext cx="26850" cy="34325"/>
              </a:xfrm>
              <a:custGeom>
                <a:rect b="b" l="l" r="r" t="t"/>
                <a:pathLst>
                  <a:path extrusionOk="0" h="1373" w="1074">
                    <a:moveTo>
                      <a:pt x="298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0"/>
                      <a:pt x="252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48" y="81"/>
                    </a:cubicBezTo>
                    <a:cubicBezTo>
                      <a:pt x="459" y="26"/>
                      <a:pt x="373" y="0"/>
                      <a:pt x="298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51"/>
              <p:cNvSpPr/>
              <p:nvPr/>
            </p:nvSpPr>
            <p:spPr>
              <a:xfrm>
                <a:off x="5762975" y="2798075"/>
                <a:ext cx="67075" cy="83700"/>
              </a:xfrm>
              <a:custGeom>
                <a:rect b="b" l="l" r="r" t="t"/>
                <a:pathLst>
                  <a:path extrusionOk="0" h="3348" w="2683">
                    <a:moveTo>
                      <a:pt x="1809" y="1"/>
                    </a:moveTo>
                    <a:cubicBezTo>
                      <a:pt x="1769" y="1"/>
                      <a:pt x="1736" y="19"/>
                      <a:pt x="1713" y="60"/>
                    </a:cubicBezTo>
                    <a:cubicBezTo>
                      <a:pt x="1553" y="357"/>
                      <a:pt x="1347" y="973"/>
                      <a:pt x="1165" y="1224"/>
                    </a:cubicBezTo>
                    <a:cubicBezTo>
                      <a:pt x="1086" y="1322"/>
                      <a:pt x="995" y="1361"/>
                      <a:pt x="913" y="1361"/>
                    </a:cubicBezTo>
                    <a:cubicBezTo>
                      <a:pt x="804" y="1361"/>
                      <a:pt x="711" y="1293"/>
                      <a:pt x="685" y="1202"/>
                    </a:cubicBezTo>
                    <a:cubicBezTo>
                      <a:pt x="628" y="1068"/>
                      <a:pt x="619" y="646"/>
                      <a:pt x="510" y="646"/>
                    </a:cubicBezTo>
                    <a:cubicBezTo>
                      <a:pt x="489" y="646"/>
                      <a:pt x="464" y="662"/>
                      <a:pt x="434" y="699"/>
                    </a:cubicBezTo>
                    <a:cubicBezTo>
                      <a:pt x="252" y="928"/>
                      <a:pt x="138" y="1635"/>
                      <a:pt x="92" y="1818"/>
                    </a:cubicBezTo>
                    <a:cubicBezTo>
                      <a:pt x="46" y="2000"/>
                      <a:pt x="1" y="2548"/>
                      <a:pt x="1" y="2548"/>
                    </a:cubicBezTo>
                    <a:lnTo>
                      <a:pt x="777" y="3347"/>
                    </a:lnTo>
                    <a:cubicBezTo>
                      <a:pt x="936" y="3164"/>
                      <a:pt x="1439" y="3073"/>
                      <a:pt x="1849" y="2731"/>
                    </a:cubicBezTo>
                    <a:cubicBezTo>
                      <a:pt x="2260" y="2366"/>
                      <a:pt x="2489" y="1932"/>
                      <a:pt x="2603" y="1361"/>
                    </a:cubicBezTo>
                    <a:cubicBezTo>
                      <a:pt x="2682" y="864"/>
                      <a:pt x="2085" y="1"/>
                      <a:pt x="1809" y="1"/>
                    </a:cubicBezTo>
                    <a:close/>
                  </a:path>
                </a:pathLst>
              </a:custGeom>
              <a:solidFill>
                <a:srgbClr val="F4C5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51"/>
              <p:cNvSpPr/>
              <p:nvPr/>
            </p:nvSpPr>
            <p:spPr>
              <a:xfrm>
                <a:off x="5430875" y="3545250"/>
                <a:ext cx="140975" cy="64000"/>
              </a:xfrm>
              <a:custGeom>
                <a:rect b="b" l="l" r="r" t="t"/>
                <a:pathLst>
                  <a:path extrusionOk="0" h="2560" w="5639">
                    <a:moveTo>
                      <a:pt x="1923" y="1"/>
                    </a:moveTo>
                    <a:cubicBezTo>
                      <a:pt x="1299" y="1"/>
                      <a:pt x="376" y="97"/>
                      <a:pt x="183" y="645"/>
                    </a:cubicBezTo>
                    <a:cubicBezTo>
                      <a:pt x="0" y="1238"/>
                      <a:pt x="23" y="1809"/>
                      <a:pt x="69" y="2106"/>
                    </a:cubicBezTo>
                    <a:cubicBezTo>
                      <a:pt x="92" y="2266"/>
                      <a:pt x="206" y="2334"/>
                      <a:pt x="365" y="2357"/>
                    </a:cubicBezTo>
                    <a:cubicBezTo>
                      <a:pt x="944" y="2479"/>
                      <a:pt x="1836" y="2560"/>
                      <a:pt x="2631" y="2560"/>
                    </a:cubicBezTo>
                    <a:cubicBezTo>
                      <a:pt x="3028" y="2560"/>
                      <a:pt x="3401" y="2539"/>
                      <a:pt x="3698" y="2494"/>
                    </a:cubicBezTo>
                    <a:cubicBezTo>
                      <a:pt x="4748" y="2357"/>
                      <a:pt x="5638" y="1626"/>
                      <a:pt x="5501" y="987"/>
                    </a:cubicBezTo>
                    <a:cubicBezTo>
                      <a:pt x="5387" y="371"/>
                      <a:pt x="4360" y="371"/>
                      <a:pt x="3401" y="303"/>
                    </a:cubicBezTo>
                    <a:cubicBezTo>
                      <a:pt x="2443" y="257"/>
                      <a:pt x="2511" y="29"/>
                      <a:pt x="2511" y="29"/>
                    </a:cubicBezTo>
                    <a:cubicBezTo>
                      <a:pt x="2511" y="29"/>
                      <a:pt x="2261" y="1"/>
                      <a:pt x="19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51"/>
              <p:cNvSpPr/>
              <p:nvPr/>
            </p:nvSpPr>
            <p:spPr>
              <a:xfrm>
                <a:off x="5497075" y="3563525"/>
                <a:ext cx="140400" cy="62350"/>
              </a:xfrm>
              <a:custGeom>
                <a:rect b="b" l="l" r="r" t="t"/>
                <a:pathLst>
                  <a:path extrusionOk="0" h="2494" w="5616">
                    <a:moveTo>
                      <a:pt x="2231" y="1"/>
                    </a:moveTo>
                    <a:cubicBezTo>
                      <a:pt x="1615" y="1"/>
                      <a:pt x="100" y="73"/>
                      <a:pt x="46" y="781"/>
                    </a:cubicBezTo>
                    <a:cubicBezTo>
                      <a:pt x="0" y="1375"/>
                      <a:pt x="68" y="1923"/>
                      <a:pt x="91" y="2242"/>
                    </a:cubicBezTo>
                    <a:cubicBezTo>
                      <a:pt x="114" y="2379"/>
                      <a:pt x="251" y="2493"/>
                      <a:pt x="388" y="2493"/>
                    </a:cubicBezTo>
                    <a:cubicBezTo>
                      <a:pt x="1118" y="2448"/>
                      <a:pt x="2922" y="2379"/>
                      <a:pt x="3835" y="2242"/>
                    </a:cubicBezTo>
                    <a:cubicBezTo>
                      <a:pt x="4885" y="2105"/>
                      <a:pt x="5615" y="1603"/>
                      <a:pt x="5501" y="964"/>
                    </a:cubicBezTo>
                    <a:cubicBezTo>
                      <a:pt x="5364" y="348"/>
                      <a:pt x="4337" y="348"/>
                      <a:pt x="3378" y="302"/>
                    </a:cubicBezTo>
                    <a:cubicBezTo>
                      <a:pt x="2420" y="234"/>
                      <a:pt x="2488" y="5"/>
                      <a:pt x="2488" y="5"/>
                    </a:cubicBezTo>
                    <a:cubicBezTo>
                      <a:pt x="2488" y="5"/>
                      <a:pt x="2389" y="1"/>
                      <a:pt x="2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51"/>
              <p:cNvSpPr/>
              <p:nvPr/>
            </p:nvSpPr>
            <p:spPr>
              <a:xfrm>
                <a:off x="5429150" y="3174475"/>
                <a:ext cx="89625" cy="394000"/>
              </a:xfrm>
              <a:custGeom>
                <a:rect b="b" l="l" r="r" t="t"/>
                <a:pathLst>
                  <a:path extrusionOk="0" h="15760" w="3585">
                    <a:moveTo>
                      <a:pt x="457" y="0"/>
                    </a:moveTo>
                    <a:cubicBezTo>
                      <a:pt x="457" y="0"/>
                      <a:pt x="343" y="7715"/>
                      <a:pt x="275" y="8674"/>
                    </a:cubicBezTo>
                    <a:cubicBezTo>
                      <a:pt x="206" y="9610"/>
                      <a:pt x="1" y="15316"/>
                      <a:pt x="1" y="15316"/>
                    </a:cubicBezTo>
                    <a:cubicBezTo>
                      <a:pt x="1" y="15316"/>
                      <a:pt x="900" y="15759"/>
                      <a:pt x="1877" y="15759"/>
                    </a:cubicBezTo>
                    <a:cubicBezTo>
                      <a:pt x="2212" y="15759"/>
                      <a:pt x="2556" y="15707"/>
                      <a:pt x="2877" y="15567"/>
                    </a:cubicBezTo>
                    <a:lnTo>
                      <a:pt x="3584" y="868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51"/>
              <p:cNvSpPr/>
              <p:nvPr/>
            </p:nvSpPr>
            <p:spPr>
              <a:xfrm>
                <a:off x="5491925" y="3178475"/>
                <a:ext cx="91900" cy="407575"/>
              </a:xfrm>
              <a:custGeom>
                <a:rect b="b" l="l" r="r" t="t"/>
                <a:pathLst>
                  <a:path extrusionOk="0" h="16303" w="3676">
                    <a:moveTo>
                      <a:pt x="3675" y="0"/>
                    </a:moveTo>
                    <a:lnTo>
                      <a:pt x="206" y="320"/>
                    </a:lnTo>
                    <a:lnTo>
                      <a:pt x="206" y="8058"/>
                    </a:lnTo>
                    <a:cubicBezTo>
                      <a:pt x="138" y="10340"/>
                      <a:pt x="1" y="16275"/>
                      <a:pt x="1" y="16275"/>
                    </a:cubicBezTo>
                    <a:cubicBezTo>
                      <a:pt x="172" y="16294"/>
                      <a:pt x="338" y="16302"/>
                      <a:pt x="497" y="16302"/>
                    </a:cubicBezTo>
                    <a:cubicBezTo>
                      <a:pt x="2055" y="16302"/>
                      <a:pt x="3014" y="15476"/>
                      <a:pt x="3014" y="15476"/>
                    </a:cubicBezTo>
                    <a:cubicBezTo>
                      <a:pt x="2922" y="14471"/>
                      <a:pt x="3014" y="8742"/>
                      <a:pt x="3014" y="8742"/>
                    </a:cubicBezTo>
                    <a:cubicBezTo>
                      <a:pt x="3402" y="5775"/>
                      <a:pt x="3630" y="1027"/>
                      <a:pt x="3675" y="137"/>
                    </a:cubicBezTo>
                    <a:cubicBezTo>
                      <a:pt x="3675" y="46"/>
                      <a:pt x="3675" y="0"/>
                      <a:pt x="367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51"/>
              <p:cNvSpPr/>
              <p:nvPr/>
            </p:nvSpPr>
            <p:spPr>
              <a:xfrm>
                <a:off x="5382925" y="2901150"/>
                <a:ext cx="57675" cy="174050"/>
              </a:xfrm>
              <a:custGeom>
                <a:rect b="b" l="l" r="r" t="t"/>
                <a:pathLst>
                  <a:path extrusionOk="0" h="6962" w="2307">
                    <a:moveTo>
                      <a:pt x="1188" y="0"/>
                    </a:moveTo>
                    <a:cubicBezTo>
                      <a:pt x="1188" y="0"/>
                      <a:pt x="1" y="3698"/>
                      <a:pt x="252" y="5638"/>
                    </a:cubicBezTo>
                    <a:cubicBezTo>
                      <a:pt x="252" y="5638"/>
                      <a:pt x="1211" y="6460"/>
                      <a:pt x="2306" y="6962"/>
                    </a:cubicBezTo>
                    <a:lnTo>
                      <a:pt x="118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51"/>
              <p:cNvSpPr/>
              <p:nvPr/>
            </p:nvSpPr>
            <p:spPr>
              <a:xfrm>
                <a:off x="5469100" y="2751625"/>
                <a:ext cx="104450" cy="128425"/>
              </a:xfrm>
              <a:custGeom>
                <a:rect b="b" l="l" r="r" t="t"/>
                <a:pathLst>
                  <a:path extrusionOk="0" h="5137" w="4178">
                    <a:moveTo>
                      <a:pt x="2101" y="1"/>
                    </a:moveTo>
                    <a:cubicBezTo>
                      <a:pt x="936" y="1"/>
                      <a:pt x="1" y="1142"/>
                      <a:pt x="1" y="2580"/>
                    </a:cubicBezTo>
                    <a:cubicBezTo>
                      <a:pt x="1" y="3995"/>
                      <a:pt x="936" y="5137"/>
                      <a:pt x="2078" y="5137"/>
                    </a:cubicBezTo>
                    <a:cubicBezTo>
                      <a:pt x="3242" y="5137"/>
                      <a:pt x="4178" y="3995"/>
                      <a:pt x="4178" y="2580"/>
                    </a:cubicBezTo>
                    <a:cubicBezTo>
                      <a:pt x="4178" y="1165"/>
                      <a:pt x="3242" y="1"/>
                      <a:pt x="2101" y="1"/>
                    </a:cubicBezTo>
                    <a:close/>
                  </a:path>
                </a:pathLst>
              </a:custGeom>
              <a:solidFill>
                <a:srgbClr val="FED4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51"/>
              <p:cNvSpPr/>
              <p:nvPr/>
            </p:nvSpPr>
            <p:spPr>
              <a:xfrm>
                <a:off x="5412600" y="2865675"/>
                <a:ext cx="196325" cy="338300"/>
              </a:xfrm>
              <a:custGeom>
                <a:rect b="b" l="l" r="r" t="t"/>
                <a:pathLst>
                  <a:path extrusionOk="0" h="13532" w="7853">
                    <a:moveTo>
                      <a:pt x="2992" y="1"/>
                    </a:moveTo>
                    <a:cubicBezTo>
                      <a:pt x="2904" y="1"/>
                      <a:pt x="2854" y="4"/>
                      <a:pt x="2854" y="4"/>
                    </a:cubicBezTo>
                    <a:cubicBezTo>
                      <a:pt x="663" y="597"/>
                      <a:pt x="1" y="1419"/>
                      <a:pt x="1" y="1419"/>
                    </a:cubicBezTo>
                    <a:cubicBezTo>
                      <a:pt x="252" y="3542"/>
                      <a:pt x="823" y="12649"/>
                      <a:pt x="823" y="12649"/>
                    </a:cubicBezTo>
                    <a:cubicBezTo>
                      <a:pt x="2146" y="13311"/>
                      <a:pt x="3313" y="13532"/>
                      <a:pt x="4280" y="13532"/>
                    </a:cubicBezTo>
                    <a:cubicBezTo>
                      <a:pt x="6214" y="13532"/>
                      <a:pt x="7351" y="12649"/>
                      <a:pt x="7351" y="12649"/>
                    </a:cubicBezTo>
                    <a:cubicBezTo>
                      <a:pt x="6757" y="9317"/>
                      <a:pt x="7853" y="1944"/>
                      <a:pt x="7853" y="1944"/>
                    </a:cubicBezTo>
                    <a:cubicBezTo>
                      <a:pt x="7853" y="1944"/>
                      <a:pt x="6095" y="1282"/>
                      <a:pt x="5867" y="1122"/>
                    </a:cubicBezTo>
                    <a:cubicBezTo>
                      <a:pt x="5616" y="985"/>
                      <a:pt x="5547" y="734"/>
                      <a:pt x="5547" y="734"/>
                    </a:cubicBezTo>
                    <a:cubicBezTo>
                      <a:pt x="4576" y="62"/>
                      <a:pt x="3391" y="1"/>
                      <a:pt x="2992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51"/>
              <p:cNvSpPr/>
              <p:nvPr/>
            </p:nvSpPr>
            <p:spPr>
              <a:xfrm>
                <a:off x="5556975" y="2850925"/>
                <a:ext cx="238550" cy="139825"/>
              </a:xfrm>
              <a:custGeom>
                <a:rect b="b" l="l" r="r" t="t"/>
                <a:pathLst>
                  <a:path extrusionOk="0" h="5593" w="9542">
                    <a:moveTo>
                      <a:pt x="8195" y="1"/>
                    </a:moveTo>
                    <a:lnTo>
                      <a:pt x="5045" y="3219"/>
                    </a:lnTo>
                    <a:lnTo>
                      <a:pt x="2078" y="2534"/>
                    </a:lnTo>
                    <a:cubicBezTo>
                      <a:pt x="1" y="2876"/>
                      <a:pt x="1119" y="5182"/>
                      <a:pt x="1119" y="5182"/>
                    </a:cubicBezTo>
                    <a:lnTo>
                      <a:pt x="5753" y="5593"/>
                    </a:lnTo>
                    <a:lnTo>
                      <a:pt x="9542" y="1302"/>
                    </a:lnTo>
                    <a:cubicBezTo>
                      <a:pt x="9313" y="343"/>
                      <a:pt x="8195" y="1"/>
                      <a:pt x="8195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51"/>
              <p:cNvSpPr/>
              <p:nvPr/>
            </p:nvSpPr>
            <p:spPr>
              <a:xfrm>
                <a:off x="5425175" y="2747525"/>
                <a:ext cx="156375" cy="116125"/>
              </a:xfrm>
              <a:custGeom>
                <a:rect b="b" l="l" r="r" t="t"/>
                <a:pathLst>
                  <a:path extrusionOk="0" h="4645" w="6255">
                    <a:moveTo>
                      <a:pt x="3981" y="1"/>
                    </a:moveTo>
                    <a:cubicBezTo>
                      <a:pt x="3309" y="1"/>
                      <a:pt x="2830" y="165"/>
                      <a:pt x="2830" y="165"/>
                    </a:cubicBezTo>
                    <a:cubicBezTo>
                      <a:pt x="0" y="1603"/>
                      <a:pt x="2328" y="4639"/>
                      <a:pt x="2328" y="4639"/>
                    </a:cubicBezTo>
                    <a:cubicBezTo>
                      <a:pt x="2392" y="4642"/>
                      <a:pt x="2453" y="4644"/>
                      <a:pt x="2513" y="4644"/>
                    </a:cubicBezTo>
                    <a:cubicBezTo>
                      <a:pt x="3878" y="4644"/>
                      <a:pt x="4109" y="3680"/>
                      <a:pt x="4109" y="3680"/>
                    </a:cubicBezTo>
                    <a:cubicBezTo>
                      <a:pt x="4976" y="3383"/>
                      <a:pt x="4725" y="2242"/>
                      <a:pt x="4725" y="2242"/>
                    </a:cubicBezTo>
                    <a:lnTo>
                      <a:pt x="6254" y="1740"/>
                    </a:lnTo>
                    <a:cubicBezTo>
                      <a:pt x="6231" y="370"/>
                      <a:pt x="4611" y="51"/>
                      <a:pt x="4611" y="51"/>
                    </a:cubicBezTo>
                    <a:cubicBezTo>
                      <a:pt x="4389" y="15"/>
                      <a:pt x="4177" y="1"/>
                      <a:pt x="3981" y="1"/>
                    </a:cubicBezTo>
                    <a:close/>
                  </a:path>
                </a:pathLst>
              </a:custGeom>
              <a:solidFill>
                <a:srgbClr val="0B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3" name="Google Shape;613;p51"/>
            <p:cNvSpPr/>
            <p:nvPr/>
          </p:nvSpPr>
          <p:spPr>
            <a:xfrm>
              <a:off x="4428275" y="2117100"/>
              <a:ext cx="152375" cy="103300"/>
            </a:xfrm>
            <a:custGeom>
              <a:rect b="b" l="l" r="r" t="t"/>
              <a:pathLst>
                <a:path extrusionOk="0" h="4132" w="6095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4428275" y="2142200"/>
              <a:ext cx="152375" cy="103300"/>
            </a:xfrm>
            <a:custGeom>
              <a:rect b="b" l="l" r="r" t="t"/>
              <a:pathLst>
                <a:path extrusionOk="0" h="4132" w="6095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4428275" y="2167300"/>
              <a:ext cx="152375" cy="102750"/>
            </a:xfrm>
            <a:custGeom>
              <a:rect b="b" l="l" r="r" t="t"/>
              <a:pathLst>
                <a:path extrusionOk="0" h="4110" w="6095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4428275" y="2191850"/>
              <a:ext cx="152375" cy="103300"/>
            </a:xfrm>
            <a:custGeom>
              <a:rect b="b" l="l" r="r" t="t"/>
              <a:pathLst>
                <a:path extrusionOk="0" h="4132" w="6095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4428275" y="2216950"/>
              <a:ext cx="152375" cy="103325"/>
            </a:xfrm>
            <a:custGeom>
              <a:rect b="b" l="l" r="r" t="t"/>
              <a:pathLst>
                <a:path extrusionOk="0" h="4133" w="6095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4428275" y="2242050"/>
              <a:ext cx="152375" cy="103325"/>
            </a:xfrm>
            <a:custGeom>
              <a:rect b="b" l="l" r="r" t="t"/>
              <a:pathLst>
                <a:path extrusionOk="0" h="4133" w="6095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4428275" y="2267175"/>
              <a:ext cx="152375" cy="102725"/>
            </a:xfrm>
            <a:custGeom>
              <a:rect b="b" l="l" r="r" t="t"/>
              <a:pathLst>
                <a:path extrusionOk="0" h="4109" w="6095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4428275" y="2292275"/>
              <a:ext cx="152375" cy="102750"/>
            </a:xfrm>
            <a:custGeom>
              <a:rect b="b" l="l" r="r" t="t"/>
              <a:pathLst>
                <a:path extrusionOk="0" h="4110" w="6095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4428275" y="2316825"/>
              <a:ext cx="152375" cy="103300"/>
            </a:xfrm>
            <a:custGeom>
              <a:rect b="b" l="l" r="r" t="t"/>
              <a:pathLst>
                <a:path extrusionOk="0" h="4132" w="6095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4428275" y="2341925"/>
              <a:ext cx="152375" cy="103300"/>
            </a:xfrm>
            <a:custGeom>
              <a:rect b="b" l="l" r="r" t="t"/>
              <a:pathLst>
                <a:path extrusionOk="0" h="4132" w="6095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4428275" y="2367025"/>
              <a:ext cx="152375" cy="103325"/>
            </a:xfrm>
            <a:custGeom>
              <a:rect b="b" l="l" r="r" t="t"/>
              <a:pathLst>
                <a:path extrusionOk="0" h="4133" w="6095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4428275" y="2392150"/>
              <a:ext cx="152375" cy="102725"/>
            </a:xfrm>
            <a:custGeom>
              <a:rect b="b" l="l" r="r" t="t"/>
              <a:pathLst>
                <a:path extrusionOk="0" h="4109" w="6095">
                  <a:moveTo>
                    <a:pt x="0" y="0"/>
                  </a:moveTo>
                  <a:lnTo>
                    <a:pt x="0" y="593"/>
                  </a:lnTo>
                  <a:lnTo>
                    <a:pt x="6095" y="4109"/>
                  </a:lnTo>
                  <a:lnTo>
                    <a:pt x="6095" y="3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4428275" y="2416675"/>
              <a:ext cx="152375" cy="103300"/>
            </a:xfrm>
            <a:custGeom>
              <a:rect b="b" l="l" r="r" t="t"/>
              <a:pathLst>
                <a:path extrusionOk="0" h="4132" w="6095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4428275" y="2441775"/>
              <a:ext cx="152375" cy="103325"/>
            </a:xfrm>
            <a:custGeom>
              <a:rect b="b" l="l" r="r" t="t"/>
              <a:pathLst>
                <a:path extrusionOk="0" h="4133" w="6095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4428275" y="2466900"/>
              <a:ext cx="152375" cy="103300"/>
            </a:xfrm>
            <a:custGeom>
              <a:rect b="b" l="l" r="r" t="t"/>
              <a:pathLst>
                <a:path extrusionOk="0" h="4132" w="6095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4428275" y="2492000"/>
              <a:ext cx="152375" cy="102725"/>
            </a:xfrm>
            <a:custGeom>
              <a:rect b="b" l="l" r="r" t="t"/>
              <a:pathLst>
                <a:path extrusionOk="0" h="4109" w="6095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4428275" y="2516525"/>
              <a:ext cx="152375" cy="103325"/>
            </a:xfrm>
            <a:custGeom>
              <a:rect b="b" l="l" r="r" t="t"/>
              <a:pathLst>
                <a:path extrusionOk="0" h="4133" w="6095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2"/>
          <p:cNvSpPr txBox="1"/>
          <p:nvPr>
            <p:ph type="title"/>
          </p:nvPr>
        </p:nvSpPr>
        <p:spPr>
          <a:xfrm>
            <a:off x="4860625" y="1112725"/>
            <a:ext cx="3824700" cy="14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PeopleU</a:t>
            </a:r>
            <a:r>
              <a:rPr lang="en" sz="2600"/>
              <a:t> </a:t>
            </a:r>
            <a:r>
              <a:rPr lang="en" sz="2600">
                <a:latin typeface="Overpass SemiBold"/>
                <a:ea typeface="Overpass SemiBold"/>
                <a:cs typeface="Overpass SemiBold"/>
                <a:sym typeface="Overpass SemiBold"/>
              </a:rPr>
              <a:t>always held a regular four month discount for new user</a:t>
            </a:r>
            <a:endParaRPr sz="26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635" name="Google Shape;635;p52"/>
          <p:cNvSpPr txBox="1"/>
          <p:nvPr>
            <p:ph idx="1" type="subTitle"/>
          </p:nvPr>
        </p:nvSpPr>
        <p:spPr>
          <a:xfrm>
            <a:off x="4860625" y="2571625"/>
            <a:ext cx="3824700" cy="12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Starting in 2021, every January, April, July and October there is 10% discount, but not for extending customer.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2022, the discount is 10% higher.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36" name="Google Shape;636;p52"/>
          <p:cNvPicPr preferRelativeResize="0"/>
          <p:nvPr/>
        </p:nvPicPr>
        <p:blipFill rotWithShape="1">
          <a:blip r:embed="rId3">
            <a:alphaModFix/>
          </a:blip>
          <a:srcRect b="14589" l="-739" r="-12961" t="14140"/>
          <a:stretch/>
        </p:blipFill>
        <p:spPr>
          <a:xfrm rot="-5400000">
            <a:off x="-515806" y="474281"/>
            <a:ext cx="5152626" cy="4194936"/>
          </a:xfrm>
          <a:prstGeom prst="flowChartDocumen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53"/>
          <p:cNvGrpSpPr/>
          <p:nvPr/>
        </p:nvGrpSpPr>
        <p:grpSpPr>
          <a:xfrm>
            <a:off x="4144165" y="1038855"/>
            <a:ext cx="4278545" cy="3564477"/>
            <a:chOff x="4917367" y="1691724"/>
            <a:chExt cx="3211398" cy="2675431"/>
          </a:xfrm>
        </p:grpSpPr>
        <p:sp>
          <p:nvSpPr>
            <p:cNvPr id="642" name="Google Shape;642;p53"/>
            <p:cNvSpPr/>
            <p:nvPr/>
          </p:nvSpPr>
          <p:spPr>
            <a:xfrm>
              <a:off x="6136947" y="1745673"/>
              <a:ext cx="188242" cy="1193994"/>
            </a:xfrm>
            <a:custGeom>
              <a:rect b="b" l="l" r="r" t="t"/>
              <a:pathLst>
                <a:path extrusionOk="0" h="69207" w="10911">
                  <a:moveTo>
                    <a:pt x="10888" y="0"/>
                  </a:moveTo>
                  <a:lnTo>
                    <a:pt x="0" y="6231"/>
                  </a:lnTo>
                  <a:lnTo>
                    <a:pt x="0" y="69206"/>
                  </a:lnTo>
                  <a:lnTo>
                    <a:pt x="10911" y="62861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3"/>
            <p:cNvSpPr/>
            <p:nvPr/>
          </p:nvSpPr>
          <p:spPr>
            <a:xfrm>
              <a:off x="6136947" y="2056770"/>
              <a:ext cx="188242" cy="882500"/>
            </a:xfrm>
            <a:custGeom>
              <a:rect b="b" l="l" r="r" t="t"/>
              <a:pathLst>
                <a:path extrusionOk="0" h="51152" w="10911">
                  <a:moveTo>
                    <a:pt x="10911" y="0"/>
                  </a:moveTo>
                  <a:lnTo>
                    <a:pt x="0" y="11573"/>
                  </a:lnTo>
                  <a:lnTo>
                    <a:pt x="0" y="51152"/>
                  </a:lnTo>
                  <a:lnTo>
                    <a:pt x="10911" y="44829"/>
                  </a:lnTo>
                  <a:lnTo>
                    <a:pt x="10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6044404" y="1802382"/>
              <a:ext cx="92560" cy="1137285"/>
            </a:xfrm>
            <a:custGeom>
              <a:rect b="b" l="l" r="r" t="t"/>
              <a:pathLst>
                <a:path extrusionOk="0" h="65920" w="5365">
                  <a:moveTo>
                    <a:pt x="0" y="0"/>
                  </a:moveTo>
                  <a:lnTo>
                    <a:pt x="23" y="62815"/>
                  </a:lnTo>
                  <a:lnTo>
                    <a:pt x="5364" y="65919"/>
                  </a:lnTo>
                  <a:lnTo>
                    <a:pt x="5364" y="2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6044404" y="1691724"/>
              <a:ext cx="280405" cy="161466"/>
            </a:xfrm>
            <a:custGeom>
              <a:rect b="b" l="l" r="r" t="t"/>
              <a:pathLst>
                <a:path extrusionOk="0" h="9359" w="16253">
                  <a:moveTo>
                    <a:pt x="10820" y="0"/>
                  </a:moveTo>
                  <a:lnTo>
                    <a:pt x="0" y="6414"/>
                  </a:lnTo>
                  <a:lnTo>
                    <a:pt x="5364" y="9358"/>
                  </a:lnTo>
                  <a:lnTo>
                    <a:pt x="16252" y="312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5762447" y="2288316"/>
              <a:ext cx="187069" cy="868336"/>
            </a:xfrm>
            <a:custGeom>
              <a:rect b="b" l="l" r="r" t="t"/>
              <a:pathLst>
                <a:path extrusionOk="0" h="50331" w="10843">
                  <a:moveTo>
                    <a:pt x="10820" y="0"/>
                  </a:moveTo>
                  <a:lnTo>
                    <a:pt x="0" y="6232"/>
                  </a:lnTo>
                  <a:lnTo>
                    <a:pt x="0" y="50330"/>
                  </a:lnTo>
                  <a:lnTo>
                    <a:pt x="10843" y="43985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>
              <a:off x="5762447" y="2455285"/>
              <a:ext cx="187069" cy="700572"/>
            </a:xfrm>
            <a:custGeom>
              <a:rect b="b" l="l" r="r" t="t"/>
              <a:pathLst>
                <a:path extrusionOk="0" h="40607" w="10843">
                  <a:moveTo>
                    <a:pt x="10820" y="0"/>
                  </a:moveTo>
                  <a:lnTo>
                    <a:pt x="0" y="11481"/>
                  </a:lnTo>
                  <a:lnTo>
                    <a:pt x="0" y="40606"/>
                  </a:lnTo>
                  <a:lnTo>
                    <a:pt x="7008" y="36544"/>
                  </a:lnTo>
                  <a:lnTo>
                    <a:pt x="10843" y="3430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5667541" y="2342661"/>
              <a:ext cx="94923" cy="813990"/>
            </a:xfrm>
            <a:custGeom>
              <a:rect b="b" l="l" r="r" t="t"/>
              <a:pathLst>
                <a:path extrusionOk="0" h="47181" w="5502">
                  <a:moveTo>
                    <a:pt x="1" y="0"/>
                  </a:moveTo>
                  <a:lnTo>
                    <a:pt x="1" y="43985"/>
                  </a:lnTo>
                  <a:lnTo>
                    <a:pt x="5501" y="47180"/>
                  </a:lnTo>
                  <a:lnTo>
                    <a:pt x="5501" y="3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>
              <a:off x="5667541" y="2234367"/>
              <a:ext cx="281578" cy="161466"/>
            </a:xfrm>
            <a:custGeom>
              <a:rect b="b" l="l" r="r" t="t"/>
              <a:pathLst>
                <a:path extrusionOk="0" h="9359" w="16321">
                  <a:moveTo>
                    <a:pt x="10683" y="0"/>
                  </a:moveTo>
                  <a:lnTo>
                    <a:pt x="1" y="6277"/>
                  </a:lnTo>
                  <a:lnTo>
                    <a:pt x="5501" y="9359"/>
                  </a:lnTo>
                  <a:lnTo>
                    <a:pt x="16321" y="3127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5387947" y="2722664"/>
              <a:ext cx="187466" cy="650557"/>
            </a:xfrm>
            <a:custGeom>
              <a:rect b="b" l="l" r="r" t="t"/>
              <a:pathLst>
                <a:path extrusionOk="0" h="37708" w="10866">
                  <a:moveTo>
                    <a:pt x="10797" y="1"/>
                  </a:moveTo>
                  <a:lnTo>
                    <a:pt x="1" y="6186"/>
                  </a:lnTo>
                  <a:lnTo>
                    <a:pt x="1" y="37708"/>
                  </a:lnTo>
                  <a:lnTo>
                    <a:pt x="10865" y="31363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387947" y="2852231"/>
              <a:ext cx="187466" cy="520215"/>
            </a:xfrm>
            <a:custGeom>
              <a:rect b="b" l="l" r="r" t="t"/>
              <a:pathLst>
                <a:path extrusionOk="0" h="30153" w="10866">
                  <a:moveTo>
                    <a:pt x="10820" y="0"/>
                  </a:moveTo>
                  <a:lnTo>
                    <a:pt x="1" y="11481"/>
                  </a:lnTo>
                  <a:lnTo>
                    <a:pt x="1" y="30152"/>
                  </a:lnTo>
                  <a:lnTo>
                    <a:pt x="8720" y="25108"/>
                  </a:lnTo>
                  <a:lnTo>
                    <a:pt x="10865" y="23853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5291867" y="2776216"/>
              <a:ext cx="96096" cy="597006"/>
            </a:xfrm>
            <a:custGeom>
              <a:rect b="b" l="l" r="r" t="t"/>
              <a:pathLst>
                <a:path extrusionOk="0" h="34604" w="5570">
                  <a:moveTo>
                    <a:pt x="0" y="1"/>
                  </a:moveTo>
                  <a:lnTo>
                    <a:pt x="0" y="31477"/>
                  </a:lnTo>
                  <a:lnTo>
                    <a:pt x="5570" y="34604"/>
                  </a:lnTo>
                  <a:lnTo>
                    <a:pt x="5570" y="30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5291867" y="2667922"/>
              <a:ext cx="282354" cy="161483"/>
            </a:xfrm>
            <a:custGeom>
              <a:rect b="b" l="l" r="r" t="t"/>
              <a:pathLst>
                <a:path extrusionOk="0" h="9360" w="16366">
                  <a:moveTo>
                    <a:pt x="11002" y="1"/>
                  </a:moveTo>
                  <a:lnTo>
                    <a:pt x="0" y="6278"/>
                  </a:lnTo>
                  <a:lnTo>
                    <a:pt x="5570" y="9359"/>
                  </a:lnTo>
                  <a:lnTo>
                    <a:pt x="16366" y="3174"/>
                  </a:lnTo>
                  <a:lnTo>
                    <a:pt x="110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5011083" y="3156634"/>
              <a:ext cx="187862" cy="433573"/>
            </a:xfrm>
            <a:custGeom>
              <a:rect b="b" l="l" r="r" t="t"/>
              <a:pathLst>
                <a:path extrusionOk="0" h="25131" w="10889">
                  <a:moveTo>
                    <a:pt x="10888" y="0"/>
                  </a:moveTo>
                  <a:lnTo>
                    <a:pt x="1" y="6277"/>
                  </a:lnTo>
                  <a:lnTo>
                    <a:pt x="24" y="25131"/>
                  </a:lnTo>
                  <a:lnTo>
                    <a:pt x="10888" y="18785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5011480" y="3250746"/>
              <a:ext cx="187466" cy="339460"/>
            </a:xfrm>
            <a:custGeom>
              <a:rect b="b" l="l" r="r" t="t"/>
              <a:pathLst>
                <a:path extrusionOk="0" h="19676" w="10866">
                  <a:moveTo>
                    <a:pt x="10865" y="0"/>
                  </a:moveTo>
                  <a:lnTo>
                    <a:pt x="1" y="11504"/>
                  </a:lnTo>
                  <a:lnTo>
                    <a:pt x="1" y="19676"/>
                  </a:lnTo>
                  <a:lnTo>
                    <a:pt x="10865" y="13330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4917367" y="3210962"/>
              <a:ext cx="94130" cy="379244"/>
            </a:xfrm>
            <a:custGeom>
              <a:rect b="b" l="l" r="r" t="t"/>
              <a:pathLst>
                <a:path extrusionOk="0" h="21982" w="5456">
                  <a:moveTo>
                    <a:pt x="0" y="1"/>
                  </a:moveTo>
                  <a:lnTo>
                    <a:pt x="0" y="18946"/>
                  </a:lnTo>
                  <a:lnTo>
                    <a:pt x="5456" y="21982"/>
                  </a:lnTo>
                  <a:lnTo>
                    <a:pt x="5433" y="3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4917367" y="3101892"/>
              <a:ext cx="281578" cy="163053"/>
            </a:xfrm>
            <a:custGeom>
              <a:rect b="b" l="l" r="r" t="t"/>
              <a:pathLst>
                <a:path extrusionOk="0" h="9451" w="16321">
                  <a:moveTo>
                    <a:pt x="10865" y="0"/>
                  </a:moveTo>
                  <a:lnTo>
                    <a:pt x="0" y="6323"/>
                  </a:lnTo>
                  <a:lnTo>
                    <a:pt x="5433" y="9450"/>
                  </a:lnTo>
                  <a:lnTo>
                    <a:pt x="16320" y="3173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7237984" y="2483234"/>
              <a:ext cx="28777" cy="569850"/>
            </a:xfrm>
            <a:custGeom>
              <a:rect b="b" l="l" r="r" t="t"/>
              <a:pathLst>
                <a:path extrusionOk="0" h="33030" w="1668">
                  <a:moveTo>
                    <a:pt x="1" y="1"/>
                  </a:moveTo>
                  <a:lnTo>
                    <a:pt x="1" y="32002"/>
                  </a:lnTo>
                  <a:lnTo>
                    <a:pt x="1644" y="33029"/>
                  </a:lnTo>
                  <a:lnTo>
                    <a:pt x="1667" y="9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7266347" y="2508440"/>
              <a:ext cx="10248" cy="543057"/>
            </a:xfrm>
            <a:custGeom>
              <a:rect b="b" l="l" r="r" t="t"/>
              <a:pathLst>
                <a:path extrusionOk="0" h="31477" w="594">
                  <a:moveTo>
                    <a:pt x="0" y="1"/>
                  </a:moveTo>
                  <a:lnTo>
                    <a:pt x="0" y="31477"/>
                  </a:lnTo>
                  <a:lnTo>
                    <a:pt x="594" y="31157"/>
                  </a:lnTo>
                  <a:lnTo>
                    <a:pt x="594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7982257" y="2912080"/>
              <a:ext cx="28380" cy="569833"/>
            </a:xfrm>
            <a:custGeom>
              <a:rect b="b" l="l" r="r" t="t"/>
              <a:pathLst>
                <a:path extrusionOk="0" h="33029" w="1645">
                  <a:moveTo>
                    <a:pt x="1" y="1"/>
                  </a:moveTo>
                  <a:lnTo>
                    <a:pt x="1" y="32002"/>
                  </a:lnTo>
                  <a:lnTo>
                    <a:pt x="1621" y="33029"/>
                  </a:lnTo>
                  <a:lnTo>
                    <a:pt x="1644" y="9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8010223" y="2938459"/>
              <a:ext cx="10248" cy="543454"/>
            </a:xfrm>
            <a:custGeom>
              <a:rect b="b" l="l" r="r" t="t"/>
              <a:pathLst>
                <a:path extrusionOk="0" h="31500" w="594">
                  <a:moveTo>
                    <a:pt x="0" y="1"/>
                  </a:moveTo>
                  <a:lnTo>
                    <a:pt x="0" y="31500"/>
                  </a:lnTo>
                  <a:lnTo>
                    <a:pt x="594" y="31180"/>
                  </a:lnTo>
                  <a:lnTo>
                    <a:pt x="594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7147426" y="1792134"/>
              <a:ext cx="938812" cy="1193994"/>
            </a:xfrm>
            <a:custGeom>
              <a:rect b="b" l="l" r="r" t="t"/>
              <a:pathLst>
                <a:path extrusionOk="0" h="69207" w="54416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54416" y="31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3"/>
            <p:cNvSpPr/>
            <p:nvPr/>
          </p:nvSpPr>
          <p:spPr>
            <a:xfrm>
              <a:off x="7147426" y="1792134"/>
              <a:ext cx="938812" cy="1193994"/>
            </a:xfrm>
            <a:custGeom>
              <a:rect b="b" l="l" r="r" t="t"/>
              <a:pathLst>
                <a:path extrusionOk="0" h="69207" w="54416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24446" y="331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7138368" y="1771241"/>
              <a:ext cx="959291" cy="570644"/>
            </a:xfrm>
            <a:custGeom>
              <a:rect b="b" l="l" r="r" t="t"/>
              <a:pathLst>
                <a:path extrusionOk="0" h="33076" w="55603">
                  <a:moveTo>
                    <a:pt x="148" y="0"/>
                  </a:moveTo>
                  <a:cubicBezTo>
                    <a:pt x="63" y="0"/>
                    <a:pt x="0" y="242"/>
                    <a:pt x="0" y="504"/>
                  </a:cubicBezTo>
                  <a:cubicBezTo>
                    <a:pt x="0" y="778"/>
                    <a:pt x="69" y="983"/>
                    <a:pt x="160" y="1006"/>
                  </a:cubicBezTo>
                  <a:lnTo>
                    <a:pt x="55580" y="33076"/>
                  </a:lnTo>
                  <a:lnTo>
                    <a:pt x="55603" y="31866"/>
                  </a:lnTo>
                  <a:lnTo>
                    <a:pt x="160" y="2"/>
                  </a:lnTo>
                  <a:cubicBezTo>
                    <a:pt x="156" y="1"/>
                    <a:pt x="152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8094881" y="2320992"/>
              <a:ext cx="5538" cy="20893"/>
            </a:xfrm>
            <a:custGeom>
              <a:rect b="b" l="l" r="r" t="t"/>
              <a:pathLst>
                <a:path extrusionOk="0" h="1211" w="321">
                  <a:moveTo>
                    <a:pt x="161" y="1"/>
                  </a:moveTo>
                  <a:cubicBezTo>
                    <a:pt x="69" y="1"/>
                    <a:pt x="1" y="275"/>
                    <a:pt x="1" y="617"/>
                  </a:cubicBezTo>
                  <a:cubicBezTo>
                    <a:pt x="1" y="937"/>
                    <a:pt x="69" y="1211"/>
                    <a:pt x="161" y="1211"/>
                  </a:cubicBezTo>
                  <a:cubicBezTo>
                    <a:pt x="252" y="1211"/>
                    <a:pt x="320" y="937"/>
                    <a:pt x="320" y="617"/>
                  </a:cubicBezTo>
                  <a:cubicBezTo>
                    <a:pt x="320" y="275"/>
                    <a:pt x="252" y="1"/>
                    <a:pt x="161" y="1"/>
                  </a:cubicBez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7110799" y="2055096"/>
              <a:ext cx="1014827" cy="618761"/>
            </a:xfrm>
            <a:custGeom>
              <a:rect b="b" l="l" r="r" t="t"/>
              <a:pathLst>
                <a:path extrusionOk="0" h="35865" w="58822">
                  <a:moveTo>
                    <a:pt x="18329" y="0"/>
                  </a:moveTo>
                  <a:cubicBezTo>
                    <a:pt x="18217" y="0"/>
                    <a:pt x="18112" y="48"/>
                    <a:pt x="18055" y="143"/>
                  </a:cubicBezTo>
                  <a:lnTo>
                    <a:pt x="8491" y="12993"/>
                  </a:lnTo>
                  <a:lnTo>
                    <a:pt x="571" y="8269"/>
                  </a:lnTo>
                  <a:cubicBezTo>
                    <a:pt x="518" y="8238"/>
                    <a:pt x="459" y="8223"/>
                    <a:pt x="402" y="8223"/>
                  </a:cubicBezTo>
                  <a:cubicBezTo>
                    <a:pt x="287" y="8223"/>
                    <a:pt x="175" y="8284"/>
                    <a:pt x="114" y="8406"/>
                  </a:cubicBezTo>
                  <a:cubicBezTo>
                    <a:pt x="0" y="8565"/>
                    <a:pt x="69" y="8771"/>
                    <a:pt x="229" y="8862"/>
                  </a:cubicBezTo>
                  <a:lnTo>
                    <a:pt x="8423" y="13747"/>
                  </a:lnTo>
                  <a:cubicBezTo>
                    <a:pt x="8471" y="13779"/>
                    <a:pt x="8529" y="13794"/>
                    <a:pt x="8586" y="13794"/>
                  </a:cubicBezTo>
                  <a:cubicBezTo>
                    <a:pt x="8691" y="13794"/>
                    <a:pt x="8798" y="13744"/>
                    <a:pt x="8857" y="13655"/>
                  </a:cubicBezTo>
                  <a:lnTo>
                    <a:pt x="18124" y="1193"/>
                  </a:lnTo>
                  <a:lnTo>
                    <a:pt x="21570" y="21370"/>
                  </a:lnTo>
                  <a:cubicBezTo>
                    <a:pt x="21593" y="21484"/>
                    <a:pt x="21684" y="21599"/>
                    <a:pt x="21821" y="21644"/>
                  </a:cubicBezTo>
                  <a:cubicBezTo>
                    <a:pt x="21848" y="21650"/>
                    <a:pt x="21876" y="21652"/>
                    <a:pt x="21905" y="21652"/>
                  </a:cubicBezTo>
                  <a:cubicBezTo>
                    <a:pt x="21998" y="21652"/>
                    <a:pt x="22094" y="21623"/>
                    <a:pt x="22164" y="21553"/>
                  </a:cubicBezTo>
                  <a:lnTo>
                    <a:pt x="27573" y="15938"/>
                  </a:lnTo>
                  <a:lnTo>
                    <a:pt x="29993" y="32395"/>
                  </a:lnTo>
                  <a:cubicBezTo>
                    <a:pt x="30016" y="32532"/>
                    <a:pt x="30107" y="32646"/>
                    <a:pt x="30221" y="32669"/>
                  </a:cubicBezTo>
                  <a:cubicBezTo>
                    <a:pt x="30258" y="32681"/>
                    <a:pt x="30294" y="32687"/>
                    <a:pt x="30330" y="32687"/>
                  </a:cubicBezTo>
                  <a:cubicBezTo>
                    <a:pt x="30428" y="32687"/>
                    <a:pt x="30519" y="32644"/>
                    <a:pt x="30586" y="32577"/>
                  </a:cubicBezTo>
                  <a:lnTo>
                    <a:pt x="34101" y="28652"/>
                  </a:lnTo>
                  <a:lnTo>
                    <a:pt x="41132" y="32646"/>
                  </a:lnTo>
                  <a:cubicBezTo>
                    <a:pt x="41186" y="32673"/>
                    <a:pt x="41243" y="32686"/>
                    <a:pt x="41299" y="32686"/>
                  </a:cubicBezTo>
                  <a:cubicBezTo>
                    <a:pt x="41384" y="32686"/>
                    <a:pt x="41464" y="32656"/>
                    <a:pt x="41520" y="32600"/>
                  </a:cubicBezTo>
                  <a:lnTo>
                    <a:pt x="45057" y="29359"/>
                  </a:lnTo>
                  <a:lnTo>
                    <a:pt x="46541" y="35613"/>
                  </a:lnTo>
                  <a:cubicBezTo>
                    <a:pt x="46564" y="35705"/>
                    <a:pt x="46655" y="35796"/>
                    <a:pt x="46747" y="35842"/>
                  </a:cubicBezTo>
                  <a:cubicBezTo>
                    <a:pt x="46792" y="35864"/>
                    <a:pt x="46838" y="35864"/>
                    <a:pt x="46884" y="35864"/>
                  </a:cubicBezTo>
                  <a:cubicBezTo>
                    <a:pt x="46929" y="35864"/>
                    <a:pt x="46998" y="35864"/>
                    <a:pt x="47043" y="35819"/>
                  </a:cubicBezTo>
                  <a:lnTo>
                    <a:pt x="58593" y="29085"/>
                  </a:lnTo>
                  <a:cubicBezTo>
                    <a:pt x="58776" y="28994"/>
                    <a:pt x="58821" y="28789"/>
                    <a:pt x="58730" y="28606"/>
                  </a:cubicBezTo>
                  <a:cubicBezTo>
                    <a:pt x="58670" y="28501"/>
                    <a:pt x="58551" y="28445"/>
                    <a:pt x="58431" y="28445"/>
                  </a:cubicBezTo>
                  <a:cubicBezTo>
                    <a:pt x="58368" y="28445"/>
                    <a:pt x="58305" y="28460"/>
                    <a:pt x="58251" y="28492"/>
                  </a:cubicBezTo>
                  <a:lnTo>
                    <a:pt x="47112" y="34997"/>
                  </a:lnTo>
                  <a:lnTo>
                    <a:pt x="45582" y="28629"/>
                  </a:lnTo>
                  <a:cubicBezTo>
                    <a:pt x="45560" y="28515"/>
                    <a:pt x="45468" y="28423"/>
                    <a:pt x="45354" y="28378"/>
                  </a:cubicBezTo>
                  <a:cubicBezTo>
                    <a:pt x="45322" y="28365"/>
                    <a:pt x="45289" y="28359"/>
                    <a:pt x="45255" y="28359"/>
                  </a:cubicBezTo>
                  <a:cubicBezTo>
                    <a:pt x="45167" y="28359"/>
                    <a:pt x="45078" y="28397"/>
                    <a:pt x="45012" y="28446"/>
                  </a:cubicBezTo>
                  <a:lnTo>
                    <a:pt x="41246" y="31916"/>
                  </a:lnTo>
                  <a:lnTo>
                    <a:pt x="34215" y="27898"/>
                  </a:lnTo>
                  <a:cubicBezTo>
                    <a:pt x="34156" y="27873"/>
                    <a:pt x="34096" y="27860"/>
                    <a:pt x="34038" y="27860"/>
                  </a:cubicBezTo>
                  <a:cubicBezTo>
                    <a:pt x="33942" y="27860"/>
                    <a:pt x="33853" y="27895"/>
                    <a:pt x="33782" y="27967"/>
                  </a:cubicBezTo>
                  <a:lnTo>
                    <a:pt x="30563" y="31573"/>
                  </a:lnTo>
                  <a:lnTo>
                    <a:pt x="28144" y="15162"/>
                  </a:lnTo>
                  <a:cubicBezTo>
                    <a:pt x="28121" y="15025"/>
                    <a:pt x="28030" y="14911"/>
                    <a:pt x="27916" y="14888"/>
                  </a:cubicBezTo>
                  <a:cubicBezTo>
                    <a:pt x="27870" y="14873"/>
                    <a:pt x="27824" y="14865"/>
                    <a:pt x="27781" y="14865"/>
                  </a:cubicBezTo>
                  <a:cubicBezTo>
                    <a:pt x="27695" y="14865"/>
                    <a:pt x="27619" y="14896"/>
                    <a:pt x="27573" y="14956"/>
                  </a:cubicBezTo>
                  <a:lnTo>
                    <a:pt x="22141" y="20594"/>
                  </a:lnTo>
                  <a:lnTo>
                    <a:pt x="18671" y="280"/>
                  </a:lnTo>
                  <a:cubicBezTo>
                    <a:pt x="18649" y="143"/>
                    <a:pt x="18534" y="29"/>
                    <a:pt x="18398" y="6"/>
                  </a:cubicBezTo>
                  <a:cubicBezTo>
                    <a:pt x="18375" y="2"/>
                    <a:pt x="18352" y="0"/>
                    <a:pt x="18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8112220" y="2536010"/>
              <a:ext cx="16545" cy="28363"/>
            </a:xfrm>
            <a:custGeom>
              <a:rect b="b" l="l" r="r" t="t"/>
              <a:pathLst>
                <a:path extrusionOk="0" h="1644" w="959">
                  <a:moveTo>
                    <a:pt x="479" y="0"/>
                  </a:moveTo>
                  <a:cubicBezTo>
                    <a:pt x="206" y="0"/>
                    <a:pt x="0" y="366"/>
                    <a:pt x="0" y="822"/>
                  </a:cubicBezTo>
                  <a:cubicBezTo>
                    <a:pt x="0" y="1279"/>
                    <a:pt x="206" y="1644"/>
                    <a:pt x="479" y="1644"/>
                  </a:cubicBezTo>
                  <a:cubicBezTo>
                    <a:pt x="731" y="1644"/>
                    <a:pt x="959" y="1279"/>
                    <a:pt x="959" y="822"/>
                  </a:cubicBezTo>
                  <a:cubicBezTo>
                    <a:pt x="959" y="366"/>
                    <a:pt x="731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7109608" y="2188682"/>
              <a:ext cx="16166" cy="28380"/>
            </a:xfrm>
            <a:custGeom>
              <a:rect b="b" l="l" r="r" t="t"/>
              <a:pathLst>
                <a:path extrusionOk="0" h="1645" w="937">
                  <a:moveTo>
                    <a:pt x="480" y="1"/>
                  </a:moveTo>
                  <a:cubicBezTo>
                    <a:pt x="206" y="1"/>
                    <a:pt x="1" y="366"/>
                    <a:pt x="1" y="822"/>
                  </a:cubicBezTo>
                  <a:cubicBezTo>
                    <a:pt x="1" y="1279"/>
                    <a:pt x="206" y="1644"/>
                    <a:pt x="480" y="1644"/>
                  </a:cubicBezTo>
                  <a:cubicBezTo>
                    <a:pt x="731" y="1644"/>
                    <a:pt x="937" y="1279"/>
                    <a:pt x="937" y="822"/>
                  </a:cubicBezTo>
                  <a:cubicBezTo>
                    <a:pt x="937" y="366"/>
                    <a:pt x="731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6703605" y="2056011"/>
              <a:ext cx="107138" cy="142954"/>
            </a:xfrm>
            <a:custGeom>
              <a:rect b="b" l="l" r="r" t="t"/>
              <a:pathLst>
                <a:path extrusionOk="0" h="8286" w="6210">
                  <a:moveTo>
                    <a:pt x="2413" y="0"/>
                  </a:moveTo>
                  <a:cubicBezTo>
                    <a:pt x="1892" y="0"/>
                    <a:pt x="947" y="1986"/>
                    <a:pt x="800" y="2281"/>
                  </a:cubicBezTo>
                  <a:cubicBezTo>
                    <a:pt x="526" y="2852"/>
                    <a:pt x="229" y="3445"/>
                    <a:pt x="115" y="4084"/>
                  </a:cubicBezTo>
                  <a:cubicBezTo>
                    <a:pt x="1" y="4723"/>
                    <a:pt x="47" y="5385"/>
                    <a:pt x="92" y="6024"/>
                  </a:cubicBezTo>
                  <a:cubicBezTo>
                    <a:pt x="115" y="6390"/>
                    <a:pt x="161" y="6800"/>
                    <a:pt x="343" y="7120"/>
                  </a:cubicBezTo>
                  <a:cubicBezTo>
                    <a:pt x="526" y="7485"/>
                    <a:pt x="868" y="7759"/>
                    <a:pt x="1256" y="7942"/>
                  </a:cubicBezTo>
                  <a:cubicBezTo>
                    <a:pt x="1738" y="8171"/>
                    <a:pt x="2271" y="8285"/>
                    <a:pt x="2804" y="8285"/>
                  </a:cubicBezTo>
                  <a:cubicBezTo>
                    <a:pt x="3281" y="8285"/>
                    <a:pt x="3759" y="8193"/>
                    <a:pt x="4201" y="8010"/>
                  </a:cubicBezTo>
                  <a:cubicBezTo>
                    <a:pt x="4817" y="7782"/>
                    <a:pt x="5365" y="7348"/>
                    <a:pt x="5730" y="6800"/>
                  </a:cubicBezTo>
                  <a:cubicBezTo>
                    <a:pt x="6073" y="6230"/>
                    <a:pt x="6209" y="5522"/>
                    <a:pt x="6027" y="4883"/>
                  </a:cubicBezTo>
                  <a:cubicBezTo>
                    <a:pt x="5730" y="3947"/>
                    <a:pt x="4840" y="3331"/>
                    <a:pt x="4110" y="2692"/>
                  </a:cubicBezTo>
                  <a:cubicBezTo>
                    <a:pt x="3676" y="2327"/>
                    <a:pt x="3288" y="1916"/>
                    <a:pt x="3014" y="1436"/>
                  </a:cubicBezTo>
                  <a:cubicBezTo>
                    <a:pt x="2877" y="1208"/>
                    <a:pt x="2763" y="980"/>
                    <a:pt x="2672" y="729"/>
                  </a:cubicBezTo>
                  <a:cubicBezTo>
                    <a:pt x="2626" y="592"/>
                    <a:pt x="2626" y="135"/>
                    <a:pt x="2535" y="44"/>
                  </a:cubicBezTo>
                  <a:cubicBezTo>
                    <a:pt x="2498" y="14"/>
                    <a:pt x="2457" y="0"/>
                    <a:pt x="2413" y="0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6757174" y="2163597"/>
              <a:ext cx="191399" cy="257839"/>
            </a:xfrm>
            <a:custGeom>
              <a:rect b="b" l="l" r="r" t="t"/>
              <a:pathLst>
                <a:path extrusionOk="0" h="14945" w="11094">
                  <a:moveTo>
                    <a:pt x="1510" y="0"/>
                  </a:moveTo>
                  <a:cubicBezTo>
                    <a:pt x="1478" y="0"/>
                    <a:pt x="1447" y="5"/>
                    <a:pt x="1415" y="17"/>
                  </a:cubicBezTo>
                  <a:cubicBezTo>
                    <a:pt x="0" y="519"/>
                    <a:pt x="2557" y="12160"/>
                    <a:pt x="2557" y="12160"/>
                  </a:cubicBezTo>
                  <a:lnTo>
                    <a:pt x="10180" y="14944"/>
                  </a:lnTo>
                  <a:lnTo>
                    <a:pt x="11093" y="13712"/>
                  </a:lnTo>
                  <a:lnTo>
                    <a:pt x="4771" y="10585"/>
                  </a:lnTo>
                  <a:cubicBezTo>
                    <a:pt x="4771" y="10585"/>
                    <a:pt x="2916" y="0"/>
                    <a:pt x="151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853253" y="2331240"/>
              <a:ext cx="161466" cy="191796"/>
            </a:xfrm>
            <a:custGeom>
              <a:rect b="b" l="l" r="r" t="t"/>
              <a:pathLst>
                <a:path extrusionOk="0" h="11117" w="9359">
                  <a:moveTo>
                    <a:pt x="9131" y="0"/>
                  </a:moveTo>
                  <a:lnTo>
                    <a:pt x="6004" y="3242"/>
                  </a:lnTo>
                  <a:lnTo>
                    <a:pt x="1" y="10934"/>
                  </a:lnTo>
                  <a:lnTo>
                    <a:pt x="229" y="11116"/>
                  </a:lnTo>
                  <a:lnTo>
                    <a:pt x="6278" y="3401"/>
                  </a:lnTo>
                  <a:lnTo>
                    <a:pt x="9359" y="206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6857187" y="2334777"/>
              <a:ext cx="157533" cy="188259"/>
            </a:xfrm>
            <a:custGeom>
              <a:rect b="b" l="l" r="r" t="t"/>
              <a:pathLst>
                <a:path extrusionOk="0" h="10912" w="9131">
                  <a:moveTo>
                    <a:pt x="9131" y="1"/>
                  </a:moveTo>
                  <a:lnTo>
                    <a:pt x="6050" y="3196"/>
                  </a:lnTo>
                  <a:lnTo>
                    <a:pt x="1" y="10911"/>
                  </a:lnTo>
                  <a:lnTo>
                    <a:pt x="4863" y="6072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rgbClr val="434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6950126" y="2394194"/>
              <a:ext cx="28760" cy="24723"/>
            </a:xfrm>
            <a:custGeom>
              <a:rect b="b" l="l" r="r" t="t"/>
              <a:pathLst>
                <a:path extrusionOk="0" h="1433" w="1667">
                  <a:moveTo>
                    <a:pt x="927" y="1"/>
                  </a:moveTo>
                  <a:cubicBezTo>
                    <a:pt x="698" y="1"/>
                    <a:pt x="489" y="131"/>
                    <a:pt x="320" y="300"/>
                  </a:cubicBezTo>
                  <a:cubicBezTo>
                    <a:pt x="160" y="483"/>
                    <a:pt x="1" y="711"/>
                    <a:pt x="23" y="962"/>
                  </a:cubicBezTo>
                  <a:cubicBezTo>
                    <a:pt x="46" y="1167"/>
                    <a:pt x="229" y="1350"/>
                    <a:pt x="434" y="1419"/>
                  </a:cubicBezTo>
                  <a:cubicBezTo>
                    <a:pt x="476" y="1428"/>
                    <a:pt x="520" y="1432"/>
                    <a:pt x="564" y="1432"/>
                  </a:cubicBezTo>
                  <a:cubicBezTo>
                    <a:pt x="737" y="1432"/>
                    <a:pt x="919" y="1363"/>
                    <a:pt x="1028" y="1236"/>
                  </a:cubicBezTo>
                  <a:cubicBezTo>
                    <a:pt x="1347" y="894"/>
                    <a:pt x="1667" y="95"/>
                    <a:pt x="982" y="3"/>
                  </a:cubicBezTo>
                  <a:cubicBezTo>
                    <a:pt x="964" y="2"/>
                    <a:pt x="945" y="1"/>
                    <a:pt x="927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6607129" y="2163476"/>
              <a:ext cx="225266" cy="315358"/>
            </a:xfrm>
            <a:custGeom>
              <a:rect b="b" l="l" r="r" t="t"/>
              <a:pathLst>
                <a:path extrusionOk="0" h="18279" w="13057">
                  <a:moveTo>
                    <a:pt x="6940" y="1"/>
                  </a:moveTo>
                  <a:lnTo>
                    <a:pt x="3219" y="617"/>
                  </a:lnTo>
                  <a:lnTo>
                    <a:pt x="1" y="2922"/>
                  </a:lnTo>
                  <a:lnTo>
                    <a:pt x="3493" y="12053"/>
                  </a:lnTo>
                  <a:lnTo>
                    <a:pt x="2192" y="17051"/>
                  </a:lnTo>
                  <a:cubicBezTo>
                    <a:pt x="2192" y="17051"/>
                    <a:pt x="4079" y="18279"/>
                    <a:pt x="6940" y="18279"/>
                  </a:cubicBezTo>
                  <a:cubicBezTo>
                    <a:pt x="8370" y="18279"/>
                    <a:pt x="10044" y="17972"/>
                    <a:pt x="11847" y="17051"/>
                  </a:cubicBezTo>
                  <a:lnTo>
                    <a:pt x="11117" y="10386"/>
                  </a:lnTo>
                  <a:lnTo>
                    <a:pt x="12098" y="9382"/>
                  </a:lnTo>
                  <a:cubicBezTo>
                    <a:pt x="13057" y="8172"/>
                    <a:pt x="12851" y="6940"/>
                    <a:pt x="12212" y="5525"/>
                  </a:cubicBezTo>
                  <a:lnTo>
                    <a:pt x="10067" y="138"/>
                  </a:lnTo>
                  <a:lnTo>
                    <a:pt x="6940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6607129" y="2206797"/>
              <a:ext cx="73271" cy="257166"/>
            </a:xfrm>
            <a:custGeom>
              <a:rect b="b" l="l" r="r" t="t"/>
              <a:pathLst>
                <a:path extrusionOk="0" h="14906" w="4247">
                  <a:moveTo>
                    <a:pt x="571" y="1"/>
                  </a:moveTo>
                  <a:lnTo>
                    <a:pt x="1" y="411"/>
                  </a:lnTo>
                  <a:lnTo>
                    <a:pt x="3493" y="9542"/>
                  </a:lnTo>
                  <a:lnTo>
                    <a:pt x="2192" y="14540"/>
                  </a:lnTo>
                  <a:cubicBezTo>
                    <a:pt x="2192" y="14540"/>
                    <a:pt x="2443" y="14700"/>
                    <a:pt x="2877" y="14905"/>
                  </a:cubicBezTo>
                  <a:cubicBezTo>
                    <a:pt x="2877" y="14905"/>
                    <a:pt x="2877" y="14883"/>
                    <a:pt x="2877" y="14883"/>
                  </a:cubicBezTo>
                  <a:lnTo>
                    <a:pt x="4246" y="9656"/>
                  </a:lnTo>
                  <a:lnTo>
                    <a:pt x="571" y="46"/>
                  </a:lnTo>
                  <a:lnTo>
                    <a:pt x="594" y="23"/>
                  </a:lnTo>
                  <a:cubicBezTo>
                    <a:pt x="594" y="23"/>
                    <a:pt x="571" y="23"/>
                    <a:pt x="571" y="1"/>
                  </a:cubicBezTo>
                  <a:close/>
                </a:path>
              </a:pathLst>
            </a:custGeom>
            <a:solidFill>
              <a:srgbClr val="5353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6650450" y="2163476"/>
              <a:ext cx="118162" cy="94147"/>
            </a:xfrm>
            <a:custGeom>
              <a:rect b="b" l="l" r="r" t="t"/>
              <a:pathLst>
                <a:path extrusionOk="0" h="5457" w="6849">
                  <a:moveTo>
                    <a:pt x="4429" y="1"/>
                  </a:moveTo>
                  <a:lnTo>
                    <a:pt x="526" y="731"/>
                  </a:lnTo>
                  <a:lnTo>
                    <a:pt x="1" y="1142"/>
                  </a:lnTo>
                  <a:cubicBezTo>
                    <a:pt x="1" y="1142"/>
                    <a:pt x="2420" y="5365"/>
                    <a:pt x="5524" y="5456"/>
                  </a:cubicBezTo>
                  <a:cubicBezTo>
                    <a:pt x="6848" y="3835"/>
                    <a:pt x="5867" y="69"/>
                    <a:pt x="5867" y="69"/>
                  </a:cubicBezTo>
                  <a:lnTo>
                    <a:pt x="5342" y="46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3"/>
            <p:cNvSpPr/>
            <p:nvPr/>
          </p:nvSpPr>
          <p:spPr>
            <a:xfrm>
              <a:off x="6659508" y="2090636"/>
              <a:ext cx="67354" cy="119870"/>
            </a:xfrm>
            <a:custGeom>
              <a:rect b="b" l="l" r="r" t="t"/>
              <a:pathLst>
                <a:path extrusionOk="0" h="6948" w="3904">
                  <a:moveTo>
                    <a:pt x="1" y="0"/>
                  </a:moveTo>
                  <a:lnTo>
                    <a:pt x="1" y="4953"/>
                  </a:lnTo>
                  <a:cubicBezTo>
                    <a:pt x="530" y="6567"/>
                    <a:pt x="1587" y="6948"/>
                    <a:pt x="2468" y="6948"/>
                  </a:cubicBezTo>
                  <a:cubicBezTo>
                    <a:pt x="3257" y="6948"/>
                    <a:pt x="3904" y="6642"/>
                    <a:pt x="3904" y="6642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3"/>
            <p:cNvSpPr/>
            <p:nvPr/>
          </p:nvSpPr>
          <p:spPr>
            <a:xfrm>
              <a:off x="6659508" y="2090636"/>
              <a:ext cx="67354" cy="76808"/>
            </a:xfrm>
            <a:custGeom>
              <a:rect b="b" l="l" r="r" t="t"/>
              <a:pathLst>
                <a:path extrusionOk="0" h="4452" w="3904">
                  <a:moveTo>
                    <a:pt x="1" y="0"/>
                  </a:moveTo>
                  <a:lnTo>
                    <a:pt x="1" y="1004"/>
                  </a:lnTo>
                  <a:cubicBezTo>
                    <a:pt x="457" y="2808"/>
                    <a:pt x="2100" y="3949"/>
                    <a:pt x="3904" y="4451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6617377" y="1937451"/>
              <a:ext cx="171714" cy="207151"/>
            </a:xfrm>
            <a:custGeom>
              <a:rect b="b" l="l" r="r" t="t"/>
              <a:pathLst>
                <a:path extrusionOk="0" h="12007" w="9953">
                  <a:moveTo>
                    <a:pt x="4520" y="0"/>
                  </a:moveTo>
                  <a:cubicBezTo>
                    <a:pt x="2009" y="0"/>
                    <a:pt x="0" y="2009"/>
                    <a:pt x="0" y="4519"/>
                  </a:cubicBezTo>
                  <a:cubicBezTo>
                    <a:pt x="0" y="5067"/>
                    <a:pt x="114" y="5592"/>
                    <a:pt x="297" y="6094"/>
                  </a:cubicBezTo>
                  <a:cubicBezTo>
                    <a:pt x="388" y="6368"/>
                    <a:pt x="525" y="6619"/>
                    <a:pt x="685" y="6871"/>
                  </a:cubicBezTo>
                  <a:cubicBezTo>
                    <a:pt x="1530" y="8445"/>
                    <a:pt x="3812" y="11824"/>
                    <a:pt x="7806" y="12006"/>
                  </a:cubicBezTo>
                  <a:cubicBezTo>
                    <a:pt x="7806" y="12006"/>
                    <a:pt x="9952" y="7555"/>
                    <a:pt x="8925" y="3606"/>
                  </a:cubicBezTo>
                  <a:cubicBezTo>
                    <a:pt x="8925" y="3538"/>
                    <a:pt x="8902" y="3470"/>
                    <a:pt x="8879" y="3424"/>
                  </a:cubicBezTo>
                  <a:cubicBezTo>
                    <a:pt x="8811" y="3173"/>
                    <a:pt x="8742" y="2922"/>
                    <a:pt x="8628" y="2693"/>
                  </a:cubicBezTo>
                  <a:cubicBezTo>
                    <a:pt x="8628" y="2693"/>
                    <a:pt x="8628" y="2693"/>
                    <a:pt x="8628" y="2671"/>
                  </a:cubicBezTo>
                  <a:cubicBezTo>
                    <a:pt x="7943" y="1096"/>
                    <a:pt x="6346" y="0"/>
                    <a:pt x="452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6726447" y="2154022"/>
              <a:ext cx="811" cy="27984"/>
            </a:xfrm>
            <a:custGeom>
              <a:rect b="b" l="l" r="r" t="t"/>
              <a:pathLst>
                <a:path extrusionOk="0" h="1622" w="47">
                  <a:moveTo>
                    <a:pt x="24" y="1"/>
                  </a:moveTo>
                  <a:cubicBezTo>
                    <a:pt x="1" y="275"/>
                    <a:pt x="1" y="549"/>
                    <a:pt x="1" y="823"/>
                  </a:cubicBezTo>
                  <a:cubicBezTo>
                    <a:pt x="1" y="1074"/>
                    <a:pt x="1" y="1348"/>
                    <a:pt x="24" y="1622"/>
                  </a:cubicBezTo>
                  <a:cubicBezTo>
                    <a:pt x="46" y="1348"/>
                    <a:pt x="46" y="1074"/>
                    <a:pt x="46" y="823"/>
                  </a:cubicBezTo>
                  <a:cubicBezTo>
                    <a:pt x="46" y="549"/>
                    <a:pt x="46" y="275"/>
                    <a:pt x="24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3"/>
            <p:cNvSpPr/>
            <p:nvPr/>
          </p:nvSpPr>
          <p:spPr>
            <a:xfrm>
              <a:off x="6569726" y="2213474"/>
              <a:ext cx="313875" cy="223920"/>
            </a:xfrm>
            <a:custGeom>
              <a:rect b="b" l="l" r="r" t="t"/>
              <a:pathLst>
                <a:path extrusionOk="0" h="12979" w="18193">
                  <a:moveTo>
                    <a:pt x="2388" y="1"/>
                  </a:moveTo>
                  <a:cubicBezTo>
                    <a:pt x="2376" y="1"/>
                    <a:pt x="2364" y="1"/>
                    <a:pt x="2351" y="2"/>
                  </a:cubicBezTo>
                  <a:cubicBezTo>
                    <a:pt x="0" y="116"/>
                    <a:pt x="2922" y="11597"/>
                    <a:pt x="4497" y="12966"/>
                  </a:cubicBezTo>
                  <a:cubicBezTo>
                    <a:pt x="4497" y="12966"/>
                    <a:pt x="4550" y="12978"/>
                    <a:pt x="4665" y="12978"/>
                  </a:cubicBezTo>
                  <a:cubicBezTo>
                    <a:pt x="5295" y="12978"/>
                    <a:pt x="7773" y="12619"/>
                    <a:pt x="13467" y="7968"/>
                  </a:cubicBezTo>
                  <a:lnTo>
                    <a:pt x="13467" y="7990"/>
                  </a:lnTo>
                  <a:cubicBezTo>
                    <a:pt x="13467" y="7990"/>
                    <a:pt x="13962" y="7441"/>
                    <a:pt x="14573" y="7441"/>
                  </a:cubicBezTo>
                  <a:cubicBezTo>
                    <a:pt x="14644" y="7441"/>
                    <a:pt x="14717" y="7449"/>
                    <a:pt x="14791" y="7465"/>
                  </a:cubicBezTo>
                  <a:cubicBezTo>
                    <a:pt x="15069" y="7521"/>
                    <a:pt x="15368" y="7550"/>
                    <a:pt x="15648" y="7550"/>
                  </a:cubicBezTo>
                  <a:cubicBezTo>
                    <a:pt x="16059" y="7550"/>
                    <a:pt x="16427" y="7487"/>
                    <a:pt x="16617" y="7351"/>
                  </a:cubicBezTo>
                  <a:cubicBezTo>
                    <a:pt x="16708" y="7283"/>
                    <a:pt x="16891" y="7123"/>
                    <a:pt x="17097" y="6918"/>
                  </a:cubicBezTo>
                  <a:cubicBezTo>
                    <a:pt x="17188" y="6826"/>
                    <a:pt x="17302" y="6735"/>
                    <a:pt x="17393" y="6621"/>
                  </a:cubicBezTo>
                  <a:cubicBezTo>
                    <a:pt x="17416" y="6598"/>
                    <a:pt x="17416" y="6598"/>
                    <a:pt x="17439" y="6575"/>
                  </a:cubicBezTo>
                  <a:cubicBezTo>
                    <a:pt x="17462" y="6552"/>
                    <a:pt x="17485" y="6530"/>
                    <a:pt x="17507" y="6507"/>
                  </a:cubicBezTo>
                  <a:cubicBezTo>
                    <a:pt x="17530" y="6484"/>
                    <a:pt x="17553" y="6461"/>
                    <a:pt x="17576" y="6438"/>
                  </a:cubicBezTo>
                  <a:cubicBezTo>
                    <a:pt x="17599" y="6416"/>
                    <a:pt x="17622" y="6393"/>
                    <a:pt x="17644" y="6370"/>
                  </a:cubicBezTo>
                  <a:cubicBezTo>
                    <a:pt x="17667" y="6347"/>
                    <a:pt x="17690" y="6301"/>
                    <a:pt x="17736" y="6279"/>
                  </a:cubicBezTo>
                  <a:cubicBezTo>
                    <a:pt x="17736" y="6256"/>
                    <a:pt x="17758" y="6256"/>
                    <a:pt x="17758" y="6233"/>
                  </a:cubicBezTo>
                  <a:cubicBezTo>
                    <a:pt x="17804" y="6187"/>
                    <a:pt x="17850" y="6142"/>
                    <a:pt x="17873" y="6096"/>
                  </a:cubicBezTo>
                  <a:cubicBezTo>
                    <a:pt x="17895" y="6096"/>
                    <a:pt x="17895" y="6073"/>
                    <a:pt x="17918" y="6073"/>
                  </a:cubicBezTo>
                  <a:cubicBezTo>
                    <a:pt x="17941" y="6027"/>
                    <a:pt x="17964" y="6005"/>
                    <a:pt x="17987" y="5982"/>
                  </a:cubicBezTo>
                  <a:cubicBezTo>
                    <a:pt x="17987" y="5959"/>
                    <a:pt x="17987" y="5959"/>
                    <a:pt x="18010" y="5936"/>
                  </a:cubicBezTo>
                  <a:cubicBezTo>
                    <a:pt x="18032" y="5913"/>
                    <a:pt x="18055" y="5891"/>
                    <a:pt x="18078" y="5845"/>
                  </a:cubicBezTo>
                  <a:cubicBezTo>
                    <a:pt x="18078" y="5845"/>
                    <a:pt x="18078" y="5845"/>
                    <a:pt x="18078" y="5822"/>
                  </a:cubicBezTo>
                  <a:cubicBezTo>
                    <a:pt x="18101" y="5799"/>
                    <a:pt x="18124" y="5754"/>
                    <a:pt x="18146" y="5731"/>
                  </a:cubicBezTo>
                  <a:cubicBezTo>
                    <a:pt x="18146" y="5731"/>
                    <a:pt x="18146" y="5731"/>
                    <a:pt x="18146" y="5708"/>
                  </a:cubicBezTo>
                  <a:cubicBezTo>
                    <a:pt x="18169" y="5685"/>
                    <a:pt x="18169" y="5662"/>
                    <a:pt x="18169" y="5662"/>
                  </a:cubicBezTo>
                  <a:cubicBezTo>
                    <a:pt x="18169" y="5639"/>
                    <a:pt x="18169" y="5639"/>
                    <a:pt x="18169" y="5639"/>
                  </a:cubicBezTo>
                  <a:cubicBezTo>
                    <a:pt x="18192" y="5617"/>
                    <a:pt x="18192" y="5594"/>
                    <a:pt x="18169" y="5594"/>
                  </a:cubicBezTo>
                  <a:cubicBezTo>
                    <a:pt x="18169" y="5594"/>
                    <a:pt x="18169" y="5594"/>
                    <a:pt x="18169" y="5571"/>
                  </a:cubicBezTo>
                  <a:cubicBezTo>
                    <a:pt x="18169" y="5571"/>
                    <a:pt x="18146" y="5548"/>
                    <a:pt x="18146" y="5548"/>
                  </a:cubicBezTo>
                  <a:cubicBezTo>
                    <a:pt x="18124" y="5548"/>
                    <a:pt x="18078" y="5548"/>
                    <a:pt x="18032" y="5594"/>
                  </a:cubicBezTo>
                  <a:cubicBezTo>
                    <a:pt x="18032" y="5594"/>
                    <a:pt x="18010" y="5617"/>
                    <a:pt x="17964" y="5639"/>
                  </a:cubicBezTo>
                  <a:cubicBezTo>
                    <a:pt x="17918" y="5662"/>
                    <a:pt x="17873" y="5708"/>
                    <a:pt x="17804" y="5776"/>
                  </a:cubicBezTo>
                  <a:cubicBezTo>
                    <a:pt x="17781" y="5799"/>
                    <a:pt x="17736" y="5822"/>
                    <a:pt x="17713" y="5868"/>
                  </a:cubicBezTo>
                  <a:cubicBezTo>
                    <a:pt x="17576" y="5982"/>
                    <a:pt x="17462" y="6096"/>
                    <a:pt x="17325" y="6210"/>
                  </a:cubicBezTo>
                  <a:cubicBezTo>
                    <a:pt x="17188" y="6324"/>
                    <a:pt x="17051" y="6438"/>
                    <a:pt x="16937" y="6484"/>
                  </a:cubicBezTo>
                  <a:cubicBezTo>
                    <a:pt x="17325" y="5913"/>
                    <a:pt x="17736" y="5229"/>
                    <a:pt x="17507" y="5229"/>
                  </a:cubicBezTo>
                  <a:cubicBezTo>
                    <a:pt x="17506" y="5228"/>
                    <a:pt x="17504" y="5228"/>
                    <a:pt x="17502" y="5228"/>
                  </a:cubicBezTo>
                  <a:cubicBezTo>
                    <a:pt x="17358" y="5228"/>
                    <a:pt x="16886" y="6077"/>
                    <a:pt x="16526" y="6370"/>
                  </a:cubicBezTo>
                  <a:cubicBezTo>
                    <a:pt x="16914" y="5799"/>
                    <a:pt x="17279" y="5160"/>
                    <a:pt x="17074" y="5160"/>
                  </a:cubicBezTo>
                  <a:cubicBezTo>
                    <a:pt x="17072" y="5160"/>
                    <a:pt x="17070" y="5160"/>
                    <a:pt x="17069" y="5160"/>
                  </a:cubicBezTo>
                  <a:cubicBezTo>
                    <a:pt x="16901" y="5160"/>
                    <a:pt x="16294" y="6235"/>
                    <a:pt x="15955" y="6393"/>
                  </a:cubicBezTo>
                  <a:cubicBezTo>
                    <a:pt x="15750" y="6370"/>
                    <a:pt x="15499" y="6347"/>
                    <a:pt x="15248" y="6347"/>
                  </a:cubicBezTo>
                  <a:cubicBezTo>
                    <a:pt x="15704" y="5982"/>
                    <a:pt x="16229" y="5502"/>
                    <a:pt x="16252" y="4955"/>
                  </a:cubicBezTo>
                  <a:lnTo>
                    <a:pt x="16252" y="4955"/>
                  </a:lnTo>
                  <a:cubicBezTo>
                    <a:pt x="16115" y="5000"/>
                    <a:pt x="16047" y="5137"/>
                    <a:pt x="15932" y="5229"/>
                  </a:cubicBezTo>
                  <a:cubicBezTo>
                    <a:pt x="15567" y="5662"/>
                    <a:pt x="14974" y="5822"/>
                    <a:pt x="14426" y="5982"/>
                  </a:cubicBezTo>
                  <a:cubicBezTo>
                    <a:pt x="13901" y="6164"/>
                    <a:pt x="13239" y="6507"/>
                    <a:pt x="12942" y="6963"/>
                  </a:cubicBezTo>
                  <a:lnTo>
                    <a:pt x="5730" y="10889"/>
                  </a:lnTo>
                  <a:cubicBezTo>
                    <a:pt x="5730" y="10889"/>
                    <a:pt x="4713" y="1"/>
                    <a:pt x="2388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3"/>
            <p:cNvSpPr/>
            <p:nvPr/>
          </p:nvSpPr>
          <p:spPr>
            <a:xfrm>
              <a:off x="6781190" y="2298546"/>
              <a:ext cx="102790" cy="68941"/>
            </a:xfrm>
            <a:custGeom>
              <a:rect b="b" l="l" r="r" t="t"/>
              <a:pathLst>
                <a:path extrusionOk="0" h="3996" w="5958">
                  <a:moveTo>
                    <a:pt x="1416" y="1393"/>
                  </a:moveTo>
                  <a:cubicBezTo>
                    <a:pt x="1119" y="1553"/>
                    <a:pt x="868" y="1758"/>
                    <a:pt x="685" y="2032"/>
                  </a:cubicBezTo>
                  <a:cubicBezTo>
                    <a:pt x="868" y="1758"/>
                    <a:pt x="1142" y="1553"/>
                    <a:pt x="1416" y="1393"/>
                  </a:cubicBezTo>
                  <a:close/>
                  <a:moveTo>
                    <a:pt x="3995" y="1"/>
                  </a:moveTo>
                  <a:cubicBezTo>
                    <a:pt x="3835" y="69"/>
                    <a:pt x="3744" y="229"/>
                    <a:pt x="3630" y="343"/>
                  </a:cubicBezTo>
                  <a:cubicBezTo>
                    <a:pt x="3516" y="457"/>
                    <a:pt x="3379" y="549"/>
                    <a:pt x="3242" y="640"/>
                  </a:cubicBezTo>
                  <a:cubicBezTo>
                    <a:pt x="2945" y="800"/>
                    <a:pt x="2625" y="891"/>
                    <a:pt x="2329" y="1005"/>
                  </a:cubicBezTo>
                  <a:cubicBezTo>
                    <a:pt x="2009" y="1096"/>
                    <a:pt x="1690" y="1211"/>
                    <a:pt x="1416" y="1393"/>
                  </a:cubicBezTo>
                  <a:cubicBezTo>
                    <a:pt x="1712" y="1233"/>
                    <a:pt x="2009" y="1119"/>
                    <a:pt x="2329" y="1028"/>
                  </a:cubicBezTo>
                  <a:cubicBezTo>
                    <a:pt x="2648" y="937"/>
                    <a:pt x="2968" y="845"/>
                    <a:pt x="3242" y="663"/>
                  </a:cubicBezTo>
                  <a:cubicBezTo>
                    <a:pt x="3402" y="594"/>
                    <a:pt x="3538" y="503"/>
                    <a:pt x="3653" y="366"/>
                  </a:cubicBezTo>
                  <a:cubicBezTo>
                    <a:pt x="3754" y="265"/>
                    <a:pt x="3838" y="145"/>
                    <a:pt x="3967" y="72"/>
                  </a:cubicBezTo>
                  <a:lnTo>
                    <a:pt x="3967" y="72"/>
                  </a:lnTo>
                  <a:cubicBezTo>
                    <a:pt x="3932" y="348"/>
                    <a:pt x="3780" y="584"/>
                    <a:pt x="3607" y="800"/>
                  </a:cubicBezTo>
                  <a:cubicBezTo>
                    <a:pt x="3424" y="1028"/>
                    <a:pt x="3196" y="1211"/>
                    <a:pt x="2968" y="1393"/>
                  </a:cubicBezTo>
                  <a:cubicBezTo>
                    <a:pt x="2968" y="1393"/>
                    <a:pt x="2945" y="1416"/>
                    <a:pt x="2945" y="1416"/>
                  </a:cubicBezTo>
                  <a:cubicBezTo>
                    <a:pt x="2945" y="1439"/>
                    <a:pt x="2968" y="1439"/>
                    <a:pt x="2991" y="1439"/>
                  </a:cubicBezTo>
                  <a:cubicBezTo>
                    <a:pt x="3219" y="1439"/>
                    <a:pt x="3447" y="1462"/>
                    <a:pt x="3698" y="1485"/>
                  </a:cubicBezTo>
                  <a:cubicBezTo>
                    <a:pt x="3949" y="1348"/>
                    <a:pt x="4086" y="1142"/>
                    <a:pt x="4246" y="937"/>
                  </a:cubicBezTo>
                  <a:cubicBezTo>
                    <a:pt x="4406" y="731"/>
                    <a:pt x="4543" y="503"/>
                    <a:pt x="4725" y="320"/>
                  </a:cubicBezTo>
                  <a:cubicBezTo>
                    <a:pt x="4758" y="288"/>
                    <a:pt x="4790" y="256"/>
                    <a:pt x="4814" y="256"/>
                  </a:cubicBezTo>
                  <a:cubicBezTo>
                    <a:pt x="4824" y="256"/>
                    <a:pt x="4833" y="261"/>
                    <a:pt x="4840" y="275"/>
                  </a:cubicBezTo>
                  <a:cubicBezTo>
                    <a:pt x="4840" y="298"/>
                    <a:pt x="4840" y="366"/>
                    <a:pt x="4817" y="435"/>
                  </a:cubicBezTo>
                  <a:cubicBezTo>
                    <a:pt x="4771" y="549"/>
                    <a:pt x="4703" y="663"/>
                    <a:pt x="4657" y="777"/>
                  </a:cubicBezTo>
                  <a:cubicBezTo>
                    <a:pt x="4520" y="982"/>
                    <a:pt x="4383" y="1211"/>
                    <a:pt x="4246" y="1416"/>
                  </a:cubicBezTo>
                  <a:cubicBezTo>
                    <a:pt x="4246" y="1439"/>
                    <a:pt x="4246" y="1462"/>
                    <a:pt x="4246" y="1462"/>
                  </a:cubicBezTo>
                  <a:cubicBezTo>
                    <a:pt x="4257" y="1473"/>
                    <a:pt x="4269" y="1479"/>
                    <a:pt x="4277" y="1479"/>
                  </a:cubicBezTo>
                  <a:cubicBezTo>
                    <a:pt x="4286" y="1479"/>
                    <a:pt x="4292" y="1473"/>
                    <a:pt x="4292" y="1462"/>
                  </a:cubicBezTo>
                  <a:cubicBezTo>
                    <a:pt x="4295" y="1459"/>
                    <a:pt x="4299" y="1456"/>
                    <a:pt x="4302" y="1453"/>
                  </a:cubicBezTo>
                  <a:lnTo>
                    <a:pt x="4302" y="1453"/>
                  </a:lnTo>
                  <a:lnTo>
                    <a:pt x="4315" y="1462"/>
                  </a:lnTo>
                  <a:cubicBezTo>
                    <a:pt x="4322" y="1449"/>
                    <a:pt x="4329" y="1437"/>
                    <a:pt x="4337" y="1425"/>
                  </a:cubicBezTo>
                  <a:lnTo>
                    <a:pt x="4337" y="1425"/>
                  </a:lnTo>
                  <a:cubicBezTo>
                    <a:pt x="4518" y="1271"/>
                    <a:pt x="4646" y="1081"/>
                    <a:pt x="4794" y="891"/>
                  </a:cubicBezTo>
                  <a:cubicBezTo>
                    <a:pt x="4931" y="708"/>
                    <a:pt x="5068" y="457"/>
                    <a:pt x="5250" y="343"/>
                  </a:cubicBezTo>
                  <a:cubicBezTo>
                    <a:pt x="5256" y="338"/>
                    <a:pt x="5262" y="335"/>
                    <a:pt x="5267" y="335"/>
                  </a:cubicBezTo>
                  <a:cubicBezTo>
                    <a:pt x="5282" y="335"/>
                    <a:pt x="5290" y="360"/>
                    <a:pt x="5273" y="412"/>
                  </a:cubicBezTo>
                  <a:cubicBezTo>
                    <a:pt x="5273" y="480"/>
                    <a:pt x="5250" y="526"/>
                    <a:pt x="5228" y="594"/>
                  </a:cubicBezTo>
                  <a:cubicBezTo>
                    <a:pt x="5159" y="686"/>
                    <a:pt x="5113" y="800"/>
                    <a:pt x="5045" y="914"/>
                  </a:cubicBezTo>
                  <a:cubicBezTo>
                    <a:pt x="4931" y="1119"/>
                    <a:pt x="4794" y="1348"/>
                    <a:pt x="4657" y="1553"/>
                  </a:cubicBezTo>
                  <a:cubicBezTo>
                    <a:pt x="4657" y="1553"/>
                    <a:pt x="4657" y="1576"/>
                    <a:pt x="4657" y="1576"/>
                  </a:cubicBezTo>
                  <a:cubicBezTo>
                    <a:pt x="4657" y="1599"/>
                    <a:pt x="4680" y="1599"/>
                    <a:pt x="4703" y="1599"/>
                  </a:cubicBezTo>
                  <a:cubicBezTo>
                    <a:pt x="4976" y="1439"/>
                    <a:pt x="5182" y="1211"/>
                    <a:pt x="5410" y="1005"/>
                  </a:cubicBezTo>
                  <a:cubicBezTo>
                    <a:pt x="5524" y="891"/>
                    <a:pt x="5638" y="800"/>
                    <a:pt x="5753" y="708"/>
                  </a:cubicBezTo>
                  <a:cubicBezTo>
                    <a:pt x="5801" y="676"/>
                    <a:pt x="5849" y="644"/>
                    <a:pt x="5874" y="644"/>
                  </a:cubicBezTo>
                  <a:cubicBezTo>
                    <a:pt x="5884" y="644"/>
                    <a:pt x="5889" y="649"/>
                    <a:pt x="5889" y="663"/>
                  </a:cubicBezTo>
                  <a:cubicBezTo>
                    <a:pt x="5889" y="731"/>
                    <a:pt x="5844" y="800"/>
                    <a:pt x="5821" y="868"/>
                  </a:cubicBezTo>
                  <a:cubicBezTo>
                    <a:pt x="5479" y="1348"/>
                    <a:pt x="5022" y="1781"/>
                    <a:pt x="4588" y="2192"/>
                  </a:cubicBezTo>
                  <a:cubicBezTo>
                    <a:pt x="4474" y="2306"/>
                    <a:pt x="4360" y="2398"/>
                    <a:pt x="4223" y="2466"/>
                  </a:cubicBezTo>
                  <a:cubicBezTo>
                    <a:pt x="4086" y="2534"/>
                    <a:pt x="3927" y="2557"/>
                    <a:pt x="3790" y="2580"/>
                  </a:cubicBezTo>
                  <a:cubicBezTo>
                    <a:pt x="3667" y="2590"/>
                    <a:pt x="3540" y="2595"/>
                    <a:pt x="3412" y="2595"/>
                  </a:cubicBezTo>
                  <a:cubicBezTo>
                    <a:pt x="3232" y="2595"/>
                    <a:pt x="3050" y="2584"/>
                    <a:pt x="2877" y="2557"/>
                  </a:cubicBezTo>
                  <a:cubicBezTo>
                    <a:pt x="2717" y="2557"/>
                    <a:pt x="2580" y="2512"/>
                    <a:pt x="2420" y="2489"/>
                  </a:cubicBezTo>
                  <a:cubicBezTo>
                    <a:pt x="2383" y="2483"/>
                    <a:pt x="2345" y="2480"/>
                    <a:pt x="2305" y="2480"/>
                  </a:cubicBezTo>
                  <a:cubicBezTo>
                    <a:pt x="2197" y="2480"/>
                    <a:pt x="2081" y="2501"/>
                    <a:pt x="1964" y="2534"/>
                  </a:cubicBezTo>
                  <a:cubicBezTo>
                    <a:pt x="1667" y="2649"/>
                    <a:pt x="1416" y="2831"/>
                    <a:pt x="1210" y="3037"/>
                  </a:cubicBezTo>
                  <a:cubicBezTo>
                    <a:pt x="1005" y="3196"/>
                    <a:pt x="799" y="3356"/>
                    <a:pt x="594" y="3516"/>
                  </a:cubicBezTo>
                  <a:lnTo>
                    <a:pt x="1" y="3995"/>
                  </a:lnTo>
                  <a:lnTo>
                    <a:pt x="617" y="3539"/>
                  </a:lnTo>
                  <a:cubicBezTo>
                    <a:pt x="799" y="3379"/>
                    <a:pt x="1028" y="3219"/>
                    <a:pt x="1210" y="3059"/>
                  </a:cubicBezTo>
                  <a:cubicBezTo>
                    <a:pt x="1439" y="2854"/>
                    <a:pt x="1690" y="2671"/>
                    <a:pt x="1986" y="2580"/>
                  </a:cubicBezTo>
                  <a:cubicBezTo>
                    <a:pt x="2087" y="2547"/>
                    <a:pt x="2199" y="2526"/>
                    <a:pt x="2306" y="2526"/>
                  </a:cubicBezTo>
                  <a:cubicBezTo>
                    <a:pt x="2345" y="2526"/>
                    <a:pt x="2383" y="2528"/>
                    <a:pt x="2420" y="2534"/>
                  </a:cubicBezTo>
                  <a:cubicBezTo>
                    <a:pt x="2580" y="2557"/>
                    <a:pt x="2717" y="2580"/>
                    <a:pt x="2877" y="2603"/>
                  </a:cubicBezTo>
                  <a:cubicBezTo>
                    <a:pt x="3050" y="2630"/>
                    <a:pt x="3232" y="2641"/>
                    <a:pt x="3412" y="2641"/>
                  </a:cubicBezTo>
                  <a:cubicBezTo>
                    <a:pt x="3540" y="2641"/>
                    <a:pt x="3667" y="2635"/>
                    <a:pt x="3790" y="2626"/>
                  </a:cubicBezTo>
                  <a:cubicBezTo>
                    <a:pt x="3949" y="2603"/>
                    <a:pt x="4109" y="2580"/>
                    <a:pt x="4246" y="2512"/>
                  </a:cubicBezTo>
                  <a:cubicBezTo>
                    <a:pt x="4383" y="2443"/>
                    <a:pt x="4497" y="2329"/>
                    <a:pt x="4611" y="2238"/>
                  </a:cubicBezTo>
                  <a:cubicBezTo>
                    <a:pt x="5068" y="1804"/>
                    <a:pt x="5501" y="1393"/>
                    <a:pt x="5867" y="891"/>
                  </a:cubicBezTo>
                  <a:cubicBezTo>
                    <a:pt x="5912" y="823"/>
                    <a:pt x="5958" y="777"/>
                    <a:pt x="5958" y="663"/>
                  </a:cubicBezTo>
                  <a:cubicBezTo>
                    <a:pt x="5958" y="611"/>
                    <a:pt x="5907" y="586"/>
                    <a:pt x="5862" y="586"/>
                  </a:cubicBezTo>
                  <a:cubicBezTo>
                    <a:pt x="5847" y="586"/>
                    <a:pt x="5832" y="589"/>
                    <a:pt x="5821" y="594"/>
                  </a:cubicBezTo>
                  <a:cubicBezTo>
                    <a:pt x="5775" y="617"/>
                    <a:pt x="5753" y="640"/>
                    <a:pt x="5730" y="663"/>
                  </a:cubicBezTo>
                  <a:cubicBezTo>
                    <a:pt x="5593" y="754"/>
                    <a:pt x="5479" y="845"/>
                    <a:pt x="5365" y="960"/>
                  </a:cubicBezTo>
                  <a:cubicBezTo>
                    <a:pt x="5177" y="1129"/>
                    <a:pt x="5004" y="1313"/>
                    <a:pt x="4809" y="1449"/>
                  </a:cubicBezTo>
                  <a:lnTo>
                    <a:pt x="4809" y="1449"/>
                  </a:lnTo>
                  <a:cubicBezTo>
                    <a:pt x="4918" y="1285"/>
                    <a:pt x="5023" y="1118"/>
                    <a:pt x="5113" y="937"/>
                  </a:cubicBezTo>
                  <a:cubicBezTo>
                    <a:pt x="5182" y="845"/>
                    <a:pt x="5228" y="731"/>
                    <a:pt x="5296" y="617"/>
                  </a:cubicBezTo>
                  <a:cubicBezTo>
                    <a:pt x="5319" y="549"/>
                    <a:pt x="5342" y="503"/>
                    <a:pt x="5342" y="435"/>
                  </a:cubicBezTo>
                  <a:cubicBezTo>
                    <a:pt x="5342" y="389"/>
                    <a:pt x="5365" y="366"/>
                    <a:pt x="5342" y="320"/>
                  </a:cubicBezTo>
                  <a:cubicBezTo>
                    <a:pt x="5325" y="287"/>
                    <a:pt x="5296" y="266"/>
                    <a:pt x="5264" y="266"/>
                  </a:cubicBezTo>
                  <a:cubicBezTo>
                    <a:pt x="5252" y="266"/>
                    <a:pt x="5240" y="269"/>
                    <a:pt x="5228" y="275"/>
                  </a:cubicBezTo>
                  <a:cubicBezTo>
                    <a:pt x="5091" y="343"/>
                    <a:pt x="5022" y="457"/>
                    <a:pt x="4954" y="549"/>
                  </a:cubicBezTo>
                  <a:lnTo>
                    <a:pt x="4725" y="845"/>
                  </a:lnTo>
                  <a:cubicBezTo>
                    <a:pt x="4661" y="942"/>
                    <a:pt x="4592" y="1038"/>
                    <a:pt x="4518" y="1129"/>
                  </a:cubicBezTo>
                  <a:lnTo>
                    <a:pt x="4518" y="1129"/>
                  </a:lnTo>
                  <a:cubicBezTo>
                    <a:pt x="4583" y="1021"/>
                    <a:pt x="4646" y="913"/>
                    <a:pt x="4703" y="800"/>
                  </a:cubicBezTo>
                  <a:cubicBezTo>
                    <a:pt x="4771" y="686"/>
                    <a:pt x="4840" y="571"/>
                    <a:pt x="4862" y="435"/>
                  </a:cubicBezTo>
                  <a:cubicBezTo>
                    <a:pt x="4885" y="389"/>
                    <a:pt x="4931" y="320"/>
                    <a:pt x="4885" y="229"/>
                  </a:cubicBezTo>
                  <a:cubicBezTo>
                    <a:pt x="4872" y="202"/>
                    <a:pt x="4835" y="191"/>
                    <a:pt x="4802" y="191"/>
                  </a:cubicBezTo>
                  <a:cubicBezTo>
                    <a:pt x="4779" y="191"/>
                    <a:pt x="4758" y="197"/>
                    <a:pt x="4748" y="206"/>
                  </a:cubicBezTo>
                  <a:cubicBezTo>
                    <a:pt x="4725" y="229"/>
                    <a:pt x="4703" y="252"/>
                    <a:pt x="4680" y="275"/>
                  </a:cubicBezTo>
                  <a:cubicBezTo>
                    <a:pt x="4497" y="480"/>
                    <a:pt x="4360" y="686"/>
                    <a:pt x="4200" y="891"/>
                  </a:cubicBezTo>
                  <a:cubicBezTo>
                    <a:pt x="4042" y="1095"/>
                    <a:pt x="3906" y="1320"/>
                    <a:pt x="3682" y="1436"/>
                  </a:cubicBezTo>
                  <a:lnTo>
                    <a:pt x="3682" y="1436"/>
                  </a:lnTo>
                  <a:cubicBezTo>
                    <a:pt x="3477" y="1397"/>
                    <a:pt x="3254" y="1394"/>
                    <a:pt x="3047" y="1393"/>
                  </a:cubicBezTo>
                  <a:lnTo>
                    <a:pt x="3047" y="1393"/>
                  </a:lnTo>
                  <a:cubicBezTo>
                    <a:pt x="3256" y="1222"/>
                    <a:pt x="3464" y="1032"/>
                    <a:pt x="3653" y="823"/>
                  </a:cubicBezTo>
                  <a:cubicBezTo>
                    <a:pt x="3831" y="622"/>
                    <a:pt x="3987" y="357"/>
                    <a:pt x="4016" y="47"/>
                  </a:cubicBezTo>
                  <a:lnTo>
                    <a:pt x="4016" y="47"/>
                  </a:lnTo>
                  <a:cubicBezTo>
                    <a:pt x="4017" y="47"/>
                    <a:pt x="4017" y="47"/>
                    <a:pt x="4018" y="47"/>
                  </a:cubicBezTo>
                  <a:lnTo>
                    <a:pt x="4016" y="46"/>
                  </a:lnTo>
                  <a:lnTo>
                    <a:pt x="4016" y="46"/>
                  </a:lnTo>
                  <a:cubicBezTo>
                    <a:pt x="4017" y="38"/>
                    <a:pt x="4017" y="31"/>
                    <a:pt x="4018" y="24"/>
                  </a:cubicBezTo>
                  <a:cubicBezTo>
                    <a:pt x="4018" y="24"/>
                    <a:pt x="3995" y="1"/>
                    <a:pt x="3995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6651640" y="2172534"/>
              <a:ext cx="10645" cy="11042"/>
            </a:xfrm>
            <a:custGeom>
              <a:rect b="b" l="l" r="r" t="t"/>
              <a:pathLst>
                <a:path extrusionOk="0" h="640" w="617">
                  <a:moveTo>
                    <a:pt x="297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40"/>
                    <a:pt x="297" y="640"/>
                  </a:cubicBezTo>
                  <a:cubicBezTo>
                    <a:pt x="479" y="640"/>
                    <a:pt x="616" y="480"/>
                    <a:pt x="616" y="320"/>
                  </a:cubicBezTo>
                  <a:cubicBezTo>
                    <a:pt x="616" y="138"/>
                    <a:pt x="479" y="1"/>
                    <a:pt x="297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3"/>
            <p:cNvSpPr/>
            <p:nvPr/>
          </p:nvSpPr>
          <p:spPr>
            <a:xfrm>
              <a:off x="6659508" y="2181988"/>
              <a:ext cx="11042" cy="11042"/>
            </a:xfrm>
            <a:custGeom>
              <a:rect b="b" l="l" r="r" t="t"/>
              <a:pathLst>
                <a:path extrusionOk="0" h="640" w="640">
                  <a:moveTo>
                    <a:pt x="320" y="1"/>
                  </a:moveTo>
                  <a:cubicBezTo>
                    <a:pt x="137" y="1"/>
                    <a:pt x="1" y="138"/>
                    <a:pt x="1" y="320"/>
                  </a:cubicBezTo>
                  <a:cubicBezTo>
                    <a:pt x="1" y="503"/>
                    <a:pt x="137" y="640"/>
                    <a:pt x="320" y="640"/>
                  </a:cubicBezTo>
                  <a:cubicBezTo>
                    <a:pt x="480" y="640"/>
                    <a:pt x="640" y="503"/>
                    <a:pt x="640" y="320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3"/>
            <p:cNvSpPr/>
            <p:nvPr/>
          </p:nvSpPr>
          <p:spPr>
            <a:xfrm>
              <a:off x="6668565" y="2191046"/>
              <a:ext cx="11042" cy="10645"/>
            </a:xfrm>
            <a:custGeom>
              <a:rect b="b" l="l" r="r" t="t"/>
              <a:pathLst>
                <a:path extrusionOk="0" h="617" w="640">
                  <a:moveTo>
                    <a:pt x="320" y="1"/>
                  </a:moveTo>
                  <a:cubicBezTo>
                    <a:pt x="137" y="1"/>
                    <a:pt x="1" y="138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40" y="480"/>
                    <a:pt x="640" y="297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6679193" y="2197740"/>
              <a:ext cx="10662" cy="10645"/>
            </a:xfrm>
            <a:custGeom>
              <a:rect b="b" l="l" r="r" t="t"/>
              <a:pathLst>
                <a:path extrusionOk="0" h="617" w="618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480"/>
                    <a:pt x="138" y="617"/>
                    <a:pt x="320" y="617"/>
                  </a:cubicBezTo>
                  <a:cubicBezTo>
                    <a:pt x="480" y="617"/>
                    <a:pt x="617" y="480"/>
                    <a:pt x="617" y="320"/>
                  </a:cubicBezTo>
                  <a:cubicBezTo>
                    <a:pt x="617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6690217" y="2203261"/>
              <a:ext cx="11059" cy="10645"/>
            </a:xfrm>
            <a:custGeom>
              <a:rect b="b" l="l" r="r" t="t"/>
              <a:pathLst>
                <a:path extrusionOk="0" h="617" w="641">
                  <a:moveTo>
                    <a:pt x="320" y="0"/>
                  </a:moveTo>
                  <a:cubicBezTo>
                    <a:pt x="138" y="0"/>
                    <a:pt x="1" y="137"/>
                    <a:pt x="1" y="297"/>
                  </a:cubicBezTo>
                  <a:cubicBezTo>
                    <a:pt x="1" y="479"/>
                    <a:pt x="138" y="616"/>
                    <a:pt x="320" y="616"/>
                  </a:cubicBezTo>
                  <a:cubicBezTo>
                    <a:pt x="503" y="616"/>
                    <a:pt x="640" y="479"/>
                    <a:pt x="640" y="297"/>
                  </a:cubicBezTo>
                  <a:cubicBezTo>
                    <a:pt x="640" y="137"/>
                    <a:pt x="503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3"/>
            <p:cNvSpPr/>
            <p:nvPr/>
          </p:nvSpPr>
          <p:spPr>
            <a:xfrm>
              <a:off x="6702829" y="2206401"/>
              <a:ext cx="11042" cy="10662"/>
            </a:xfrm>
            <a:custGeom>
              <a:rect b="b" l="l" r="r" t="t"/>
              <a:pathLst>
                <a:path extrusionOk="0" h="618" w="640">
                  <a:moveTo>
                    <a:pt x="320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80" y="617"/>
                    <a:pt x="639" y="480"/>
                    <a:pt x="639" y="320"/>
                  </a:cubicBezTo>
                  <a:cubicBezTo>
                    <a:pt x="639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3"/>
            <p:cNvSpPr/>
            <p:nvPr/>
          </p:nvSpPr>
          <p:spPr>
            <a:xfrm>
              <a:off x="6715026" y="2202070"/>
              <a:ext cx="11059" cy="11042"/>
            </a:xfrm>
            <a:custGeom>
              <a:rect b="b" l="l" r="r" t="t"/>
              <a:pathLst>
                <a:path extrusionOk="0" h="640" w="641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503"/>
                    <a:pt x="138" y="640"/>
                    <a:pt x="320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8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6724481" y="2192236"/>
              <a:ext cx="10645" cy="11042"/>
            </a:xfrm>
            <a:custGeom>
              <a:rect b="b" l="l" r="r" t="t"/>
              <a:pathLst>
                <a:path extrusionOk="0" h="640" w="617">
                  <a:moveTo>
                    <a:pt x="320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479"/>
                    <a:pt x="138" y="639"/>
                    <a:pt x="320" y="639"/>
                  </a:cubicBezTo>
                  <a:cubicBezTo>
                    <a:pt x="480" y="639"/>
                    <a:pt x="617" y="479"/>
                    <a:pt x="617" y="320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6730001" y="2180815"/>
              <a:ext cx="10645" cy="11042"/>
            </a:xfrm>
            <a:custGeom>
              <a:rect b="b" l="l" r="r" t="t"/>
              <a:pathLst>
                <a:path extrusionOk="0" h="640" w="617">
                  <a:moveTo>
                    <a:pt x="297" y="0"/>
                  </a:moveTo>
                  <a:cubicBezTo>
                    <a:pt x="137" y="0"/>
                    <a:pt x="0" y="137"/>
                    <a:pt x="0" y="320"/>
                  </a:cubicBezTo>
                  <a:cubicBezTo>
                    <a:pt x="0" y="502"/>
                    <a:pt x="137" y="639"/>
                    <a:pt x="297" y="639"/>
                  </a:cubicBezTo>
                  <a:cubicBezTo>
                    <a:pt x="480" y="639"/>
                    <a:pt x="617" y="502"/>
                    <a:pt x="617" y="320"/>
                  </a:cubicBezTo>
                  <a:cubicBezTo>
                    <a:pt x="617" y="137"/>
                    <a:pt x="480" y="0"/>
                    <a:pt x="297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6731571" y="2168600"/>
              <a:ext cx="11042" cy="10645"/>
            </a:xfrm>
            <a:custGeom>
              <a:rect b="b" l="l" r="r" t="t"/>
              <a:pathLst>
                <a:path extrusionOk="0" h="617" w="640">
                  <a:moveTo>
                    <a:pt x="320" y="1"/>
                  </a:moveTo>
                  <a:cubicBezTo>
                    <a:pt x="160" y="1"/>
                    <a:pt x="1" y="137"/>
                    <a:pt x="1" y="320"/>
                  </a:cubicBezTo>
                  <a:cubicBezTo>
                    <a:pt x="1" y="480"/>
                    <a:pt x="160" y="617"/>
                    <a:pt x="320" y="617"/>
                  </a:cubicBezTo>
                  <a:cubicBezTo>
                    <a:pt x="503" y="617"/>
                    <a:pt x="640" y="480"/>
                    <a:pt x="640" y="320"/>
                  </a:cubicBezTo>
                  <a:cubicBezTo>
                    <a:pt x="640" y="137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6732762" y="2157973"/>
              <a:ext cx="8678" cy="8678"/>
            </a:xfrm>
            <a:custGeom>
              <a:rect b="b" l="l" r="r" t="t"/>
              <a:pathLst>
                <a:path extrusionOk="0" h="503" w="503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3"/>
            <p:cNvSpPr/>
            <p:nvPr/>
          </p:nvSpPr>
          <p:spPr>
            <a:xfrm>
              <a:off x="6587047" y="1932621"/>
              <a:ext cx="173681" cy="300314"/>
            </a:xfrm>
            <a:custGeom>
              <a:rect b="b" l="l" r="r" t="t"/>
              <a:pathLst>
                <a:path extrusionOk="0" h="17407" w="10067">
                  <a:moveTo>
                    <a:pt x="6187" y="1"/>
                  </a:moveTo>
                  <a:cubicBezTo>
                    <a:pt x="5295" y="1"/>
                    <a:pt x="4280" y="331"/>
                    <a:pt x="3173" y="1239"/>
                  </a:cubicBezTo>
                  <a:cubicBezTo>
                    <a:pt x="845" y="3179"/>
                    <a:pt x="1553" y="5667"/>
                    <a:pt x="2489" y="7333"/>
                  </a:cubicBezTo>
                  <a:cubicBezTo>
                    <a:pt x="2489" y="7584"/>
                    <a:pt x="2466" y="7835"/>
                    <a:pt x="2443" y="8086"/>
                  </a:cubicBezTo>
                  <a:cubicBezTo>
                    <a:pt x="2238" y="9387"/>
                    <a:pt x="1370" y="10437"/>
                    <a:pt x="754" y="11601"/>
                  </a:cubicBezTo>
                  <a:cubicBezTo>
                    <a:pt x="297" y="12492"/>
                    <a:pt x="1" y="13473"/>
                    <a:pt x="46" y="14477"/>
                  </a:cubicBezTo>
                  <a:cubicBezTo>
                    <a:pt x="115" y="15459"/>
                    <a:pt x="571" y="16463"/>
                    <a:pt x="1416" y="17011"/>
                  </a:cubicBezTo>
                  <a:cubicBezTo>
                    <a:pt x="1804" y="17270"/>
                    <a:pt x="2278" y="17406"/>
                    <a:pt x="2748" y="17406"/>
                  </a:cubicBezTo>
                  <a:cubicBezTo>
                    <a:pt x="3273" y="17406"/>
                    <a:pt x="3792" y="17236"/>
                    <a:pt x="4178" y="16874"/>
                  </a:cubicBezTo>
                  <a:cubicBezTo>
                    <a:pt x="4862" y="16235"/>
                    <a:pt x="4999" y="15208"/>
                    <a:pt x="5091" y="14249"/>
                  </a:cubicBezTo>
                  <a:cubicBezTo>
                    <a:pt x="5273" y="12377"/>
                    <a:pt x="5433" y="10460"/>
                    <a:pt x="5296" y="8588"/>
                  </a:cubicBezTo>
                  <a:cubicBezTo>
                    <a:pt x="5296" y="8566"/>
                    <a:pt x="5296" y="8543"/>
                    <a:pt x="5296" y="8543"/>
                  </a:cubicBezTo>
                  <a:cubicBezTo>
                    <a:pt x="8743" y="6648"/>
                    <a:pt x="10067" y="2357"/>
                    <a:pt x="10067" y="2357"/>
                  </a:cubicBezTo>
                  <a:cubicBezTo>
                    <a:pt x="10067" y="2357"/>
                    <a:pt x="8568" y="1"/>
                    <a:pt x="6187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3"/>
            <p:cNvSpPr/>
            <p:nvPr/>
          </p:nvSpPr>
          <p:spPr>
            <a:xfrm>
              <a:off x="6550817" y="2457649"/>
              <a:ext cx="104378" cy="518645"/>
            </a:xfrm>
            <a:custGeom>
              <a:rect b="b" l="l" r="r" t="t"/>
              <a:pathLst>
                <a:path extrusionOk="0" h="30062" w="605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292" y="29993"/>
                    <a:pt x="4520" y="30015"/>
                    <a:pt x="4771" y="30061"/>
                  </a:cubicBezTo>
                  <a:cubicBezTo>
                    <a:pt x="4406" y="28623"/>
                    <a:pt x="982" y="14380"/>
                    <a:pt x="6049" y="114"/>
                  </a:cubicBezTo>
                  <a:cubicBezTo>
                    <a:pt x="5684" y="46"/>
                    <a:pt x="5456" y="0"/>
                    <a:pt x="5456" y="0"/>
                  </a:cubicBezTo>
                  <a:close/>
                </a:path>
              </a:pathLst>
            </a:custGeom>
            <a:solidFill>
              <a:srgbClr val="C9A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6693771" y="2518688"/>
              <a:ext cx="153996" cy="1039618"/>
            </a:xfrm>
            <a:custGeom>
              <a:rect b="b" l="l" r="r" t="t"/>
              <a:pathLst>
                <a:path extrusionOk="0" h="60259" w="8926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465" y="31933"/>
                  </a:lnTo>
                  <a:cubicBezTo>
                    <a:pt x="2100" y="42524"/>
                    <a:pt x="2831" y="50855"/>
                    <a:pt x="2831" y="50855"/>
                  </a:cubicBezTo>
                  <a:lnTo>
                    <a:pt x="2831" y="52544"/>
                  </a:lnTo>
                  <a:cubicBezTo>
                    <a:pt x="2831" y="52544"/>
                    <a:pt x="2785" y="53548"/>
                    <a:pt x="3242" y="55671"/>
                  </a:cubicBezTo>
                  <a:cubicBezTo>
                    <a:pt x="3310" y="56059"/>
                    <a:pt x="3378" y="56493"/>
                    <a:pt x="3424" y="56949"/>
                  </a:cubicBezTo>
                  <a:cubicBezTo>
                    <a:pt x="3721" y="58273"/>
                    <a:pt x="4474" y="60145"/>
                    <a:pt x="6277" y="60259"/>
                  </a:cubicBezTo>
                  <a:lnTo>
                    <a:pt x="7966" y="60259"/>
                  </a:lnTo>
                  <a:cubicBezTo>
                    <a:pt x="7966" y="60259"/>
                    <a:pt x="8332" y="59209"/>
                    <a:pt x="6962" y="58090"/>
                  </a:cubicBezTo>
                  <a:cubicBezTo>
                    <a:pt x="6962" y="58090"/>
                    <a:pt x="4885" y="55466"/>
                    <a:pt x="5022" y="50786"/>
                  </a:cubicBezTo>
                  <a:cubicBezTo>
                    <a:pt x="5205" y="49052"/>
                    <a:pt x="8240" y="20474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>
              <a:off x="6693771" y="2518688"/>
              <a:ext cx="153996" cy="485951"/>
            </a:xfrm>
            <a:custGeom>
              <a:rect b="b" l="l" r="r" t="t"/>
              <a:pathLst>
                <a:path extrusionOk="0" h="28167" w="8926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055" y="28167"/>
                  </a:lnTo>
                  <a:cubicBezTo>
                    <a:pt x="3926" y="27322"/>
                    <a:pt x="5752" y="26363"/>
                    <a:pt x="7578" y="25405"/>
                  </a:cubicBezTo>
                  <a:cubicBezTo>
                    <a:pt x="8081" y="20155"/>
                    <a:pt x="8469" y="15499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>
              <a:off x="6735505" y="3359075"/>
              <a:ext cx="102014" cy="199232"/>
            </a:xfrm>
            <a:custGeom>
              <a:rect b="b" l="l" r="r" t="t"/>
              <a:pathLst>
                <a:path extrusionOk="0" h="11548" w="5913">
                  <a:moveTo>
                    <a:pt x="872" y="1"/>
                  </a:moveTo>
                  <a:cubicBezTo>
                    <a:pt x="564" y="1"/>
                    <a:pt x="267" y="6"/>
                    <a:pt x="1" y="21"/>
                  </a:cubicBezTo>
                  <a:lnTo>
                    <a:pt x="206" y="9904"/>
                  </a:lnTo>
                  <a:lnTo>
                    <a:pt x="823" y="9904"/>
                  </a:lnTo>
                  <a:lnTo>
                    <a:pt x="708" y="6618"/>
                  </a:lnTo>
                  <a:lnTo>
                    <a:pt x="708" y="6618"/>
                  </a:lnTo>
                  <a:cubicBezTo>
                    <a:pt x="754" y="7690"/>
                    <a:pt x="1142" y="11183"/>
                    <a:pt x="3539" y="11502"/>
                  </a:cubicBezTo>
                  <a:lnTo>
                    <a:pt x="3562" y="11502"/>
                  </a:lnTo>
                  <a:cubicBezTo>
                    <a:pt x="3653" y="11525"/>
                    <a:pt x="3767" y="11548"/>
                    <a:pt x="3858" y="11548"/>
                  </a:cubicBezTo>
                  <a:lnTo>
                    <a:pt x="5547" y="11548"/>
                  </a:lnTo>
                  <a:cubicBezTo>
                    <a:pt x="5547" y="11548"/>
                    <a:pt x="5913" y="10498"/>
                    <a:pt x="4543" y="9379"/>
                  </a:cubicBezTo>
                  <a:cubicBezTo>
                    <a:pt x="4543" y="9379"/>
                    <a:pt x="3470" y="8033"/>
                    <a:pt x="2922" y="5545"/>
                  </a:cubicBezTo>
                  <a:lnTo>
                    <a:pt x="3333" y="21"/>
                  </a:lnTo>
                  <a:lnTo>
                    <a:pt x="2717" y="21"/>
                  </a:lnTo>
                  <a:cubicBezTo>
                    <a:pt x="2154" y="21"/>
                    <a:pt x="1490" y="1"/>
                    <a:pt x="872" y="1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>
              <a:off x="6592568" y="2522622"/>
              <a:ext cx="170127" cy="1122344"/>
            </a:xfrm>
            <a:custGeom>
              <a:rect b="b" l="l" r="r" t="t"/>
              <a:pathLst>
                <a:path extrusionOk="0" h="65054" w="9861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530" y="26638"/>
                    <a:pt x="2990" y="31454"/>
                    <a:pt x="2990" y="31454"/>
                  </a:cubicBezTo>
                  <a:cubicBezTo>
                    <a:pt x="2990" y="31454"/>
                    <a:pt x="1233" y="40675"/>
                    <a:pt x="2762" y="53663"/>
                  </a:cubicBezTo>
                  <a:lnTo>
                    <a:pt x="2374" y="57657"/>
                  </a:lnTo>
                  <a:cubicBezTo>
                    <a:pt x="2325" y="64144"/>
                    <a:pt x="4721" y="65054"/>
                    <a:pt x="6070" y="65054"/>
                  </a:cubicBezTo>
                  <a:cubicBezTo>
                    <a:pt x="6596" y="65054"/>
                    <a:pt x="6962" y="64915"/>
                    <a:pt x="6962" y="64915"/>
                  </a:cubicBezTo>
                  <a:cubicBezTo>
                    <a:pt x="6962" y="64915"/>
                    <a:pt x="7464" y="63843"/>
                    <a:pt x="5866" y="61560"/>
                  </a:cubicBezTo>
                  <a:cubicBezTo>
                    <a:pt x="4565" y="59711"/>
                    <a:pt x="4725" y="55352"/>
                    <a:pt x="4839" y="53754"/>
                  </a:cubicBezTo>
                  <a:lnTo>
                    <a:pt x="8697" y="30290"/>
                  </a:ln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>
              <a:off x="6592568" y="2522622"/>
              <a:ext cx="170127" cy="539520"/>
            </a:xfrm>
            <a:custGeom>
              <a:rect b="b" l="l" r="r" t="t"/>
              <a:pathLst>
                <a:path extrusionOk="0" h="31272" w="9861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461" y="25473"/>
                    <a:pt x="2671" y="30335"/>
                    <a:pt x="2945" y="31271"/>
                  </a:cubicBezTo>
                  <a:cubicBezTo>
                    <a:pt x="4839" y="30335"/>
                    <a:pt x="6757" y="29399"/>
                    <a:pt x="8674" y="28486"/>
                  </a:cubicBez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6683144" y="2932955"/>
              <a:ext cx="60660" cy="475324"/>
            </a:xfrm>
            <a:custGeom>
              <a:rect b="b" l="l" r="r" t="t"/>
              <a:pathLst>
                <a:path extrusionOk="0" h="27551" w="3516">
                  <a:moveTo>
                    <a:pt x="3424" y="0"/>
                  </a:moveTo>
                  <a:cubicBezTo>
                    <a:pt x="3401" y="2169"/>
                    <a:pt x="3378" y="4337"/>
                    <a:pt x="3378" y="6506"/>
                  </a:cubicBezTo>
                  <a:lnTo>
                    <a:pt x="3378" y="6483"/>
                  </a:lnTo>
                  <a:lnTo>
                    <a:pt x="2488" y="11733"/>
                  </a:lnTo>
                  <a:lnTo>
                    <a:pt x="1621" y="17005"/>
                  </a:lnTo>
                  <a:cubicBezTo>
                    <a:pt x="1050" y="20520"/>
                    <a:pt x="525" y="24035"/>
                    <a:pt x="0" y="27550"/>
                  </a:cubicBezTo>
                  <a:cubicBezTo>
                    <a:pt x="616" y="24035"/>
                    <a:pt x="1233" y="20543"/>
                    <a:pt x="1803" y="17028"/>
                  </a:cubicBezTo>
                  <a:lnTo>
                    <a:pt x="2671" y="11778"/>
                  </a:lnTo>
                  <a:lnTo>
                    <a:pt x="3515" y="6506"/>
                  </a:lnTo>
                  <a:cubicBezTo>
                    <a:pt x="3492" y="4337"/>
                    <a:pt x="3470" y="2169"/>
                    <a:pt x="3424" y="0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>
              <a:off x="6629971" y="3406692"/>
              <a:ext cx="91386" cy="238240"/>
            </a:xfrm>
            <a:custGeom>
              <a:rect b="b" l="l" r="r" t="t"/>
              <a:pathLst>
                <a:path extrusionOk="0" h="13809" w="5297">
                  <a:moveTo>
                    <a:pt x="92" y="0"/>
                  </a:moveTo>
                  <a:lnTo>
                    <a:pt x="1" y="9381"/>
                  </a:lnTo>
                  <a:lnTo>
                    <a:pt x="389" y="9381"/>
                  </a:lnTo>
                  <a:cubicBezTo>
                    <a:pt x="978" y="13197"/>
                    <a:pt x="2801" y="13808"/>
                    <a:pt x="3908" y="13808"/>
                  </a:cubicBezTo>
                  <a:cubicBezTo>
                    <a:pt x="4431" y="13808"/>
                    <a:pt x="4794" y="13672"/>
                    <a:pt x="4794" y="13672"/>
                  </a:cubicBezTo>
                  <a:cubicBezTo>
                    <a:pt x="4794" y="13672"/>
                    <a:pt x="5296" y="12600"/>
                    <a:pt x="3698" y="10317"/>
                  </a:cubicBezTo>
                  <a:cubicBezTo>
                    <a:pt x="3082" y="9427"/>
                    <a:pt x="2785" y="8012"/>
                    <a:pt x="2671" y="6574"/>
                  </a:cubicBezTo>
                  <a:lnTo>
                    <a:pt x="3402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3"/>
            <p:cNvSpPr/>
            <p:nvPr/>
          </p:nvSpPr>
          <p:spPr>
            <a:xfrm>
              <a:off x="6550817" y="2457649"/>
              <a:ext cx="313875" cy="524148"/>
            </a:xfrm>
            <a:custGeom>
              <a:rect b="b" l="l" r="r" t="t"/>
              <a:pathLst>
                <a:path extrusionOk="0" h="30381" w="18193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566" y="30061"/>
                    <a:pt x="5228" y="30107"/>
                    <a:pt x="5661" y="30175"/>
                  </a:cubicBezTo>
                  <a:cubicBezTo>
                    <a:pt x="5570" y="28783"/>
                    <a:pt x="5616" y="26706"/>
                    <a:pt x="5776" y="24127"/>
                  </a:cubicBezTo>
                  <a:cubicBezTo>
                    <a:pt x="5776" y="24127"/>
                    <a:pt x="6209" y="28943"/>
                    <a:pt x="6620" y="30289"/>
                  </a:cubicBezTo>
                  <a:cubicBezTo>
                    <a:pt x="7238" y="30352"/>
                    <a:pt x="7833" y="30380"/>
                    <a:pt x="8403" y="30380"/>
                  </a:cubicBezTo>
                  <a:cubicBezTo>
                    <a:pt x="13231" y="30380"/>
                    <a:pt x="16298" y="28372"/>
                    <a:pt x="16298" y="28372"/>
                  </a:cubicBezTo>
                  <a:cubicBezTo>
                    <a:pt x="18193" y="9587"/>
                    <a:pt x="15111" y="0"/>
                    <a:pt x="15111" y="0"/>
                  </a:cubicBezTo>
                  <a:cubicBezTo>
                    <a:pt x="13567" y="434"/>
                    <a:pt x="11979" y="579"/>
                    <a:pt x="10549" y="579"/>
                  </a:cubicBezTo>
                  <a:cubicBezTo>
                    <a:pt x="7688" y="579"/>
                    <a:pt x="5456" y="0"/>
                    <a:pt x="5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3"/>
            <p:cNvSpPr/>
            <p:nvPr/>
          </p:nvSpPr>
          <p:spPr>
            <a:xfrm>
              <a:off x="5936110" y="2697459"/>
              <a:ext cx="373724" cy="421772"/>
            </a:xfrm>
            <a:custGeom>
              <a:rect b="b" l="l" r="r" t="t"/>
              <a:pathLst>
                <a:path extrusionOk="0" h="24447" w="21662">
                  <a:moveTo>
                    <a:pt x="16321" y="1"/>
                  </a:moveTo>
                  <a:lnTo>
                    <a:pt x="0" y="7647"/>
                  </a:lnTo>
                  <a:lnTo>
                    <a:pt x="4360" y="24447"/>
                  </a:lnTo>
                  <a:lnTo>
                    <a:pt x="21662" y="14449"/>
                  </a:lnTo>
                  <a:lnTo>
                    <a:pt x="16321" y="1"/>
                  </a:lnTo>
                  <a:close/>
                </a:path>
              </a:pathLst>
            </a:custGeom>
            <a:solidFill>
              <a:srgbClr val="F2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>
              <a:off x="6338180" y="3096440"/>
              <a:ext cx="57106" cy="111744"/>
            </a:xfrm>
            <a:custGeom>
              <a:rect b="b" l="l" r="r" t="t"/>
              <a:pathLst>
                <a:path extrusionOk="0" h="6477" w="3310">
                  <a:moveTo>
                    <a:pt x="1379" y="0"/>
                  </a:moveTo>
                  <a:cubicBezTo>
                    <a:pt x="1279" y="0"/>
                    <a:pt x="1163" y="14"/>
                    <a:pt x="1027" y="42"/>
                  </a:cubicBezTo>
                  <a:cubicBezTo>
                    <a:pt x="639" y="157"/>
                    <a:pt x="206" y="408"/>
                    <a:pt x="114" y="773"/>
                  </a:cubicBezTo>
                  <a:cubicBezTo>
                    <a:pt x="0" y="1184"/>
                    <a:pt x="525" y="1891"/>
                    <a:pt x="662" y="2279"/>
                  </a:cubicBezTo>
                  <a:cubicBezTo>
                    <a:pt x="890" y="2896"/>
                    <a:pt x="1050" y="3535"/>
                    <a:pt x="1164" y="4197"/>
                  </a:cubicBezTo>
                  <a:cubicBezTo>
                    <a:pt x="1210" y="4608"/>
                    <a:pt x="1255" y="5018"/>
                    <a:pt x="1096" y="5406"/>
                  </a:cubicBezTo>
                  <a:cubicBezTo>
                    <a:pt x="959" y="5749"/>
                    <a:pt x="662" y="6114"/>
                    <a:pt x="845" y="6434"/>
                  </a:cubicBezTo>
                  <a:cubicBezTo>
                    <a:pt x="926" y="6463"/>
                    <a:pt x="1008" y="6477"/>
                    <a:pt x="1090" y="6477"/>
                  </a:cubicBezTo>
                  <a:cubicBezTo>
                    <a:pt x="1512" y="6477"/>
                    <a:pt x="1924" y="6120"/>
                    <a:pt x="2191" y="5794"/>
                  </a:cubicBezTo>
                  <a:cubicBezTo>
                    <a:pt x="2808" y="5041"/>
                    <a:pt x="3310" y="4174"/>
                    <a:pt x="3287" y="3284"/>
                  </a:cubicBezTo>
                  <a:cubicBezTo>
                    <a:pt x="3264" y="2416"/>
                    <a:pt x="2785" y="1640"/>
                    <a:pt x="2328" y="910"/>
                  </a:cubicBezTo>
                  <a:cubicBezTo>
                    <a:pt x="2001" y="390"/>
                    <a:pt x="1917" y="0"/>
                    <a:pt x="1379" y="0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6216101" y="2764674"/>
              <a:ext cx="162536" cy="358783"/>
            </a:xfrm>
            <a:custGeom>
              <a:rect b="b" l="l" r="r" t="t"/>
              <a:pathLst>
                <a:path extrusionOk="0" h="20796" w="9421">
                  <a:moveTo>
                    <a:pt x="2454" y="1"/>
                  </a:moveTo>
                  <a:cubicBezTo>
                    <a:pt x="2427" y="1"/>
                    <a:pt x="2401" y="3"/>
                    <a:pt x="2374" y="8"/>
                  </a:cubicBezTo>
                  <a:cubicBezTo>
                    <a:pt x="0" y="396"/>
                    <a:pt x="3424" y="12311"/>
                    <a:pt x="3424" y="12311"/>
                  </a:cubicBezTo>
                  <a:lnTo>
                    <a:pt x="7327" y="20619"/>
                  </a:lnTo>
                  <a:cubicBezTo>
                    <a:pt x="7784" y="20746"/>
                    <a:pt x="8138" y="20795"/>
                    <a:pt x="8411" y="20795"/>
                  </a:cubicBezTo>
                  <a:cubicBezTo>
                    <a:pt x="9421" y="20795"/>
                    <a:pt x="9336" y="20117"/>
                    <a:pt x="9336" y="20117"/>
                  </a:cubicBezTo>
                  <a:lnTo>
                    <a:pt x="6391" y="11809"/>
                  </a:lnTo>
                  <a:cubicBezTo>
                    <a:pt x="6391" y="11809"/>
                    <a:pt x="4349" y="1"/>
                    <a:pt x="2454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6230662" y="2764674"/>
              <a:ext cx="83899" cy="150977"/>
            </a:xfrm>
            <a:custGeom>
              <a:rect b="b" l="l" r="r" t="t"/>
              <a:pathLst>
                <a:path extrusionOk="0" h="8751" w="4863">
                  <a:moveTo>
                    <a:pt x="1612" y="1"/>
                  </a:moveTo>
                  <a:cubicBezTo>
                    <a:pt x="1584" y="1"/>
                    <a:pt x="1557" y="3"/>
                    <a:pt x="1530" y="8"/>
                  </a:cubicBezTo>
                  <a:cubicBezTo>
                    <a:pt x="1" y="259"/>
                    <a:pt x="868" y="5212"/>
                    <a:pt x="1667" y="8750"/>
                  </a:cubicBezTo>
                  <a:cubicBezTo>
                    <a:pt x="1872" y="8704"/>
                    <a:pt x="2101" y="8636"/>
                    <a:pt x="2306" y="8567"/>
                  </a:cubicBezTo>
                  <a:cubicBezTo>
                    <a:pt x="3174" y="8294"/>
                    <a:pt x="4109" y="7860"/>
                    <a:pt x="4863" y="7426"/>
                  </a:cubicBezTo>
                  <a:cubicBezTo>
                    <a:pt x="4083" y="4061"/>
                    <a:pt x="2737" y="1"/>
                    <a:pt x="1612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6014471" y="2738813"/>
              <a:ext cx="278041" cy="394754"/>
            </a:xfrm>
            <a:custGeom>
              <a:rect b="b" l="l" r="r" t="t"/>
              <a:pathLst>
                <a:path extrusionOk="0" h="22881" w="16116">
                  <a:moveTo>
                    <a:pt x="10637" y="1"/>
                  </a:moveTo>
                  <a:lnTo>
                    <a:pt x="5228" y="389"/>
                  </a:lnTo>
                  <a:lnTo>
                    <a:pt x="1758" y="2899"/>
                  </a:lnTo>
                  <a:cubicBezTo>
                    <a:pt x="1758" y="2899"/>
                    <a:pt x="1" y="7693"/>
                    <a:pt x="1393" y="10272"/>
                  </a:cubicBezTo>
                  <a:cubicBezTo>
                    <a:pt x="2785" y="12851"/>
                    <a:pt x="2785" y="17393"/>
                    <a:pt x="2694" y="21274"/>
                  </a:cubicBezTo>
                  <a:cubicBezTo>
                    <a:pt x="2694" y="21274"/>
                    <a:pt x="6185" y="22881"/>
                    <a:pt x="9873" y="22881"/>
                  </a:cubicBezTo>
                  <a:cubicBezTo>
                    <a:pt x="11797" y="22881"/>
                    <a:pt x="13775" y="22444"/>
                    <a:pt x="15339" y="21114"/>
                  </a:cubicBezTo>
                  <a:cubicBezTo>
                    <a:pt x="15339" y="21114"/>
                    <a:pt x="16115" y="3904"/>
                    <a:pt x="14723" y="2009"/>
                  </a:cubicBezTo>
                  <a:cubicBezTo>
                    <a:pt x="13331" y="115"/>
                    <a:pt x="10637" y="1"/>
                    <a:pt x="10637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6268480" y="2773473"/>
              <a:ext cx="15372" cy="296139"/>
            </a:xfrm>
            <a:custGeom>
              <a:rect b="b" l="l" r="r" t="t"/>
              <a:pathLst>
                <a:path extrusionOk="0" h="17165" w="891">
                  <a:moveTo>
                    <a:pt x="0" y="0"/>
                  </a:moveTo>
                  <a:cubicBezTo>
                    <a:pt x="205" y="320"/>
                    <a:pt x="274" y="662"/>
                    <a:pt x="342" y="1004"/>
                  </a:cubicBezTo>
                  <a:cubicBezTo>
                    <a:pt x="411" y="1370"/>
                    <a:pt x="479" y="1712"/>
                    <a:pt x="502" y="2077"/>
                  </a:cubicBezTo>
                  <a:cubicBezTo>
                    <a:pt x="593" y="2785"/>
                    <a:pt x="639" y="3515"/>
                    <a:pt x="685" y="4223"/>
                  </a:cubicBezTo>
                  <a:cubicBezTo>
                    <a:pt x="753" y="5661"/>
                    <a:pt x="776" y="7099"/>
                    <a:pt x="799" y="8537"/>
                  </a:cubicBezTo>
                  <a:cubicBezTo>
                    <a:pt x="822" y="11413"/>
                    <a:pt x="753" y="14289"/>
                    <a:pt x="708" y="17165"/>
                  </a:cubicBezTo>
                  <a:cubicBezTo>
                    <a:pt x="822" y="14289"/>
                    <a:pt x="890" y="11413"/>
                    <a:pt x="867" y="8537"/>
                  </a:cubicBezTo>
                  <a:cubicBezTo>
                    <a:pt x="867" y="7099"/>
                    <a:pt x="822" y="5661"/>
                    <a:pt x="753" y="4223"/>
                  </a:cubicBezTo>
                  <a:cubicBezTo>
                    <a:pt x="708" y="3515"/>
                    <a:pt x="639" y="2785"/>
                    <a:pt x="548" y="2077"/>
                  </a:cubicBezTo>
                  <a:cubicBezTo>
                    <a:pt x="502" y="1712"/>
                    <a:pt x="457" y="1370"/>
                    <a:pt x="365" y="1004"/>
                  </a:cubicBezTo>
                  <a:cubicBezTo>
                    <a:pt x="297" y="662"/>
                    <a:pt x="205" y="297"/>
                    <a:pt x="0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6085362" y="2552400"/>
              <a:ext cx="35454" cy="92422"/>
            </a:xfrm>
            <a:custGeom>
              <a:rect b="b" l="l" r="r" t="t"/>
              <a:pathLst>
                <a:path extrusionOk="0" h="5357" w="2055">
                  <a:moveTo>
                    <a:pt x="1184" y="1"/>
                  </a:moveTo>
                  <a:cubicBezTo>
                    <a:pt x="835" y="1"/>
                    <a:pt x="537" y="336"/>
                    <a:pt x="411" y="671"/>
                  </a:cubicBezTo>
                  <a:cubicBezTo>
                    <a:pt x="0" y="1630"/>
                    <a:pt x="160" y="2908"/>
                    <a:pt x="320" y="3889"/>
                  </a:cubicBezTo>
                  <a:cubicBezTo>
                    <a:pt x="390" y="4260"/>
                    <a:pt x="967" y="5356"/>
                    <a:pt x="1425" y="5356"/>
                  </a:cubicBezTo>
                  <a:cubicBezTo>
                    <a:pt x="1559" y="5356"/>
                    <a:pt x="1683" y="5263"/>
                    <a:pt x="1781" y="5031"/>
                  </a:cubicBezTo>
                  <a:cubicBezTo>
                    <a:pt x="1849" y="4848"/>
                    <a:pt x="1849" y="4643"/>
                    <a:pt x="1849" y="4437"/>
                  </a:cubicBezTo>
                  <a:cubicBezTo>
                    <a:pt x="1849" y="3296"/>
                    <a:pt x="2055" y="2155"/>
                    <a:pt x="1918" y="1013"/>
                  </a:cubicBezTo>
                  <a:cubicBezTo>
                    <a:pt x="1872" y="580"/>
                    <a:pt x="1689" y="78"/>
                    <a:pt x="1278" y="9"/>
                  </a:cubicBezTo>
                  <a:cubicBezTo>
                    <a:pt x="1247" y="4"/>
                    <a:pt x="1215" y="1"/>
                    <a:pt x="1184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>
              <a:off x="6104650" y="2661625"/>
              <a:ext cx="87832" cy="113608"/>
            </a:xfrm>
            <a:custGeom>
              <a:rect b="b" l="l" r="r" t="t"/>
              <a:pathLst>
                <a:path extrusionOk="0" h="6585" w="5091">
                  <a:moveTo>
                    <a:pt x="1" y="1"/>
                  </a:moveTo>
                  <a:lnTo>
                    <a:pt x="1" y="4863"/>
                  </a:lnTo>
                  <a:cubicBezTo>
                    <a:pt x="1" y="4863"/>
                    <a:pt x="652" y="6584"/>
                    <a:pt x="2557" y="6584"/>
                  </a:cubicBezTo>
                  <a:cubicBezTo>
                    <a:pt x="2639" y="6584"/>
                    <a:pt x="2722" y="6581"/>
                    <a:pt x="2808" y="6574"/>
                  </a:cubicBezTo>
                  <a:cubicBezTo>
                    <a:pt x="4908" y="6392"/>
                    <a:pt x="5091" y="5228"/>
                    <a:pt x="5091" y="5228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6104650" y="2661625"/>
              <a:ext cx="87832" cy="82726"/>
            </a:xfrm>
            <a:custGeom>
              <a:rect b="b" l="l" r="r" t="t"/>
              <a:pathLst>
                <a:path extrusionOk="0" h="4795" w="5091">
                  <a:moveTo>
                    <a:pt x="1" y="1"/>
                  </a:moveTo>
                  <a:lnTo>
                    <a:pt x="1" y="3082"/>
                  </a:lnTo>
                  <a:cubicBezTo>
                    <a:pt x="1644" y="3904"/>
                    <a:pt x="3333" y="4338"/>
                    <a:pt x="5091" y="4794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6069610" y="2569480"/>
              <a:ext cx="158706" cy="155652"/>
            </a:xfrm>
            <a:custGeom>
              <a:rect b="b" l="l" r="r" t="t"/>
              <a:pathLst>
                <a:path extrusionOk="0" h="9022" w="9199">
                  <a:moveTo>
                    <a:pt x="2534" y="1"/>
                  </a:moveTo>
                  <a:lnTo>
                    <a:pt x="2397" y="3904"/>
                  </a:lnTo>
                  <a:cubicBezTo>
                    <a:pt x="2397" y="3904"/>
                    <a:pt x="1620" y="2987"/>
                    <a:pt x="1130" y="2987"/>
                  </a:cubicBezTo>
                  <a:cubicBezTo>
                    <a:pt x="1026" y="2987"/>
                    <a:pt x="935" y="3028"/>
                    <a:pt x="868" y="3128"/>
                  </a:cubicBezTo>
                  <a:cubicBezTo>
                    <a:pt x="0" y="4360"/>
                    <a:pt x="2032" y="5342"/>
                    <a:pt x="2032" y="5342"/>
                  </a:cubicBezTo>
                  <a:cubicBezTo>
                    <a:pt x="2032" y="5342"/>
                    <a:pt x="3241" y="8263"/>
                    <a:pt x="4953" y="8880"/>
                  </a:cubicBezTo>
                  <a:cubicBezTo>
                    <a:pt x="5238" y="8980"/>
                    <a:pt x="5524" y="9022"/>
                    <a:pt x="5802" y="9022"/>
                  </a:cubicBezTo>
                  <a:cubicBezTo>
                    <a:pt x="7172" y="9022"/>
                    <a:pt x="8354" y="8012"/>
                    <a:pt x="8354" y="8012"/>
                  </a:cubicBezTo>
                  <a:cubicBezTo>
                    <a:pt x="9199" y="6574"/>
                    <a:pt x="8948" y="1"/>
                    <a:pt x="894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6094419" y="2530730"/>
              <a:ext cx="129963" cy="64783"/>
            </a:xfrm>
            <a:custGeom>
              <a:rect b="b" l="l" r="r" t="t"/>
              <a:pathLst>
                <a:path extrusionOk="0" h="3755" w="7533">
                  <a:moveTo>
                    <a:pt x="3928" y="1"/>
                  </a:moveTo>
                  <a:cubicBezTo>
                    <a:pt x="2861" y="1"/>
                    <a:pt x="1553" y="370"/>
                    <a:pt x="0" y="1402"/>
                  </a:cubicBezTo>
                  <a:cubicBezTo>
                    <a:pt x="0" y="1402"/>
                    <a:pt x="1532" y="3755"/>
                    <a:pt x="4069" y="3755"/>
                  </a:cubicBezTo>
                  <a:cubicBezTo>
                    <a:pt x="4105" y="3755"/>
                    <a:pt x="4141" y="3754"/>
                    <a:pt x="4177" y="3753"/>
                  </a:cubicBezTo>
                  <a:cubicBezTo>
                    <a:pt x="6757" y="3662"/>
                    <a:pt x="7533" y="2817"/>
                    <a:pt x="7510" y="2247"/>
                  </a:cubicBezTo>
                  <a:cubicBezTo>
                    <a:pt x="7510" y="1867"/>
                    <a:pt x="6328" y="1"/>
                    <a:pt x="3928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6297999" y="3901683"/>
              <a:ext cx="48065" cy="447754"/>
            </a:xfrm>
            <a:custGeom>
              <a:rect b="b" l="l" r="r" t="t"/>
              <a:pathLst>
                <a:path extrusionOk="0" h="25953" w="2786">
                  <a:moveTo>
                    <a:pt x="1" y="1"/>
                  </a:moveTo>
                  <a:lnTo>
                    <a:pt x="1" y="25268"/>
                  </a:lnTo>
                  <a:lnTo>
                    <a:pt x="1462" y="25953"/>
                  </a:lnTo>
                  <a:lnTo>
                    <a:pt x="2786" y="25085"/>
                  </a:lnTo>
                  <a:lnTo>
                    <a:pt x="2740" y="92"/>
                  </a:lnTo>
                  <a:lnTo>
                    <a:pt x="1462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6321238" y="3961929"/>
              <a:ext cx="1587" cy="371360"/>
            </a:xfrm>
            <a:custGeom>
              <a:rect b="b" l="l" r="r" t="t"/>
              <a:pathLst>
                <a:path extrusionOk="0" h="21525" w="92">
                  <a:moveTo>
                    <a:pt x="46" y="1"/>
                  </a:moveTo>
                  <a:cubicBezTo>
                    <a:pt x="1" y="3584"/>
                    <a:pt x="23" y="7168"/>
                    <a:pt x="1" y="10751"/>
                  </a:cubicBezTo>
                  <a:cubicBezTo>
                    <a:pt x="23" y="14358"/>
                    <a:pt x="1" y="17941"/>
                    <a:pt x="46" y="21525"/>
                  </a:cubicBezTo>
                  <a:cubicBezTo>
                    <a:pt x="92" y="17941"/>
                    <a:pt x="69" y="14358"/>
                    <a:pt x="92" y="10751"/>
                  </a:cubicBezTo>
                  <a:cubicBezTo>
                    <a:pt x="69" y="7168"/>
                    <a:pt x="92" y="3584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3"/>
            <p:cNvSpPr/>
            <p:nvPr/>
          </p:nvSpPr>
          <p:spPr>
            <a:xfrm>
              <a:off x="5478919" y="3427170"/>
              <a:ext cx="28760" cy="452878"/>
            </a:xfrm>
            <a:custGeom>
              <a:rect b="b" l="l" r="r" t="t"/>
              <a:pathLst>
                <a:path extrusionOk="0" h="26250" w="1667">
                  <a:moveTo>
                    <a:pt x="0" y="0"/>
                  </a:moveTo>
                  <a:lnTo>
                    <a:pt x="0" y="25199"/>
                  </a:lnTo>
                  <a:lnTo>
                    <a:pt x="1667" y="26249"/>
                  </a:lnTo>
                  <a:lnTo>
                    <a:pt x="1667" y="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3"/>
            <p:cNvSpPr/>
            <p:nvPr/>
          </p:nvSpPr>
          <p:spPr>
            <a:xfrm>
              <a:off x="7793635" y="3047546"/>
              <a:ext cx="29554" cy="451705"/>
            </a:xfrm>
            <a:custGeom>
              <a:rect b="b" l="l" r="r" t="t"/>
              <a:pathLst>
                <a:path extrusionOk="0" h="26182" w="1713">
                  <a:moveTo>
                    <a:pt x="1712" y="1"/>
                  </a:moveTo>
                  <a:lnTo>
                    <a:pt x="0" y="982"/>
                  </a:lnTo>
                  <a:lnTo>
                    <a:pt x="0" y="26181"/>
                  </a:lnTo>
                  <a:lnTo>
                    <a:pt x="1712" y="25177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5478919" y="2559646"/>
              <a:ext cx="2344270" cy="1356236"/>
            </a:xfrm>
            <a:custGeom>
              <a:rect b="b" l="l" r="r" t="t"/>
              <a:pathLst>
                <a:path extrusionOk="0" h="78611" w="13588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135879" y="28281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5478919" y="3427170"/>
              <a:ext cx="844303" cy="523751"/>
            </a:xfrm>
            <a:custGeom>
              <a:rect b="b" l="l" r="r" t="t"/>
              <a:pathLst>
                <a:path extrusionOk="0" h="30358" w="48938">
                  <a:moveTo>
                    <a:pt x="0" y="0"/>
                  </a:moveTo>
                  <a:lnTo>
                    <a:pt x="0" y="2077"/>
                  </a:lnTo>
                  <a:lnTo>
                    <a:pt x="48938" y="30358"/>
                  </a:lnTo>
                  <a:lnTo>
                    <a:pt x="48938" y="28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3"/>
            <p:cNvSpPr/>
            <p:nvPr/>
          </p:nvSpPr>
          <p:spPr>
            <a:xfrm>
              <a:off x="6323205" y="3047546"/>
              <a:ext cx="1499984" cy="903375"/>
            </a:xfrm>
            <a:custGeom>
              <a:rect b="b" l="l" r="r" t="t"/>
              <a:pathLst>
                <a:path extrusionOk="0" h="52362" w="86943">
                  <a:moveTo>
                    <a:pt x="86942" y="1"/>
                  </a:moveTo>
                  <a:lnTo>
                    <a:pt x="1" y="50330"/>
                  </a:lnTo>
                  <a:lnTo>
                    <a:pt x="1" y="52362"/>
                  </a:lnTo>
                  <a:lnTo>
                    <a:pt x="86942" y="1804"/>
                  </a:lnTo>
                  <a:lnTo>
                    <a:pt x="8694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3"/>
            <p:cNvSpPr/>
            <p:nvPr/>
          </p:nvSpPr>
          <p:spPr>
            <a:xfrm>
              <a:off x="5478919" y="2559646"/>
              <a:ext cx="1499967" cy="1356236"/>
            </a:xfrm>
            <a:custGeom>
              <a:rect b="b" l="l" r="r" t="t"/>
              <a:pathLst>
                <a:path extrusionOk="0" h="78611" w="86942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3"/>
            <p:cNvSpPr/>
            <p:nvPr/>
          </p:nvSpPr>
          <p:spPr>
            <a:xfrm>
              <a:off x="6792214" y="2994391"/>
              <a:ext cx="282372" cy="209514"/>
            </a:xfrm>
            <a:custGeom>
              <a:rect b="b" l="l" r="r" t="t"/>
              <a:pathLst>
                <a:path extrusionOk="0" h="12144" w="16367">
                  <a:moveTo>
                    <a:pt x="1" y="0"/>
                  </a:moveTo>
                  <a:lnTo>
                    <a:pt x="1" y="2876"/>
                  </a:lnTo>
                  <a:lnTo>
                    <a:pt x="16366" y="12143"/>
                  </a:lnTo>
                  <a:lnTo>
                    <a:pt x="16366" y="12143"/>
                  </a:lnTo>
                  <a:lnTo>
                    <a:pt x="16344" y="9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3"/>
            <p:cNvSpPr/>
            <p:nvPr/>
          </p:nvSpPr>
          <p:spPr>
            <a:xfrm>
              <a:off x="7074171" y="3047546"/>
              <a:ext cx="183135" cy="156359"/>
            </a:xfrm>
            <a:custGeom>
              <a:rect b="b" l="l" r="r" t="t"/>
              <a:pathLst>
                <a:path extrusionOk="0" h="9063" w="10615">
                  <a:moveTo>
                    <a:pt x="10614" y="1"/>
                  </a:moveTo>
                  <a:lnTo>
                    <a:pt x="1" y="6232"/>
                  </a:lnTo>
                  <a:lnTo>
                    <a:pt x="23" y="9062"/>
                  </a:lnTo>
                  <a:lnTo>
                    <a:pt x="10614" y="2397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7157259" y="2981003"/>
              <a:ext cx="29157" cy="29933"/>
            </a:xfrm>
            <a:custGeom>
              <a:rect b="b" l="l" r="r" t="t"/>
              <a:pathLst>
                <a:path extrusionOk="0" h="1735" w="1690">
                  <a:moveTo>
                    <a:pt x="1690" y="0"/>
                  </a:moveTo>
                  <a:lnTo>
                    <a:pt x="1" y="867"/>
                  </a:lnTo>
                  <a:lnTo>
                    <a:pt x="1690" y="1735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6792214" y="2884131"/>
              <a:ext cx="465093" cy="270933"/>
            </a:xfrm>
            <a:custGeom>
              <a:rect b="b" l="l" r="r" t="t"/>
              <a:pathLst>
                <a:path extrusionOk="0" h="15704" w="26958">
                  <a:moveTo>
                    <a:pt x="10706" y="0"/>
                  </a:moveTo>
                  <a:lnTo>
                    <a:pt x="1" y="6391"/>
                  </a:lnTo>
                  <a:lnTo>
                    <a:pt x="16344" y="15704"/>
                  </a:lnTo>
                  <a:lnTo>
                    <a:pt x="26957" y="9473"/>
                  </a:lnTo>
                  <a:lnTo>
                    <a:pt x="10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7071014" y="2927434"/>
              <a:ext cx="115402" cy="66577"/>
            </a:xfrm>
            <a:custGeom>
              <a:rect b="b" l="l" r="r" t="t"/>
              <a:pathLst>
                <a:path extrusionOk="0" h="3859" w="6689">
                  <a:moveTo>
                    <a:pt x="1211" y="1"/>
                  </a:moveTo>
                  <a:lnTo>
                    <a:pt x="1" y="686"/>
                  </a:lnTo>
                  <a:lnTo>
                    <a:pt x="5456" y="3858"/>
                  </a:lnTo>
                  <a:lnTo>
                    <a:pt x="6689" y="3105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7106071" y="2312728"/>
              <a:ext cx="813197" cy="656078"/>
            </a:xfrm>
            <a:custGeom>
              <a:rect b="b" l="l" r="r" t="t"/>
              <a:pathLst>
                <a:path extrusionOk="0" h="38028" w="47135">
                  <a:moveTo>
                    <a:pt x="0" y="34969"/>
                  </a:moveTo>
                  <a:cubicBezTo>
                    <a:pt x="0" y="34969"/>
                    <a:pt x="0" y="34969"/>
                    <a:pt x="0" y="34969"/>
                  </a:cubicBezTo>
                  <a:lnTo>
                    <a:pt x="0" y="34969"/>
                  </a:lnTo>
                  <a:lnTo>
                    <a:pt x="5615" y="38027"/>
                  </a:lnTo>
                  <a:lnTo>
                    <a:pt x="47135" y="2707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5875071" y="3453549"/>
              <a:ext cx="391839" cy="227629"/>
            </a:xfrm>
            <a:custGeom>
              <a:rect b="b" l="l" r="r" t="t"/>
              <a:pathLst>
                <a:path extrusionOk="0" h="13194" w="22712">
                  <a:moveTo>
                    <a:pt x="8537" y="0"/>
                  </a:moveTo>
                  <a:lnTo>
                    <a:pt x="1" y="4839"/>
                  </a:lnTo>
                  <a:lnTo>
                    <a:pt x="14107" y="13193"/>
                  </a:lnTo>
                  <a:lnTo>
                    <a:pt x="22712" y="810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3"/>
            <p:cNvSpPr/>
            <p:nvPr/>
          </p:nvSpPr>
          <p:spPr>
            <a:xfrm>
              <a:off x="6022356" y="3278695"/>
              <a:ext cx="244554" cy="314668"/>
            </a:xfrm>
            <a:custGeom>
              <a:rect b="b" l="l" r="r" t="t"/>
              <a:pathLst>
                <a:path extrusionOk="0" h="18239" w="14175">
                  <a:moveTo>
                    <a:pt x="114" y="1"/>
                  </a:moveTo>
                  <a:lnTo>
                    <a:pt x="0" y="10135"/>
                  </a:lnTo>
                  <a:lnTo>
                    <a:pt x="14175" y="18238"/>
                  </a:lnTo>
                  <a:lnTo>
                    <a:pt x="14175" y="828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6037313" y="3303901"/>
              <a:ext cx="214638" cy="270157"/>
            </a:xfrm>
            <a:custGeom>
              <a:rect b="b" l="l" r="r" t="t"/>
              <a:pathLst>
                <a:path extrusionOk="0" h="15659" w="12441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12440" y="721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6037313" y="3303901"/>
              <a:ext cx="214638" cy="270157"/>
            </a:xfrm>
            <a:custGeom>
              <a:rect b="b" l="l" r="r" t="t"/>
              <a:pathLst>
                <a:path extrusionOk="0" h="15659" w="12441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5875071" y="3537034"/>
              <a:ext cx="243381" cy="151235"/>
            </a:xfrm>
            <a:custGeom>
              <a:rect b="b" l="l" r="r" t="t"/>
              <a:pathLst>
                <a:path extrusionOk="0" h="8766" w="14107">
                  <a:moveTo>
                    <a:pt x="1" y="0"/>
                  </a:moveTo>
                  <a:lnTo>
                    <a:pt x="1" y="411"/>
                  </a:lnTo>
                  <a:lnTo>
                    <a:pt x="14107" y="8765"/>
                  </a:lnTo>
                  <a:lnTo>
                    <a:pt x="14107" y="8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6118435" y="3593346"/>
              <a:ext cx="148475" cy="94923"/>
            </a:xfrm>
            <a:custGeom>
              <a:rect b="b" l="l" r="r" t="t"/>
              <a:pathLst>
                <a:path extrusionOk="0" h="5502" w="8606">
                  <a:moveTo>
                    <a:pt x="8606" y="0"/>
                  </a:moveTo>
                  <a:lnTo>
                    <a:pt x="1" y="5090"/>
                  </a:lnTo>
                  <a:lnTo>
                    <a:pt x="1" y="5501"/>
                  </a:lnTo>
                  <a:lnTo>
                    <a:pt x="8606" y="411"/>
                  </a:lnTo>
                  <a:lnTo>
                    <a:pt x="86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6024322" y="3275555"/>
              <a:ext cx="246521" cy="146111"/>
            </a:xfrm>
            <a:custGeom>
              <a:rect b="b" l="l" r="r" t="t"/>
              <a:pathLst>
                <a:path extrusionOk="0" h="8469" w="14289">
                  <a:moveTo>
                    <a:pt x="229" y="0"/>
                  </a:moveTo>
                  <a:lnTo>
                    <a:pt x="0" y="183"/>
                  </a:lnTo>
                  <a:lnTo>
                    <a:pt x="14061" y="8469"/>
                  </a:lnTo>
                  <a:lnTo>
                    <a:pt x="14289" y="828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6266892" y="3418492"/>
              <a:ext cx="4348" cy="181962"/>
            </a:xfrm>
            <a:custGeom>
              <a:rect b="b" l="l" r="r" t="t"/>
              <a:pathLst>
                <a:path extrusionOk="0" h="10547" w="252">
                  <a:moveTo>
                    <a:pt x="229" y="1"/>
                  </a:moveTo>
                  <a:lnTo>
                    <a:pt x="1" y="184"/>
                  </a:lnTo>
                  <a:lnTo>
                    <a:pt x="1" y="10546"/>
                  </a:lnTo>
                  <a:lnTo>
                    <a:pt x="252" y="1031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6028653" y="3457086"/>
              <a:ext cx="229993" cy="131550"/>
            </a:xfrm>
            <a:custGeom>
              <a:rect b="b" l="l" r="r" t="t"/>
              <a:pathLst>
                <a:path extrusionOk="0" h="7625" w="13331">
                  <a:moveTo>
                    <a:pt x="0" y="1"/>
                  </a:moveTo>
                  <a:lnTo>
                    <a:pt x="0" y="1"/>
                  </a:lnTo>
                  <a:cubicBezTo>
                    <a:pt x="1096" y="663"/>
                    <a:pt x="2192" y="1325"/>
                    <a:pt x="3287" y="1964"/>
                  </a:cubicBezTo>
                  <a:lnTo>
                    <a:pt x="6620" y="3881"/>
                  </a:lnTo>
                  <a:lnTo>
                    <a:pt x="9952" y="5776"/>
                  </a:lnTo>
                  <a:cubicBezTo>
                    <a:pt x="11071" y="6392"/>
                    <a:pt x="12189" y="7008"/>
                    <a:pt x="13330" y="7624"/>
                  </a:cubicBezTo>
                  <a:cubicBezTo>
                    <a:pt x="12235" y="6962"/>
                    <a:pt x="11139" y="6301"/>
                    <a:pt x="10021" y="5661"/>
                  </a:cubicBezTo>
                  <a:lnTo>
                    <a:pt x="6711" y="3744"/>
                  </a:lnTo>
                  <a:lnTo>
                    <a:pt x="3356" y="1850"/>
                  </a:lnTo>
                  <a:cubicBezTo>
                    <a:pt x="2237" y="1233"/>
                    <a:pt x="1119" y="617"/>
                    <a:pt x="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6139310" y="3351553"/>
              <a:ext cx="6314" cy="8281"/>
            </a:xfrm>
            <a:custGeom>
              <a:rect b="b" l="l" r="r" t="t"/>
              <a:pathLst>
                <a:path extrusionOk="0" h="480" w="366">
                  <a:moveTo>
                    <a:pt x="183" y="1"/>
                  </a:moveTo>
                  <a:cubicBezTo>
                    <a:pt x="92" y="1"/>
                    <a:pt x="0" y="115"/>
                    <a:pt x="0" y="229"/>
                  </a:cubicBezTo>
                  <a:cubicBezTo>
                    <a:pt x="0" y="366"/>
                    <a:pt x="92" y="480"/>
                    <a:pt x="183" y="480"/>
                  </a:cubicBezTo>
                  <a:cubicBezTo>
                    <a:pt x="297" y="480"/>
                    <a:pt x="366" y="366"/>
                    <a:pt x="366" y="229"/>
                  </a:cubicBezTo>
                  <a:cubicBezTo>
                    <a:pt x="366" y="115"/>
                    <a:pt x="297" y="1"/>
                    <a:pt x="183" y="1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5905780" y="3471664"/>
              <a:ext cx="330420" cy="191399"/>
            </a:xfrm>
            <a:custGeom>
              <a:rect b="b" l="l" r="r" t="t"/>
              <a:pathLst>
                <a:path extrusionOk="0" h="11094" w="19152">
                  <a:moveTo>
                    <a:pt x="7191" y="0"/>
                  </a:moveTo>
                  <a:lnTo>
                    <a:pt x="1" y="4063"/>
                  </a:lnTo>
                  <a:lnTo>
                    <a:pt x="11893" y="11093"/>
                  </a:lnTo>
                  <a:lnTo>
                    <a:pt x="19151" y="6825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5912095" y="3477185"/>
              <a:ext cx="315824" cy="177994"/>
            </a:xfrm>
            <a:custGeom>
              <a:rect b="b" l="l" r="r" t="t"/>
              <a:pathLst>
                <a:path extrusionOk="0" h="10317" w="18306">
                  <a:moveTo>
                    <a:pt x="6756" y="434"/>
                  </a:moveTo>
                  <a:cubicBezTo>
                    <a:pt x="6939" y="548"/>
                    <a:pt x="7122" y="662"/>
                    <a:pt x="7327" y="776"/>
                  </a:cubicBezTo>
                  <a:cubicBezTo>
                    <a:pt x="7076" y="890"/>
                    <a:pt x="6848" y="1027"/>
                    <a:pt x="6597" y="1141"/>
                  </a:cubicBezTo>
                  <a:cubicBezTo>
                    <a:pt x="6414" y="1050"/>
                    <a:pt x="6231" y="936"/>
                    <a:pt x="6049" y="844"/>
                  </a:cubicBezTo>
                  <a:cubicBezTo>
                    <a:pt x="6277" y="707"/>
                    <a:pt x="6528" y="571"/>
                    <a:pt x="6756" y="434"/>
                  </a:cubicBezTo>
                  <a:close/>
                  <a:moveTo>
                    <a:pt x="7350" y="776"/>
                  </a:moveTo>
                  <a:cubicBezTo>
                    <a:pt x="7532" y="890"/>
                    <a:pt x="7738" y="1004"/>
                    <a:pt x="7920" y="1118"/>
                  </a:cubicBezTo>
                  <a:cubicBezTo>
                    <a:pt x="7692" y="1232"/>
                    <a:pt x="7441" y="1369"/>
                    <a:pt x="7213" y="1484"/>
                  </a:cubicBezTo>
                  <a:cubicBezTo>
                    <a:pt x="7030" y="1392"/>
                    <a:pt x="6848" y="1278"/>
                    <a:pt x="6665" y="1187"/>
                  </a:cubicBezTo>
                  <a:cubicBezTo>
                    <a:pt x="6893" y="1050"/>
                    <a:pt x="7122" y="913"/>
                    <a:pt x="7350" y="776"/>
                  </a:cubicBezTo>
                  <a:close/>
                  <a:moveTo>
                    <a:pt x="6026" y="844"/>
                  </a:moveTo>
                  <a:cubicBezTo>
                    <a:pt x="6209" y="959"/>
                    <a:pt x="6391" y="1073"/>
                    <a:pt x="6574" y="1164"/>
                  </a:cubicBezTo>
                  <a:cubicBezTo>
                    <a:pt x="6414" y="1255"/>
                    <a:pt x="6254" y="1347"/>
                    <a:pt x="6094" y="1415"/>
                  </a:cubicBezTo>
                  <a:lnTo>
                    <a:pt x="5935" y="1506"/>
                  </a:lnTo>
                  <a:cubicBezTo>
                    <a:pt x="5752" y="1415"/>
                    <a:pt x="5569" y="1324"/>
                    <a:pt x="5410" y="1232"/>
                  </a:cubicBezTo>
                  <a:lnTo>
                    <a:pt x="5706" y="1050"/>
                  </a:lnTo>
                  <a:cubicBezTo>
                    <a:pt x="5821" y="981"/>
                    <a:pt x="5912" y="913"/>
                    <a:pt x="6026" y="844"/>
                  </a:cubicBezTo>
                  <a:close/>
                  <a:moveTo>
                    <a:pt x="4109" y="1255"/>
                  </a:moveTo>
                  <a:lnTo>
                    <a:pt x="4109" y="1255"/>
                  </a:lnTo>
                  <a:cubicBezTo>
                    <a:pt x="4268" y="1347"/>
                    <a:pt x="4451" y="1461"/>
                    <a:pt x="4634" y="1552"/>
                  </a:cubicBezTo>
                  <a:cubicBezTo>
                    <a:pt x="4451" y="1438"/>
                    <a:pt x="4291" y="1347"/>
                    <a:pt x="4109" y="1255"/>
                  </a:cubicBezTo>
                  <a:close/>
                  <a:moveTo>
                    <a:pt x="7943" y="1141"/>
                  </a:moveTo>
                  <a:cubicBezTo>
                    <a:pt x="8149" y="1255"/>
                    <a:pt x="8331" y="1347"/>
                    <a:pt x="8514" y="1461"/>
                  </a:cubicBezTo>
                  <a:cubicBezTo>
                    <a:pt x="8286" y="1598"/>
                    <a:pt x="8057" y="1712"/>
                    <a:pt x="7829" y="1826"/>
                  </a:cubicBezTo>
                  <a:cubicBezTo>
                    <a:pt x="7647" y="1735"/>
                    <a:pt x="7464" y="1620"/>
                    <a:pt x="7281" y="1529"/>
                  </a:cubicBezTo>
                  <a:cubicBezTo>
                    <a:pt x="7510" y="1392"/>
                    <a:pt x="7738" y="1255"/>
                    <a:pt x="7943" y="1141"/>
                  </a:cubicBezTo>
                  <a:close/>
                  <a:moveTo>
                    <a:pt x="6642" y="1210"/>
                  </a:moveTo>
                  <a:cubicBezTo>
                    <a:pt x="6802" y="1301"/>
                    <a:pt x="6985" y="1415"/>
                    <a:pt x="7167" y="1529"/>
                  </a:cubicBezTo>
                  <a:cubicBezTo>
                    <a:pt x="7030" y="1598"/>
                    <a:pt x="6871" y="1666"/>
                    <a:pt x="6734" y="1757"/>
                  </a:cubicBezTo>
                  <a:lnTo>
                    <a:pt x="6551" y="1849"/>
                  </a:lnTo>
                  <a:cubicBezTo>
                    <a:pt x="6368" y="1757"/>
                    <a:pt x="6186" y="1666"/>
                    <a:pt x="6026" y="1575"/>
                  </a:cubicBezTo>
                  <a:lnTo>
                    <a:pt x="6140" y="1506"/>
                  </a:lnTo>
                  <a:cubicBezTo>
                    <a:pt x="6300" y="1392"/>
                    <a:pt x="6460" y="1301"/>
                    <a:pt x="6642" y="1210"/>
                  </a:cubicBezTo>
                  <a:close/>
                  <a:moveTo>
                    <a:pt x="5387" y="1232"/>
                  </a:moveTo>
                  <a:cubicBezTo>
                    <a:pt x="5547" y="1347"/>
                    <a:pt x="5729" y="1438"/>
                    <a:pt x="5889" y="1529"/>
                  </a:cubicBezTo>
                  <a:lnTo>
                    <a:pt x="5250" y="1894"/>
                  </a:lnTo>
                  <a:cubicBezTo>
                    <a:pt x="5090" y="1803"/>
                    <a:pt x="4908" y="1689"/>
                    <a:pt x="4748" y="1598"/>
                  </a:cubicBezTo>
                  <a:lnTo>
                    <a:pt x="5387" y="1232"/>
                  </a:lnTo>
                  <a:close/>
                  <a:moveTo>
                    <a:pt x="8560" y="1484"/>
                  </a:moveTo>
                  <a:cubicBezTo>
                    <a:pt x="8742" y="1598"/>
                    <a:pt x="8925" y="1712"/>
                    <a:pt x="9107" y="1803"/>
                  </a:cubicBezTo>
                  <a:lnTo>
                    <a:pt x="9107" y="1826"/>
                  </a:lnTo>
                  <a:cubicBezTo>
                    <a:pt x="8902" y="1940"/>
                    <a:pt x="8674" y="2054"/>
                    <a:pt x="8445" y="2168"/>
                  </a:cubicBezTo>
                  <a:cubicBezTo>
                    <a:pt x="8263" y="2077"/>
                    <a:pt x="8080" y="1963"/>
                    <a:pt x="7898" y="1872"/>
                  </a:cubicBezTo>
                  <a:cubicBezTo>
                    <a:pt x="8126" y="1735"/>
                    <a:pt x="8331" y="1620"/>
                    <a:pt x="8560" y="1484"/>
                  </a:cubicBezTo>
                  <a:close/>
                  <a:moveTo>
                    <a:pt x="7236" y="1552"/>
                  </a:moveTo>
                  <a:cubicBezTo>
                    <a:pt x="7418" y="1666"/>
                    <a:pt x="7601" y="1757"/>
                    <a:pt x="7761" y="1872"/>
                  </a:cubicBezTo>
                  <a:cubicBezTo>
                    <a:pt x="7647" y="1940"/>
                    <a:pt x="7510" y="2008"/>
                    <a:pt x="7373" y="2077"/>
                  </a:cubicBezTo>
                  <a:lnTo>
                    <a:pt x="7167" y="2191"/>
                  </a:lnTo>
                  <a:cubicBezTo>
                    <a:pt x="6985" y="2100"/>
                    <a:pt x="6802" y="2008"/>
                    <a:pt x="6642" y="1917"/>
                  </a:cubicBezTo>
                  <a:lnTo>
                    <a:pt x="6779" y="1826"/>
                  </a:lnTo>
                  <a:cubicBezTo>
                    <a:pt x="6939" y="1735"/>
                    <a:pt x="7076" y="1643"/>
                    <a:pt x="7236" y="1552"/>
                  </a:cubicBezTo>
                  <a:close/>
                  <a:moveTo>
                    <a:pt x="5980" y="1575"/>
                  </a:moveTo>
                  <a:cubicBezTo>
                    <a:pt x="6163" y="1689"/>
                    <a:pt x="6323" y="1780"/>
                    <a:pt x="6482" y="1894"/>
                  </a:cubicBezTo>
                  <a:lnTo>
                    <a:pt x="5866" y="2237"/>
                  </a:lnTo>
                  <a:cubicBezTo>
                    <a:pt x="5706" y="2123"/>
                    <a:pt x="5524" y="2031"/>
                    <a:pt x="5364" y="1940"/>
                  </a:cubicBezTo>
                  <a:lnTo>
                    <a:pt x="5980" y="1575"/>
                  </a:lnTo>
                  <a:close/>
                  <a:moveTo>
                    <a:pt x="4725" y="1620"/>
                  </a:moveTo>
                  <a:cubicBezTo>
                    <a:pt x="4885" y="1712"/>
                    <a:pt x="5067" y="1803"/>
                    <a:pt x="5227" y="1894"/>
                  </a:cubicBezTo>
                  <a:lnTo>
                    <a:pt x="4588" y="2260"/>
                  </a:lnTo>
                  <a:cubicBezTo>
                    <a:pt x="4428" y="2168"/>
                    <a:pt x="4246" y="2077"/>
                    <a:pt x="4086" y="1986"/>
                  </a:cubicBezTo>
                  <a:lnTo>
                    <a:pt x="4725" y="1620"/>
                  </a:lnTo>
                  <a:close/>
                  <a:moveTo>
                    <a:pt x="9153" y="1826"/>
                  </a:moveTo>
                  <a:lnTo>
                    <a:pt x="9724" y="2168"/>
                  </a:lnTo>
                  <a:cubicBezTo>
                    <a:pt x="9495" y="2282"/>
                    <a:pt x="9290" y="2397"/>
                    <a:pt x="9062" y="2511"/>
                  </a:cubicBezTo>
                  <a:lnTo>
                    <a:pt x="8537" y="2214"/>
                  </a:lnTo>
                  <a:lnTo>
                    <a:pt x="8514" y="2214"/>
                  </a:lnTo>
                  <a:cubicBezTo>
                    <a:pt x="8719" y="2077"/>
                    <a:pt x="8948" y="1963"/>
                    <a:pt x="9153" y="1826"/>
                  </a:cubicBezTo>
                  <a:close/>
                  <a:moveTo>
                    <a:pt x="7829" y="1917"/>
                  </a:moveTo>
                  <a:cubicBezTo>
                    <a:pt x="8012" y="2008"/>
                    <a:pt x="8194" y="2123"/>
                    <a:pt x="8377" y="2214"/>
                  </a:cubicBezTo>
                  <a:cubicBezTo>
                    <a:pt x="8263" y="2282"/>
                    <a:pt x="8126" y="2351"/>
                    <a:pt x="8012" y="2397"/>
                  </a:cubicBezTo>
                  <a:lnTo>
                    <a:pt x="7784" y="2533"/>
                  </a:lnTo>
                  <a:cubicBezTo>
                    <a:pt x="7601" y="2442"/>
                    <a:pt x="7418" y="2351"/>
                    <a:pt x="7259" y="2260"/>
                  </a:cubicBezTo>
                  <a:lnTo>
                    <a:pt x="7418" y="2145"/>
                  </a:lnTo>
                  <a:cubicBezTo>
                    <a:pt x="7555" y="2077"/>
                    <a:pt x="7692" y="1986"/>
                    <a:pt x="7829" y="1917"/>
                  </a:cubicBezTo>
                  <a:close/>
                  <a:moveTo>
                    <a:pt x="6574" y="1940"/>
                  </a:moveTo>
                  <a:cubicBezTo>
                    <a:pt x="6756" y="2031"/>
                    <a:pt x="6916" y="2145"/>
                    <a:pt x="7099" y="2237"/>
                  </a:cubicBezTo>
                  <a:lnTo>
                    <a:pt x="6482" y="2579"/>
                  </a:lnTo>
                  <a:cubicBezTo>
                    <a:pt x="6323" y="2465"/>
                    <a:pt x="6140" y="2374"/>
                    <a:pt x="5980" y="2282"/>
                  </a:cubicBezTo>
                  <a:lnTo>
                    <a:pt x="6574" y="1940"/>
                  </a:lnTo>
                  <a:close/>
                  <a:moveTo>
                    <a:pt x="5318" y="1963"/>
                  </a:moveTo>
                  <a:cubicBezTo>
                    <a:pt x="5478" y="2054"/>
                    <a:pt x="5661" y="2168"/>
                    <a:pt x="5821" y="2260"/>
                  </a:cubicBezTo>
                  <a:lnTo>
                    <a:pt x="5204" y="2602"/>
                  </a:lnTo>
                  <a:cubicBezTo>
                    <a:pt x="5045" y="2511"/>
                    <a:pt x="4862" y="2419"/>
                    <a:pt x="4702" y="2328"/>
                  </a:cubicBezTo>
                  <a:lnTo>
                    <a:pt x="5318" y="1963"/>
                  </a:lnTo>
                  <a:close/>
                  <a:moveTo>
                    <a:pt x="4063" y="1986"/>
                  </a:moveTo>
                  <a:cubicBezTo>
                    <a:pt x="4223" y="2077"/>
                    <a:pt x="4383" y="2191"/>
                    <a:pt x="4565" y="2282"/>
                  </a:cubicBezTo>
                  <a:lnTo>
                    <a:pt x="4291" y="2419"/>
                  </a:lnTo>
                  <a:lnTo>
                    <a:pt x="3926" y="2625"/>
                  </a:lnTo>
                  <a:cubicBezTo>
                    <a:pt x="3766" y="2533"/>
                    <a:pt x="3584" y="2442"/>
                    <a:pt x="3424" y="2351"/>
                  </a:cubicBezTo>
                  <a:lnTo>
                    <a:pt x="3903" y="2077"/>
                  </a:lnTo>
                  <a:lnTo>
                    <a:pt x="4063" y="1986"/>
                  </a:lnTo>
                  <a:close/>
                  <a:moveTo>
                    <a:pt x="9769" y="2191"/>
                  </a:moveTo>
                  <a:lnTo>
                    <a:pt x="10317" y="2511"/>
                  </a:lnTo>
                  <a:cubicBezTo>
                    <a:pt x="10112" y="2625"/>
                    <a:pt x="9883" y="2739"/>
                    <a:pt x="9678" y="2853"/>
                  </a:cubicBezTo>
                  <a:lnTo>
                    <a:pt x="9130" y="2556"/>
                  </a:lnTo>
                  <a:cubicBezTo>
                    <a:pt x="9336" y="2442"/>
                    <a:pt x="9541" y="2305"/>
                    <a:pt x="9769" y="2191"/>
                  </a:cubicBezTo>
                  <a:close/>
                  <a:moveTo>
                    <a:pt x="8445" y="2260"/>
                  </a:moveTo>
                  <a:cubicBezTo>
                    <a:pt x="8468" y="2282"/>
                    <a:pt x="8491" y="2282"/>
                    <a:pt x="8491" y="2305"/>
                  </a:cubicBezTo>
                  <a:lnTo>
                    <a:pt x="8970" y="2579"/>
                  </a:lnTo>
                  <a:cubicBezTo>
                    <a:pt x="8879" y="2625"/>
                    <a:pt x="8765" y="2670"/>
                    <a:pt x="8651" y="2739"/>
                  </a:cubicBezTo>
                  <a:lnTo>
                    <a:pt x="8400" y="2876"/>
                  </a:lnTo>
                  <a:lnTo>
                    <a:pt x="7875" y="2602"/>
                  </a:lnTo>
                  <a:lnTo>
                    <a:pt x="8057" y="2488"/>
                  </a:lnTo>
                  <a:cubicBezTo>
                    <a:pt x="8194" y="2419"/>
                    <a:pt x="8309" y="2328"/>
                    <a:pt x="8445" y="2260"/>
                  </a:cubicBezTo>
                  <a:close/>
                  <a:moveTo>
                    <a:pt x="7190" y="2282"/>
                  </a:moveTo>
                  <a:cubicBezTo>
                    <a:pt x="7350" y="2397"/>
                    <a:pt x="7532" y="2488"/>
                    <a:pt x="7692" y="2579"/>
                  </a:cubicBezTo>
                  <a:lnTo>
                    <a:pt x="7122" y="2922"/>
                  </a:lnTo>
                  <a:cubicBezTo>
                    <a:pt x="6939" y="2807"/>
                    <a:pt x="6756" y="2716"/>
                    <a:pt x="6597" y="2625"/>
                  </a:cubicBezTo>
                  <a:lnTo>
                    <a:pt x="7190" y="2282"/>
                  </a:lnTo>
                  <a:close/>
                  <a:moveTo>
                    <a:pt x="5912" y="2305"/>
                  </a:moveTo>
                  <a:cubicBezTo>
                    <a:pt x="6094" y="2419"/>
                    <a:pt x="6254" y="2511"/>
                    <a:pt x="6414" y="2602"/>
                  </a:cubicBezTo>
                  <a:lnTo>
                    <a:pt x="5821" y="2944"/>
                  </a:lnTo>
                  <a:cubicBezTo>
                    <a:pt x="5661" y="2853"/>
                    <a:pt x="5478" y="2762"/>
                    <a:pt x="5318" y="2670"/>
                  </a:cubicBezTo>
                  <a:lnTo>
                    <a:pt x="5912" y="2305"/>
                  </a:lnTo>
                  <a:close/>
                  <a:moveTo>
                    <a:pt x="4656" y="2351"/>
                  </a:moveTo>
                  <a:cubicBezTo>
                    <a:pt x="4816" y="2442"/>
                    <a:pt x="4999" y="2533"/>
                    <a:pt x="5159" y="2625"/>
                  </a:cubicBezTo>
                  <a:lnTo>
                    <a:pt x="4930" y="2762"/>
                  </a:lnTo>
                  <a:lnTo>
                    <a:pt x="4542" y="2967"/>
                  </a:lnTo>
                  <a:cubicBezTo>
                    <a:pt x="4383" y="2876"/>
                    <a:pt x="4200" y="2785"/>
                    <a:pt x="4040" y="2693"/>
                  </a:cubicBezTo>
                  <a:lnTo>
                    <a:pt x="4337" y="2533"/>
                  </a:lnTo>
                  <a:lnTo>
                    <a:pt x="4656" y="2351"/>
                  </a:lnTo>
                  <a:close/>
                  <a:moveTo>
                    <a:pt x="3401" y="2351"/>
                  </a:moveTo>
                  <a:cubicBezTo>
                    <a:pt x="3561" y="2465"/>
                    <a:pt x="3721" y="2556"/>
                    <a:pt x="3903" y="2648"/>
                  </a:cubicBezTo>
                  <a:lnTo>
                    <a:pt x="3264" y="3013"/>
                  </a:lnTo>
                  <a:cubicBezTo>
                    <a:pt x="3104" y="2922"/>
                    <a:pt x="2922" y="2807"/>
                    <a:pt x="2762" y="2716"/>
                  </a:cubicBezTo>
                  <a:lnTo>
                    <a:pt x="3401" y="2351"/>
                  </a:lnTo>
                  <a:close/>
                  <a:moveTo>
                    <a:pt x="10363" y="2533"/>
                  </a:moveTo>
                  <a:lnTo>
                    <a:pt x="10933" y="2853"/>
                  </a:lnTo>
                  <a:cubicBezTo>
                    <a:pt x="10728" y="2967"/>
                    <a:pt x="10500" y="3081"/>
                    <a:pt x="10294" y="3218"/>
                  </a:cubicBezTo>
                  <a:lnTo>
                    <a:pt x="9747" y="2899"/>
                  </a:lnTo>
                  <a:cubicBezTo>
                    <a:pt x="9952" y="2785"/>
                    <a:pt x="10157" y="2648"/>
                    <a:pt x="10363" y="2533"/>
                  </a:cubicBezTo>
                  <a:close/>
                  <a:moveTo>
                    <a:pt x="9039" y="2602"/>
                  </a:moveTo>
                  <a:lnTo>
                    <a:pt x="9587" y="2922"/>
                  </a:lnTo>
                  <a:cubicBezTo>
                    <a:pt x="9495" y="2967"/>
                    <a:pt x="9404" y="3013"/>
                    <a:pt x="9313" y="3058"/>
                  </a:cubicBezTo>
                  <a:lnTo>
                    <a:pt x="8993" y="3241"/>
                  </a:lnTo>
                  <a:lnTo>
                    <a:pt x="8491" y="2944"/>
                  </a:lnTo>
                  <a:lnTo>
                    <a:pt x="8697" y="2807"/>
                  </a:lnTo>
                  <a:cubicBezTo>
                    <a:pt x="8811" y="2739"/>
                    <a:pt x="8925" y="2670"/>
                    <a:pt x="9039" y="2602"/>
                  </a:cubicBezTo>
                  <a:close/>
                  <a:moveTo>
                    <a:pt x="7784" y="2648"/>
                  </a:moveTo>
                  <a:lnTo>
                    <a:pt x="8309" y="2944"/>
                  </a:lnTo>
                  <a:lnTo>
                    <a:pt x="7715" y="3264"/>
                  </a:lnTo>
                  <a:lnTo>
                    <a:pt x="7213" y="2967"/>
                  </a:lnTo>
                  <a:lnTo>
                    <a:pt x="7784" y="2648"/>
                  </a:lnTo>
                  <a:close/>
                  <a:moveTo>
                    <a:pt x="6528" y="2670"/>
                  </a:moveTo>
                  <a:cubicBezTo>
                    <a:pt x="6688" y="2762"/>
                    <a:pt x="6848" y="2853"/>
                    <a:pt x="7030" y="2967"/>
                  </a:cubicBezTo>
                  <a:lnTo>
                    <a:pt x="6437" y="3287"/>
                  </a:lnTo>
                  <a:lnTo>
                    <a:pt x="6414" y="3264"/>
                  </a:lnTo>
                  <a:cubicBezTo>
                    <a:pt x="6254" y="3173"/>
                    <a:pt x="6094" y="3081"/>
                    <a:pt x="5935" y="3013"/>
                  </a:cubicBezTo>
                  <a:lnTo>
                    <a:pt x="6528" y="2670"/>
                  </a:lnTo>
                  <a:close/>
                  <a:moveTo>
                    <a:pt x="5273" y="2693"/>
                  </a:moveTo>
                  <a:cubicBezTo>
                    <a:pt x="5433" y="2785"/>
                    <a:pt x="5592" y="2876"/>
                    <a:pt x="5752" y="2990"/>
                  </a:cubicBezTo>
                  <a:lnTo>
                    <a:pt x="5569" y="3081"/>
                  </a:lnTo>
                  <a:lnTo>
                    <a:pt x="5159" y="3310"/>
                  </a:lnTo>
                  <a:cubicBezTo>
                    <a:pt x="4999" y="3218"/>
                    <a:pt x="4816" y="3127"/>
                    <a:pt x="4656" y="3036"/>
                  </a:cubicBezTo>
                  <a:lnTo>
                    <a:pt x="4976" y="2853"/>
                  </a:lnTo>
                  <a:lnTo>
                    <a:pt x="5273" y="2693"/>
                  </a:lnTo>
                  <a:close/>
                  <a:moveTo>
                    <a:pt x="3995" y="2716"/>
                  </a:moveTo>
                  <a:cubicBezTo>
                    <a:pt x="4154" y="2807"/>
                    <a:pt x="4337" y="2899"/>
                    <a:pt x="4497" y="3013"/>
                  </a:cubicBezTo>
                  <a:lnTo>
                    <a:pt x="3880" y="3355"/>
                  </a:lnTo>
                  <a:cubicBezTo>
                    <a:pt x="3721" y="3264"/>
                    <a:pt x="3538" y="3150"/>
                    <a:pt x="3378" y="3058"/>
                  </a:cubicBezTo>
                  <a:lnTo>
                    <a:pt x="3995" y="2716"/>
                  </a:lnTo>
                  <a:close/>
                  <a:moveTo>
                    <a:pt x="2739" y="2739"/>
                  </a:moveTo>
                  <a:cubicBezTo>
                    <a:pt x="2899" y="2830"/>
                    <a:pt x="3059" y="2922"/>
                    <a:pt x="3241" y="3036"/>
                  </a:cubicBezTo>
                  <a:lnTo>
                    <a:pt x="2602" y="3378"/>
                  </a:lnTo>
                  <a:cubicBezTo>
                    <a:pt x="2442" y="3287"/>
                    <a:pt x="2260" y="3195"/>
                    <a:pt x="2077" y="3081"/>
                  </a:cubicBezTo>
                  <a:lnTo>
                    <a:pt x="2100" y="3081"/>
                  </a:lnTo>
                  <a:lnTo>
                    <a:pt x="2739" y="2739"/>
                  </a:lnTo>
                  <a:close/>
                  <a:moveTo>
                    <a:pt x="10979" y="2876"/>
                  </a:moveTo>
                  <a:lnTo>
                    <a:pt x="11550" y="3218"/>
                  </a:lnTo>
                  <a:cubicBezTo>
                    <a:pt x="11321" y="3332"/>
                    <a:pt x="11116" y="3446"/>
                    <a:pt x="10911" y="3561"/>
                  </a:cubicBezTo>
                  <a:lnTo>
                    <a:pt x="10363" y="3241"/>
                  </a:lnTo>
                  <a:cubicBezTo>
                    <a:pt x="10568" y="3127"/>
                    <a:pt x="10774" y="3013"/>
                    <a:pt x="10979" y="2876"/>
                  </a:cubicBezTo>
                  <a:close/>
                  <a:moveTo>
                    <a:pt x="9655" y="2967"/>
                  </a:moveTo>
                  <a:lnTo>
                    <a:pt x="10180" y="3264"/>
                  </a:lnTo>
                  <a:cubicBezTo>
                    <a:pt x="10112" y="3310"/>
                    <a:pt x="10020" y="3355"/>
                    <a:pt x="9952" y="3401"/>
                  </a:cubicBezTo>
                  <a:lnTo>
                    <a:pt x="9610" y="3583"/>
                  </a:lnTo>
                  <a:lnTo>
                    <a:pt x="9085" y="3287"/>
                  </a:lnTo>
                  <a:lnTo>
                    <a:pt x="9336" y="3127"/>
                  </a:lnTo>
                  <a:cubicBezTo>
                    <a:pt x="9450" y="3081"/>
                    <a:pt x="9541" y="3013"/>
                    <a:pt x="9655" y="2967"/>
                  </a:cubicBezTo>
                  <a:close/>
                  <a:moveTo>
                    <a:pt x="8400" y="2990"/>
                  </a:moveTo>
                  <a:lnTo>
                    <a:pt x="8902" y="3287"/>
                  </a:lnTo>
                  <a:lnTo>
                    <a:pt x="8331" y="3606"/>
                  </a:lnTo>
                  <a:lnTo>
                    <a:pt x="7829" y="3310"/>
                  </a:lnTo>
                  <a:lnTo>
                    <a:pt x="8400" y="2990"/>
                  </a:lnTo>
                  <a:close/>
                  <a:moveTo>
                    <a:pt x="7122" y="3013"/>
                  </a:moveTo>
                  <a:lnTo>
                    <a:pt x="7624" y="3310"/>
                  </a:lnTo>
                  <a:lnTo>
                    <a:pt x="7053" y="3629"/>
                  </a:lnTo>
                  <a:lnTo>
                    <a:pt x="6551" y="3355"/>
                  </a:lnTo>
                  <a:lnTo>
                    <a:pt x="7122" y="3013"/>
                  </a:lnTo>
                  <a:close/>
                  <a:moveTo>
                    <a:pt x="5866" y="3036"/>
                  </a:moveTo>
                  <a:cubicBezTo>
                    <a:pt x="6026" y="3150"/>
                    <a:pt x="6186" y="3241"/>
                    <a:pt x="6346" y="3332"/>
                  </a:cubicBezTo>
                  <a:lnTo>
                    <a:pt x="6209" y="3401"/>
                  </a:lnTo>
                  <a:lnTo>
                    <a:pt x="5775" y="3652"/>
                  </a:lnTo>
                  <a:lnTo>
                    <a:pt x="5706" y="3606"/>
                  </a:lnTo>
                  <a:cubicBezTo>
                    <a:pt x="5547" y="3538"/>
                    <a:pt x="5410" y="3446"/>
                    <a:pt x="5273" y="3378"/>
                  </a:cubicBezTo>
                  <a:lnTo>
                    <a:pt x="5615" y="3173"/>
                  </a:lnTo>
                  <a:lnTo>
                    <a:pt x="5866" y="3036"/>
                  </a:lnTo>
                  <a:close/>
                  <a:moveTo>
                    <a:pt x="4588" y="3058"/>
                  </a:moveTo>
                  <a:cubicBezTo>
                    <a:pt x="4771" y="3173"/>
                    <a:pt x="4930" y="3264"/>
                    <a:pt x="5090" y="3355"/>
                  </a:cubicBezTo>
                  <a:lnTo>
                    <a:pt x="4497" y="3698"/>
                  </a:lnTo>
                  <a:cubicBezTo>
                    <a:pt x="4337" y="3606"/>
                    <a:pt x="4154" y="3492"/>
                    <a:pt x="3995" y="3401"/>
                  </a:cubicBezTo>
                  <a:lnTo>
                    <a:pt x="4588" y="3058"/>
                  </a:lnTo>
                  <a:close/>
                  <a:moveTo>
                    <a:pt x="3333" y="3081"/>
                  </a:moveTo>
                  <a:cubicBezTo>
                    <a:pt x="3492" y="3195"/>
                    <a:pt x="3675" y="3287"/>
                    <a:pt x="3835" y="3378"/>
                  </a:cubicBezTo>
                  <a:lnTo>
                    <a:pt x="3241" y="3720"/>
                  </a:lnTo>
                  <a:cubicBezTo>
                    <a:pt x="3059" y="3629"/>
                    <a:pt x="2876" y="3538"/>
                    <a:pt x="2693" y="3424"/>
                  </a:cubicBezTo>
                  <a:lnTo>
                    <a:pt x="3333" y="3081"/>
                  </a:lnTo>
                  <a:close/>
                  <a:moveTo>
                    <a:pt x="2054" y="3104"/>
                  </a:moveTo>
                  <a:cubicBezTo>
                    <a:pt x="2237" y="3195"/>
                    <a:pt x="2397" y="3310"/>
                    <a:pt x="2579" y="3401"/>
                  </a:cubicBezTo>
                  <a:lnTo>
                    <a:pt x="2488" y="3446"/>
                  </a:lnTo>
                  <a:cubicBezTo>
                    <a:pt x="2305" y="3561"/>
                    <a:pt x="2146" y="3652"/>
                    <a:pt x="1963" y="3766"/>
                  </a:cubicBezTo>
                  <a:cubicBezTo>
                    <a:pt x="1780" y="3652"/>
                    <a:pt x="1598" y="3561"/>
                    <a:pt x="1415" y="3446"/>
                  </a:cubicBezTo>
                  <a:cubicBezTo>
                    <a:pt x="1621" y="3332"/>
                    <a:pt x="1849" y="3218"/>
                    <a:pt x="2054" y="3104"/>
                  </a:cubicBezTo>
                  <a:close/>
                  <a:moveTo>
                    <a:pt x="11573" y="3218"/>
                  </a:moveTo>
                  <a:lnTo>
                    <a:pt x="12098" y="3538"/>
                  </a:lnTo>
                  <a:lnTo>
                    <a:pt x="12143" y="3561"/>
                  </a:lnTo>
                  <a:cubicBezTo>
                    <a:pt x="11938" y="3675"/>
                    <a:pt x="11732" y="3789"/>
                    <a:pt x="11504" y="3903"/>
                  </a:cubicBezTo>
                  <a:lnTo>
                    <a:pt x="10956" y="3583"/>
                  </a:lnTo>
                  <a:cubicBezTo>
                    <a:pt x="11162" y="3469"/>
                    <a:pt x="11367" y="3355"/>
                    <a:pt x="11573" y="3218"/>
                  </a:cubicBezTo>
                  <a:close/>
                  <a:moveTo>
                    <a:pt x="10249" y="3310"/>
                  </a:moveTo>
                  <a:lnTo>
                    <a:pt x="10796" y="3606"/>
                  </a:lnTo>
                  <a:cubicBezTo>
                    <a:pt x="10682" y="3675"/>
                    <a:pt x="10545" y="3743"/>
                    <a:pt x="10431" y="3812"/>
                  </a:cubicBezTo>
                  <a:lnTo>
                    <a:pt x="10226" y="3926"/>
                  </a:lnTo>
                  <a:lnTo>
                    <a:pt x="9701" y="3629"/>
                  </a:lnTo>
                  <a:lnTo>
                    <a:pt x="9998" y="3469"/>
                  </a:lnTo>
                  <a:cubicBezTo>
                    <a:pt x="10066" y="3424"/>
                    <a:pt x="10157" y="3355"/>
                    <a:pt x="10249" y="3310"/>
                  </a:cubicBezTo>
                  <a:close/>
                  <a:moveTo>
                    <a:pt x="8993" y="3332"/>
                  </a:moveTo>
                  <a:lnTo>
                    <a:pt x="9518" y="3629"/>
                  </a:lnTo>
                  <a:lnTo>
                    <a:pt x="8948" y="3949"/>
                  </a:lnTo>
                  <a:lnTo>
                    <a:pt x="8445" y="3652"/>
                  </a:lnTo>
                  <a:lnTo>
                    <a:pt x="8993" y="3332"/>
                  </a:lnTo>
                  <a:close/>
                  <a:moveTo>
                    <a:pt x="7738" y="3355"/>
                  </a:moveTo>
                  <a:lnTo>
                    <a:pt x="8240" y="3652"/>
                  </a:lnTo>
                  <a:lnTo>
                    <a:pt x="7669" y="3971"/>
                  </a:lnTo>
                  <a:lnTo>
                    <a:pt x="7167" y="3698"/>
                  </a:lnTo>
                  <a:lnTo>
                    <a:pt x="7738" y="3355"/>
                  </a:lnTo>
                  <a:close/>
                  <a:moveTo>
                    <a:pt x="6460" y="3401"/>
                  </a:moveTo>
                  <a:lnTo>
                    <a:pt x="6962" y="3675"/>
                  </a:lnTo>
                  <a:lnTo>
                    <a:pt x="6848" y="3743"/>
                  </a:lnTo>
                  <a:lnTo>
                    <a:pt x="6391" y="3994"/>
                  </a:lnTo>
                  <a:lnTo>
                    <a:pt x="5889" y="3720"/>
                  </a:lnTo>
                  <a:lnTo>
                    <a:pt x="6277" y="3515"/>
                  </a:lnTo>
                  <a:lnTo>
                    <a:pt x="6460" y="3401"/>
                  </a:lnTo>
                  <a:close/>
                  <a:moveTo>
                    <a:pt x="5204" y="3424"/>
                  </a:moveTo>
                  <a:cubicBezTo>
                    <a:pt x="5341" y="3515"/>
                    <a:pt x="5501" y="3606"/>
                    <a:pt x="5661" y="3675"/>
                  </a:cubicBezTo>
                  <a:lnTo>
                    <a:pt x="5684" y="3698"/>
                  </a:lnTo>
                  <a:lnTo>
                    <a:pt x="5113" y="4040"/>
                  </a:lnTo>
                  <a:lnTo>
                    <a:pt x="4999" y="3949"/>
                  </a:lnTo>
                  <a:cubicBezTo>
                    <a:pt x="4862" y="3880"/>
                    <a:pt x="4725" y="3812"/>
                    <a:pt x="4611" y="3743"/>
                  </a:cubicBezTo>
                  <a:lnTo>
                    <a:pt x="5204" y="3424"/>
                  </a:lnTo>
                  <a:close/>
                  <a:moveTo>
                    <a:pt x="3926" y="3446"/>
                  </a:moveTo>
                  <a:cubicBezTo>
                    <a:pt x="4109" y="3538"/>
                    <a:pt x="4268" y="3629"/>
                    <a:pt x="4428" y="3743"/>
                  </a:cubicBezTo>
                  <a:lnTo>
                    <a:pt x="3858" y="4063"/>
                  </a:lnTo>
                  <a:cubicBezTo>
                    <a:pt x="3675" y="3971"/>
                    <a:pt x="3492" y="3880"/>
                    <a:pt x="3310" y="3766"/>
                  </a:cubicBezTo>
                  <a:lnTo>
                    <a:pt x="3926" y="3446"/>
                  </a:lnTo>
                  <a:close/>
                  <a:moveTo>
                    <a:pt x="2671" y="3446"/>
                  </a:moveTo>
                  <a:cubicBezTo>
                    <a:pt x="2830" y="3561"/>
                    <a:pt x="3013" y="3652"/>
                    <a:pt x="3173" y="3766"/>
                  </a:cubicBezTo>
                  <a:lnTo>
                    <a:pt x="3127" y="3789"/>
                  </a:lnTo>
                  <a:cubicBezTo>
                    <a:pt x="2945" y="3880"/>
                    <a:pt x="2762" y="3994"/>
                    <a:pt x="2579" y="4108"/>
                  </a:cubicBezTo>
                  <a:cubicBezTo>
                    <a:pt x="2397" y="3994"/>
                    <a:pt x="2214" y="3903"/>
                    <a:pt x="2032" y="3812"/>
                  </a:cubicBezTo>
                  <a:cubicBezTo>
                    <a:pt x="2191" y="3720"/>
                    <a:pt x="2374" y="3629"/>
                    <a:pt x="2534" y="3538"/>
                  </a:cubicBezTo>
                  <a:lnTo>
                    <a:pt x="2671" y="3446"/>
                  </a:lnTo>
                  <a:close/>
                  <a:moveTo>
                    <a:pt x="1370" y="3469"/>
                  </a:moveTo>
                  <a:cubicBezTo>
                    <a:pt x="1552" y="3583"/>
                    <a:pt x="1735" y="3675"/>
                    <a:pt x="1917" y="3789"/>
                  </a:cubicBezTo>
                  <a:cubicBezTo>
                    <a:pt x="1712" y="3903"/>
                    <a:pt x="1507" y="4040"/>
                    <a:pt x="1324" y="4154"/>
                  </a:cubicBezTo>
                  <a:cubicBezTo>
                    <a:pt x="1119" y="4040"/>
                    <a:pt x="913" y="3926"/>
                    <a:pt x="731" y="3812"/>
                  </a:cubicBezTo>
                  <a:cubicBezTo>
                    <a:pt x="936" y="3698"/>
                    <a:pt x="1164" y="3583"/>
                    <a:pt x="1370" y="3469"/>
                  </a:cubicBezTo>
                  <a:close/>
                  <a:moveTo>
                    <a:pt x="12189" y="3583"/>
                  </a:moveTo>
                  <a:lnTo>
                    <a:pt x="12759" y="3903"/>
                  </a:lnTo>
                  <a:cubicBezTo>
                    <a:pt x="12554" y="4017"/>
                    <a:pt x="12326" y="4131"/>
                    <a:pt x="12120" y="4245"/>
                  </a:cubicBezTo>
                  <a:lnTo>
                    <a:pt x="11573" y="3926"/>
                  </a:lnTo>
                  <a:cubicBezTo>
                    <a:pt x="11778" y="3812"/>
                    <a:pt x="11983" y="3698"/>
                    <a:pt x="12189" y="3583"/>
                  </a:cubicBezTo>
                  <a:close/>
                  <a:moveTo>
                    <a:pt x="10865" y="3652"/>
                  </a:moveTo>
                  <a:lnTo>
                    <a:pt x="11390" y="3971"/>
                  </a:lnTo>
                  <a:cubicBezTo>
                    <a:pt x="11299" y="4017"/>
                    <a:pt x="11185" y="4063"/>
                    <a:pt x="11093" y="4131"/>
                  </a:cubicBezTo>
                  <a:lnTo>
                    <a:pt x="10842" y="4268"/>
                  </a:lnTo>
                  <a:lnTo>
                    <a:pt x="10317" y="3971"/>
                  </a:lnTo>
                  <a:lnTo>
                    <a:pt x="10477" y="3880"/>
                  </a:lnTo>
                  <a:cubicBezTo>
                    <a:pt x="10614" y="3812"/>
                    <a:pt x="10728" y="3720"/>
                    <a:pt x="10865" y="3652"/>
                  </a:cubicBezTo>
                  <a:close/>
                  <a:moveTo>
                    <a:pt x="9610" y="3675"/>
                  </a:moveTo>
                  <a:lnTo>
                    <a:pt x="10112" y="3971"/>
                  </a:lnTo>
                  <a:lnTo>
                    <a:pt x="9564" y="4291"/>
                  </a:lnTo>
                  <a:lnTo>
                    <a:pt x="9039" y="3994"/>
                  </a:lnTo>
                  <a:lnTo>
                    <a:pt x="9610" y="3675"/>
                  </a:lnTo>
                  <a:close/>
                  <a:moveTo>
                    <a:pt x="8331" y="3720"/>
                  </a:moveTo>
                  <a:lnTo>
                    <a:pt x="8834" y="3994"/>
                  </a:lnTo>
                  <a:lnTo>
                    <a:pt x="8286" y="4314"/>
                  </a:lnTo>
                  <a:lnTo>
                    <a:pt x="7784" y="4040"/>
                  </a:lnTo>
                  <a:lnTo>
                    <a:pt x="8331" y="3720"/>
                  </a:lnTo>
                  <a:close/>
                  <a:moveTo>
                    <a:pt x="7076" y="3743"/>
                  </a:moveTo>
                  <a:lnTo>
                    <a:pt x="7555" y="4017"/>
                  </a:lnTo>
                  <a:lnTo>
                    <a:pt x="7487" y="4063"/>
                  </a:lnTo>
                  <a:lnTo>
                    <a:pt x="7007" y="4337"/>
                  </a:lnTo>
                  <a:lnTo>
                    <a:pt x="6505" y="4063"/>
                  </a:lnTo>
                  <a:lnTo>
                    <a:pt x="6916" y="3835"/>
                  </a:lnTo>
                  <a:lnTo>
                    <a:pt x="7076" y="3743"/>
                  </a:lnTo>
                  <a:close/>
                  <a:moveTo>
                    <a:pt x="5798" y="3766"/>
                  </a:moveTo>
                  <a:lnTo>
                    <a:pt x="6300" y="4063"/>
                  </a:lnTo>
                  <a:lnTo>
                    <a:pt x="5729" y="4382"/>
                  </a:lnTo>
                  <a:lnTo>
                    <a:pt x="5227" y="4086"/>
                  </a:lnTo>
                  <a:lnTo>
                    <a:pt x="5798" y="3766"/>
                  </a:lnTo>
                  <a:close/>
                  <a:moveTo>
                    <a:pt x="4520" y="3789"/>
                  </a:moveTo>
                  <a:cubicBezTo>
                    <a:pt x="4679" y="3880"/>
                    <a:pt x="4816" y="3949"/>
                    <a:pt x="4953" y="4040"/>
                  </a:cubicBezTo>
                  <a:lnTo>
                    <a:pt x="5045" y="4086"/>
                  </a:lnTo>
                  <a:lnTo>
                    <a:pt x="4474" y="4405"/>
                  </a:lnTo>
                  <a:lnTo>
                    <a:pt x="4268" y="4314"/>
                  </a:lnTo>
                  <a:cubicBezTo>
                    <a:pt x="4154" y="4245"/>
                    <a:pt x="4040" y="4177"/>
                    <a:pt x="3949" y="4108"/>
                  </a:cubicBezTo>
                  <a:lnTo>
                    <a:pt x="4520" y="3789"/>
                  </a:lnTo>
                  <a:close/>
                  <a:moveTo>
                    <a:pt x="3264" y="3812"/>
                  </a:moveTo>
                  <a:cubicBezTo>
                    <a:pt x="3424" y="3903"/>
                    <a:pt x="3607" y="4017"/>
                    <a:pt x="3766" y="4108"/>
                  </a:cubicBezTo>
                  <a:cubicBezTo>
                    <a:pt x="3584" y="4223"/>
                    <a:pt x="3401" y="4337"/>
                    <a:pt x="3196" y="4451"/>
                  </a:cubicBezTo>
                  <a:cubicBezTo>
                    <a:pt x="3013" y="4337"/>
                    <a:pt x="2830" y="4245"/>
                    <a:pt x="2648" y="4131"/>
                  </a:cubicBezTo>
                  <a:cubicBezTo>
                    <a:pt x="2830" y="4040"/>
                    <a:pt x="2990" y="3949"/>
                    <a:pt x="3173" y="3857"/>
                  </a:cubicBezTo>
                  <a:lnTo>
                    <a:pt x="3264" y="3812"/>
                  </a:lnTo>
                  <a:close/>
                  <a:moveTo>
                    <a:pt x="1986" y="3835"/>
                  </a:moveTo>
                  <a:cubicBezTo>
                    <a:pt x="2169" y="3926"/>
                    <a:pt x="2351" y="4040"/>
                    <a:pt x="2534" y="4131"/>
                  </a:cubicBezTo>
                  <a:cubicBezTo>
                    <a:pt x="2328" y="4268"/>
                    <a:pt x="2123" y="4382"/>
                    <a:pt x="1940" y="4496"/>
                  </a:cubicBezTo>
                  <a:cubicBezTo>
                    <a:pt x="1735" y="4382"/>
                    <a:pt x="1552" y="4268"/>
                    <a:pt x="1347" y="4177"/>
                  </a:cubicBezTo>
                  <a:cubicBezTo>
                    <a:pt x="1552" y="4063"/>
                    <a:pt x="1780" y="3949"/>
                    <a:pt x="1986" y="3835"/>
                  </a:cubicBezTo>
                  <a:close/>
                  <a:moveTo>
                    <a:pt x="12805" y="3926"/>
                  </a:moveTo>
                  <a:lnTo>
                    <a:pt x="13376" y="4245"/>
                  </a:lnTo>
                  <a:cubicBezTo>
                    <a:pt x="13147" y="4359"/>
                    <a:pt x="12942" y="4474"/>
                    <a:pt x="12714" y="4588"/>
                  </a:cubicBezTo>
                  <a:lnTo>
                    <a:pt x="12189" y="4291"/>
                  </a:lnTo>
                  <a:cubicBezTo>
                    <a:pt x="12394" y="4154"/>
                    <a:pt x="12600" y="4040"/>
                    <a:pt x="12805" y="3926"/>
                  </a:cubicBezTo>
                  <a:close/>
                  <a:moveTo>
                    <a:pt x="11458" y="3994"/>
                  </a:moveTo>
                  <a:lnTo>
                    <a:pt x="11504" y="4017"/>
                  </a:lnTo>
                  <a:lnTo>
                    <a:pt x="12006" y="4314"/>
                  </a:lnTo>
                  <a:cubicBezTo>
                    <a:pt x="11915" y="4359"/>
                    <a:pt x="11824" y="4405"/>
                    <a:pt x="11732" y="4451"/>
                  </a:cubicBezTo>
                  <a:lnTo>
                    <a:pt x="11436" y="4611"/>
                  </a:lnTo>
                  <a:lnTo>
                    <a:pt x="10933" y="4314"/>
                  </a:lnTo>
                  <a:lnTo>
                    <a:pt x="11116" y="4200"/>
                  </a:lnTo>
                  <a:cubicBezTo>
                    <a:pt x="11230" y="4131"/>
                    <a:pt x="11344" y="4063"/>
                    <a:pt x="11458" y="3994"/>
                  </a:cubicBezTo>
                  <a:close/>
                  <a:moveTo>
                    <a:pt x="10203" y="4040"/>
                  </a:moveTo>
                  <a:lnTo>
                    <a:pt x="10728" y="4337"/>
                  </a:lnTo>
                  <a:lnTo>
                    <a:pt x="10157" y="4633"/>
                  </a:lnTo>
                  <a:lnTo>
                    <a:pt x="10135" y="4611"/>
                  </a:lnTo>
                  <a:lnTo>
                    <a:pt x="9655" y="4337"/>
                  </a:lnTo>
                  <a:lnTo>
                    <a:pt x="10203" y="4040"/>
                  </a:lnTo>
                  <a:close/>
                  <a:moveTo>
                    <a:pt x="8948" y="4063"/>
                  </a:moveTo>
                  <a:lnTo>
                    <a:pt x="9450" y="4359"/>
                  </a:lnTo>
                  <a:lnTo>
                    <a:pt x="8879" y="4656"/>
                  </a:lnTo>
                  <a:lnTo>
                    <a:pt x="8377" y="4382"/>
                  </a:lnTo>
                  <a:lnTo>
                    <a:pt x="8948" y="4063"/>
                  </a:lnTo>
                  <a:close/>
                  <a:moveTo>
                    <a:pt x="7669" y="4086"/>
                  </a:moveTo>
                  <a:lnTo>
                    <a:pt x="8172" y="4382"/>
                  </a:lnTo>
                  <a:lnTo>
                    <a:pt x="8126" y="4405"/>
                  </a:lnTo>
                  <a:lnTo>
                    <a:pt x="7624" y="4702"/>
                  </a:lnTo>
                  <a:lnTo>
                    <a:pt x="7122" y="4405"/>
                  </a:lnTo>
                  <a:lnTo>
                    <a:pt x="7555" y="4154"/>
                  </a:lnTo>
                  <a:lnTo>
                    <a:pt x="7669" y="4086"/>
                  </a:lnTo>
                  <a:close/>
                  <a:moveTo>
                    <a:pt x="6414" y="4108"/>
                  </a:moveTo>
                  <a:lnTo>
                    <a:pt x="6916" y="4405"/>
                  </a:lnTo>
                  <a:lnTo>
                    <a:pt x="6346" y="4725"/>
                  </a:lnTo>
                  <a:lnTo>
                    <a:pt x="5821" y="4428"/>
                  </a:lnTo>
                  <a:lnTo>
                    <a:pt x="6414" y="4108"/>
                  </a:lnTo>
                  <a:close/>
                  <a:moveTo>
                    <a:pt x="5136" y="4131"/>
                  </a:moveTo>
                  <a:lnTo>
                    <a:pt x="5638" y="4428"/>
                  </a:lnTo>
                  <a:lnTo>
                    <a:pt x="5067" y="4748"/>
                  </a:lnTo>
                  <a:lnTo>
                    <a:pt x="4542" y="4451"/>
                  </a:lnTo>
                  <a:lnTo>
                    <a:pt x="5136" y="4131"/>
                  </a:lnTo>
                  <a:close/>
                  <a:moveTo>
                    <a:pt x="3858" y="4154"/>
                  </a:moveTo>
                  <a:cubicBezTo>
                    <a:pt x="3995" y="4223"/>
                    <a:pt x="4109" y="4314"/>
                    <a:pt x="4246" y="4382"/>
                  </a:cubicBezTo>
                  <a:lnTo>
                    <a:pt x="4383" y="4451"/>
                  </a:lnTo>
                  <a:cubicBezTo>
                    <a:pt x="4200" y="4565"/>
                    <a:pt x="3995" y="4679"/>
                    <a:pt x="3812" y="4793"/>
                  </a:cubicBezTo>
                  <a:lnTo>
                    <a:pt x="3561" y="4656"/>
                  </a:lnTo>
                  <a:cubicBezTo>
                    <a:pt x="3470" y="4588"/>
                    <a:pt x="3355" y="4542"/>
                    <a:pt x="3264" y="4474"/>
                  </a:cubicBezTo>
                  <a:cubicBezTo>
                    <a:pt x="3447" y="4382"/>
                    <a:pt x="3629" y="4291"/>
                    <a:pt x="3812" y="4177"/>
                  </a:cubicBezTo>
                  <a:lnTo>
                    <a:pt x="3858" y="4154"/>
                  </a:lnTo>
                  <a:close/>
                  <a:moveTo>
                    <a:pt x="2579" y="4177"/>
                  </a:moveTo>
                  <a:cubicBezTo>
                    <a:pt x="2762" y="4291"/>
                    <a:pt x="2945" y="4382"/>
                    <a:pt x="3127" y="4496"/>
                  </a:cubicBezTo>
                  <a:cubicBezTo>
                    <a:pt x="2945" y="4611"/>
                    <a:pt x="2739" y="4725"/>
                    <a:pt x="2557" y="4839"/>
                  </a:cubicBezTo>
                  <a:cubicBezTo>
                    <a:pt x="2351" y="4725"/>
                    <a:pt x="2169" y="4611"/>
                    <a:pt x="1963" y="4496"/>
                  </a:cubicBezTo>
                  <a:cubicBezTo>
                    <a:pt x="2169" y="4405"/>
                    <a:pt x="2374" y="4291"/>
                    <a:pt x="2579" y="4177"/>
                  </a:cubicBezTo>
                  <a:close/>
                  <a:moveTo>
                    <a:pt x="12075" y="4337"/>
                  </a:moveTo>
                  <a:lnTo>
                    <a:pt x="12623" y="4656"/>
                  </a:lnTo>
                  <a:cubicBezTo>
                    <a:pt x="12531" y="4702"/>
                    <a:pt x="12440" y="4748"/>
                    <a:pt x="12371" y="4793"/>
                  </a:cubicBezTo>
                  <a:lnTo>
                    <a:pt x="12052" y="4953"/>
                  </a:lnTo>
                  <a:lnTo>
                    <a:pt x="11527" y="4656"/>
                  </a:lnTo>
                  <a:lnTo>
                    <a:pt x="11755" y="4542"/>
                  </a:lnTo>
                  <a:cubicBezTo>
                    <a:pt x="11869" y="4474"/>
                    <a:pt x="11983" y="4405"/>
                    <a:pt x="12075" y="4337"/>
                  </a:cubicBezTo>
                  <a:close/>
                  <a:moveTo>
                    <a:pt x="13399" y="4268"/>
                  </a:moveTo>
                  <a:lnTo>
                    <a:pt x="13992" y="4588"/>
                  </a:lnTo>
                  <a:cubicBezTo>
                    <a:pt x="13764" y="4702"/>
                    <a:pt x="13558" y="4816"/>
                    <a:pt x="13330" y="4953"/>
                  </a:cubicBezTo>
                  <a:lnTo>
                    <a:pt x="12782" y="4633"/>
                  </a:lnTo>
                  <a:cubicBezTo>
                    <a:pt x="12988" y="4519"/>
                    <a:pt x="13193" y="4382"/>
                    <a:pt x="13399" y="4268"/>
                  </a:cubicBezTo>
                  <a:close/>
                  <a:moveTo>
                    <a:pt x="10819" y="4382"/>
                  </a:moveTo>
                  <a:lnTo>
                    <a:pt x="11321" y="4679"/>
                  </a:lnTo>
                  <a:lnTo>
                    <a:pt x="10774" y="4976"/>
                  </a:lnTo>
                  <a:lnTo>
                    <a:pt x="10271" y="4702"/>
                  </a:lnTo>
                  <a:lnTo>
                    <a:pt x="10819" y="4382"/>
                  </a:lnTo>
                  <a:close/>
                  <a:moveTo>
                    <a:pt x="9541" y="4405"/>
                  </a:moveTo>
                  <a:lnTo>
                    <a:pt x="10043" y="4702"/>
                  </a:lnTo>
                  <a:lnTo>
                    <a:pt x="9495" y="4999"/>
                  </a:lnTo>
                  <a:lnTo>
                    <a:pt x="9404" y="4953"/>
                  </a:lnTo>
                  <a:lnTo>
                    <a:pt x="8993" y="4725"/>
                  </a:lnTo>
                  <a:lnTo>
                    <a:pt x="9541" y="4405"/>
                  </a:lnTo>
                  <a:close/>
                  <a:moveTo>
                    <a:pt x="8286" y="4428"/>
                  </a:moveTo>
                  <a:lnTo>
                    <a:pt x="8788" y="4725"/>
                  </a:lnTo>
                  <a:lnTo>
                    <a:pt x="8628" y="4793"/>
                  </a:lnTo>
                  <a:lnTo>
                    <a:pt x="8217" y="5044"/>
                  </a:lnTo>
                  <a:lnTo>
                    <a:pt x="7715" y="4748"/>
                  </a:lnTo>
                  <a:lnTo>
                    <a:pt x="8194" y="4496"/>
                  </a:lnTo>
                  <a:lnTo>
                    <a:pt x="8286" y="4428"/>
                  </a:lnTo>
                  <a:close/>
                  <a:moveTo>
                    <a:pt x="7007" y="4474"/>
                  </a:moveTo>
                  <a:lnTo>
                    <a:pt x="7510" y="4748"/>
                  </a:lnTo>
                  <a:lnTo>
                    <a:pt x="6962" y="5067"/>
                  </a:lnTo>
                  <a:lnTo>
                    <a:pt x="6437" y="4770"/>
                  </a:lnTo>
                  <a:lnTo>
                    <a:pt x="7007" y="4474"/>
                  </a:lnTo>
                  <a:close/>
                  <a:moveTo>
                    <a:pt x="5729" y="4496"/>
                  </a:moveTo>
                  <a:lnTo>
                    <a:pt x="6254" y="4770"/>
                  </a:lnTo>
                  <a:lnTo>
                    <a:pt x="5706" y="5090"/>
                  </a:lnTo>
                  <a:lnTo>
                    <a:pt x="5684" y="5090"/>
                  </a:lnTo>
                  <a:lnTo>
                    <a:pt x="5159" y="4816"/>
                  </a:lnTo>
                  <a:lnTo>
                    <a:pt x="5729" y="4496"/>
                  </a:lnTo>
                  <a:close/>
                  <a:moveTo>
                    <a:pt x="4474" y="4519"/>
                  </a:moveTo>
                  <a:lnTo>
                    <a:pt x="4976" y="4816"/>
                  </a:lnTo>
                  <a:cubicBezTo>
                    <a:pt x="4793" y="4907"/>
                    <a:pt x="4611" y="5021"/>
                    <a:pt x="4428" y="5136"/>
                  </a:cubicBezTo>
                  <a:lnTo>
                    <a:pt x="3880" y="4816"/>
                  </a:lnTo>
                  <a:cubicBezTo>
                    <a:pt x="4063" y="4725"/>
                    <a:pt x="4268" y="4611"/>
                    <a:pt x="4451" y="4519"/>
                  </a:cubicBezTo>
                  <a:close/>
                  <a:moveTo>
                    <a:pt x="3173" y="4519"/>
                  </a:moveTo>
                  <a:cubicBezTo>
                    <a:pt x="3287" y="4588"/>
                    <a:pt x="3401" y="4656"/>
                    <a:pt x="3515" y="4725"/>
                  </a:cubicBezTo>
                  <a:lnTo>
                    <a:pt x="3721" y="4839"/>
                  </a:lnTo>
                  <a:cubicBezTo>
                    <a:pt x="3538" y="4953"/>
                    <a:pt x="3355" y="5067"/>
                    <a:pt x="3173" y="5181"/>
                  </a:cubicBezTo>
                  <a:lnTo>
                    <a:pt x="3013" y="5090"/>
                  </a:lnTo>
                  <a:cubicBezTo>
                    <a:pt x="2876" y="5021"/>
                    <a:pt x="2716" y="4930"/>
                    <a:pt x="2579" y="4839"/>
                  </a:cubicBezTo>
                  <a:cubicBezTo>
                    <a:pt x="2785" y="4748"/>
                    <a:pt x="2990" y="4633"/>
                    <a:pt x="3173" y="4519"/>
                  </a:cubicBezTo>
                  <a:close/>
                  <a:moveTo>
                    <a:pt x="14015" y="4611"/>
                  </a:moveTo>
                  <a:lnTo>
                    <a:pt x="14540" y="4907"/>
                  </a:lnTo>
                  <a:cubicBezTo>
                    <a:pt x="14334" y="5021"/>
                    <a:pt x="14106" y="5136"/>
                    <a:pt x="13878" y="5273"/>
                  </a:cubicBezTo>
                  <a:lnTo>
                    <a:pt x="13399" y="4976"/>
                  </a:lnTo>
                  <a:cubicBezTo>
                    <a:pt x="13604" y="4862"/>
                    <a:pt x="13809" y="4725"/>
                    <a:pt x="14015" y="4611"/>
                  </a:cubicBezTo>
                  <a:close/>
                  <a:moveTo>
                    <a:pt x="12691" y="4702"/>
                  </a:moveTo>
                  <a:lnTo>
                    <a:pt x="13239" y="4999"/>
                  </a:lnTo>
                  <a:cubicBezTo>
                    <a:pt x="13102" y="5067"/>
                    <a:pt x="12965" y="5136"/>
                    <a:pt x="12828" y="5204"/>
                  </a:cubicBezTo>
                  <a:lnTo>
                    <a:pt x="12645" y="5318"/>
                  </a:lnTo>
                  <a:lnTo>
                    <a:pt x="12143" y="5021"/>
                  </a:lnTo>
                  <a:lnTo>
                    <a:pt x="12417" y="4862"/>
                  </a:lnTo>
                  <a:cubicBezTo>
                    <a:pt x="12508" y="4793"/>
                    <a:pt x="12600" y="4748"/>
                    <a:pt x="12691" y="4702"/>
                  </a:cubicBezTo>
                  <a:close/>
                  <a:moveTo>
                    <a:pt x="11436" y="4725"/>
                  </a:moveTo>
                  <a:lnTo>
                    <a:pt x="11938" y="5021"/>
                  </a:lnTo>
                  <a:lnTo>
                    <a:pt x="11390" y="5341"/>
                  </a:lnTo>
                  <a:lnTo>
                    <a:pt x="10865" y="5044"/>
                  </a:lnTo>
                  <a:lnTo>
                    <a:pt x="11436" y="4725"/>
                  </a:lnTo>
                  <a:close/>
                  <a:moveTo>
                    <a:pt x="10157" y="4748"/>
                  </a:moveTo>
                  <a:lnTo>
                    <a:pt x="10660" y="5044"/>
                  </a:lnTo>
                  <a:lnTo>
                    <a:pt x="10112" y="5364"/>
                  </a:lnTo>
                  <a:lnTo>
                    <a:pt x="9610" y="5067"/>
                  </a:lnTo>
                  <a:lnTo>
                    <a:pt x="10157" y="4748"/>
                  </a:lnTo>
                  <a:close/>
                  <a:moveTo>
                    <a:pt x="8879" y="4793"/>
                  </a:moveTo>
                  <a:lnTo>
                    <a:pt x="9358" y="5067"/>
                  </a:lnTo>
                  <a:lnTo>
                    <a:pt x="9381" y="5067"/>
                  </a:lnTo>
                  <a:lnTo>
                    <a:pt x="9267" y="5136"/>
                  </a:lnTo>
                  <a:lnTo>
                    <a:pt x="8834" y="5387"/>
                  </a:lnTo>
                  <a:lnTo>
                    <a:pt x="8697" y="5295"/>
                  </a:lnTo>
                  <a:lnTo>
                    <a:pt x="8331" y="5090"/>
                  </a:lnTo>
                  <a:lnTo>
                    <a:pt x="8697" y="4907"/>
                  </a:lnTo>
                  <a:lnTo>
                    <a:pt x="8879" y="4793"/>
                  </a:lnTo>
                  <a:close/>
                  <a:moveTo>
                    <a:pt x="7624" y="4816"/>
                  </a:moveTo>
                  <a:lnTo>
                    <a:pt x="8126" y="5090"/>
                  </a:lnTo>
                  <a:lnTo>
                    <a:pt x="7578" y="5409"/>
                  </a:lnTo>
                  <a:lnTo>
                    <a:pt x="7053" y="5113"/>
                  </a:lnTo>
                  <a:lnTo>
                    <a:pt x="7624" y="4816"/>
                  </a:lnTo>
                  <a:close/>
                  <a:moveTo>
                    <a:pt x="6346" y="4839"/>
                  </a:moveTo>
                  <a:lnTo>
                    <a:pt x="6848" y="5136"/>
                  </a:lnTo>
                  <a:lnTo>
                    <a:pt x="6346" y="5432"/>
                  </a:lnTo>
                  <a:cubicBezTo>
                    <a:pt x="6323" y="5432"/>
                    <a:pt x="6323" y="5432"/>
                    <a:pt x="6300" y="5455"/>
                  </a:cubicBezTo>
                  <a:lnTo>
                    <a:pt x="5775" y="5158"/>
                  </a:lnTo>
                  <a:lnTo>
                    <a:pt x="6346" y="4839"/>
                  </a:lnTo>
                  <a:close/>
                  <a:moveTo>
                    <a:pt x="5067" y="4862"/>
                  </a:moveTo>
                  <a:lnTo>
                    <a:pt x="5592" y="5158"/>
                  </a:lnTo>
                  <a:cubicBezTo>
                    <a:pt x="5410" y="5273"/>
                    <a:pt x="5227" y="5387"/>
                    <a:pt x="5045" y="5478"/>
                  </a:cubicBezTo>
                  <a:lnTo>
                    <a:pt x="4497" y="5181"/>
                  </a:lnTo>
                  <a:cubicBezTo>
                    <a:pt x="4679" y="5067"/>
                    <a:pt x="4885" y="4953"/>
                    <a:pt x="5067" y="4862"/>
                  </a:cubicBezTo>
                  <a:close/>
                  <a:moveTo>
                    <a:pt x="3789" y="4884"/>
                  </a:moveTo>
                  <a:lnTo>
                    <a:pt x="4337" y="5204"/>
                  </a:lnTo>
                  <a:cubicBezTo>
                    <a:pt x="4154" y="5295"/>
                    <a:pt x="3972" y="5409"/>
                    <a:pt x="3789" y="5524"/>
                  </a:cubicBezTo>
                  <a:lnTo>
                    <a:pt x="3196" y="5181"/>
                  </a:lnTo>
                  <a:cubicBezTo>
                    <a:pt x="3401" y="5090"/>
                    <a:pt x="3584" y="4976"/>
                    <a:pt x="3789" y="4884"/>
                  </a:cubicBezTo>
                  <a:close/>
                  <a:moveTo>
                    <a:pt x="14563" y="4930"/>
                  </a:moveTo>
                  <a:lnTo>
                    <a:pt x="15110" y="5227"/>
                  </a:lnTo>
                  <a:cubicBezTo>
                    <a:pt x="15133" y="5227"/>
                    <a:pt x="15133" y="5250"/>
                    <a:pt x="15156" y="5250"/>
                  </a:cubicBezTo>
                  <a:cubicBezTo>
                    <a:pt x="14928" y="5364"/>
                    <a:pt x="14722" y="5501"/>
                    <a:pt x="14494" y="5615"/>
                  </a:cubicBezTo>
                  <a:lnTo>
                    <a:pt x="13946" y="5295"/>
                  </a:lnTo>
                  <a:cubicBezTo>
                    <a:pt x="14152" y="5181"/>
                    <a:pt x="14357" y="5044"/>
                    <a:pt x="14563" y="4930"/>
                  </a:cubicBezTo>
                  <a:close/>
                  <a:moveTo>
                    <a:pt x="13307" y="5044"/>
                  </a:moveTo>
                  <a:lnTo>
                    <a:pt x="13787" y="5318"/>
                  </a:lnTo>
                  <a:cubicBezTo>
                    <a:pt x="13627" y="5409"/>
                    <a:pt x="13444" y="5501"/>
                    <a:pt x="13284" y="5592"/>
                  </a:cubicBezTo>
                  <a:lnTo>
                    <a:pt x="13216" y="5638"/>
                  </a:lnTo>
                  <a:lnTo>
                    <a:pt x="12737" y="5364"/>
                  </a:lnTo>
                  <a:lnTo>
                    <a:pt x="12874" y="5295"/>
                  </a:lnTo>
                  <a:cubicBezTo>
                    <a:pt x="13011" y="5204"/>
                    <a:pt x="13147" y="5113"/>
                    <a:pt x="13307" y="5044"/>
                  </a:cubicBezTo>
                  <a:close/>
                  <a:moveTo>
                    <a:pt x="12029" y="5067"/>
                  </a:moveTo>
                  <a:lnTo>
                    <a:pt x="12554" y="5364"/>
                  </a:lnTo>
                  <a:lnTo>
                    <a:pt x="11983" y="5683"/>
                  </a:lnTo>
                  <a:lnTo>
                    <a:pt x="11481" y="5387"/>
                  </a:lnTo>
                  <a:lnTo>
                    <a:pt x="12029" y="5067"/>
                  </a:lnTo>
                  <a:close/>
                  <a:moveTo>
                    <a:pt x="10774" y="5113"/>
                  </a:moveTo>
                  <a:lnTo>
                    <a:pt x="11276" y="5387"/>
                  </a:lnTo>
                  <a:lnTo>
                    <a:pt x="10705" y="5706"/>
                  </a:lnTo>
                  <a:lnTo>
                    <a:pt x="10226" y="5409"/>
                  </a:lnTo>
                  <a:lnTo>
                    <a:pt x="10774" y="5113"/>
                  </a:lnTo>
                  <a:close/>
                  <a:moveTo>
                    <a:pt x="9495" y="5136"/>
                  </a:moveTo>
                  <a:lnTo>
                    <a:pt x="9998" y="5409"/>
                  </a:lnTo>
                  <a:lnTo>
                    <a:pt x="9906" y="5455"/>
                  </a:lnTo>
                  <a:lnTo>
                    <a:pt x="9450" y="5729"/>
                  </a:lnTo>
                  <a:lnTo>
                    <a:pt x="8948" y="5455"/>
                  </a:lnTo>
                  <a:lnTo>
                    <a:pt x="9336" y="5227"/>
                  </a:lnTo>
                  <a:lnTo>
                    <a:pt x="9495" y="5136"/>
                  </a:lnTo>
                  <a:close/>
                  <a:moveTo>
                    <a:pt x="8217" y="5158"/>
                  </a:moveTo>
                  <a:lnTo>
                    <a:pt x="8651" y="5409"/>
                  </a:lnTo>
                  <a:lnTo>
                    <a:pt x="8719" y="5455"/>
                  </a:lnTo>
                  <a:lnTo>
                    <a:pt x="8172" y="5752"/>
                  </a:lnTo>
                  <a:lnTo>
                    <a:pt x="7989" y="5661"/>
                  </a:lnTo>
                  <a:lnTo>
                    <a:pt x="7669" y="5478"/>
                  </a:lnTo>
                  <a:lnTo>
                    <a:pt x="8217" y="5158"/>
                  </a:lnTo>
                  <a:close/>
                  <a:moveTo>
                    <a:pt x="6939" y="5181"/>
                  </a:moveTo>
                  <a:lnTo>
                    <a:pt x="7464" y="5478"/>
                  </a:lnTo>
                  <a:lnTo>
                    <a:pt x="6916" y="5797"/>
                  </a:lnTo>
                  <a:lnTo>
                    <a:pt x="6391" y="5501"/>
                  </a:lnTo>
                  <a:lnTo>
                    <a:pt x="6939" y="5181"/>
                  </a:lnTo>
                  <a:close/>
                  <a:moveTo>
                    <a:pt x="5684" y="5204"/>
                  </a:moveTo>
                  <a:lnTo>
                    <a:pt x="6209" y="5501"/>
                  </a:lnTo>
                  <a:cubicBezTo>
                    <a:pt x="6026" y="5615"/>
                    <a:pt x="5843" y="5729"/>
                    <a:pt x="5661" y="5820"/>
                  </a:cubicBezTo>
                  <a:lnTo>
                    <a:pt x="5090" y="5524"/>
                  </a:lnTo>
                  <a:cubicBezTo>
                    <a:pt x="5296" y="5409"/>
                    <a:pt x="5478" y="5318"/>
                    <a:pt x="5684" y="5204"/>
                  </a:cubicBezTo>
                  <a:close/>
                  <a:moveTo>
                    <a:pt x="4383" y="5227"/>
                  </a:moveTo>
                  <a:lnTo>
                    <a:pt x="4953" y="5546"/>
                  </a:lnTo>
                  <a:cubicBezTo>
                    <a:pt x="4771" y="5661"/>
                    <a:pt x="4565" y="5752"/>
                    <a:pt x="4383" y="5866"/>
                  </a:cubicBezTo>
                  <a:lnTo>
                    <a:pt x="3812" y="5546"/>
                  </a:lnTo>
                  <a:cubicBezTo>
                    <a:pt x="3995" y="5432"/>
                    <a:pt x="4200" y="5318"/>
                    <a:pt x="4383" y="5227"/>
                  </a:cubicBezTo>
                  <a:close/>
                  <a:moveTo>
                    <a:pt x="15179" y="5273"/>
                  </a:moveTo>
                  <a:cubicBezTo>
                    <a:pt x="15384" y="5387"/>
                    <a:pt x="15590" y="5478"/>
                    <a:pt x="15772" y="5592"/>
                  </a:cubicBezTo>
                  <a:cubicBezTo>
                    <a:pt x="15544" y="5706"/>
                    <a:pt x="15316" y="5843"/>
                    <a:pt x="15088" y="5957"/>
                  </a:cubicBezTo>
                  <a:cubicBezTo>
                    <a:pt x="14905" y="5866"/>
                    <a:pt x="14745" y="5752"/>
                    <a:pt x="14563" y="5638"/>
                  </a:cubicBezTo>
                  <a:cubicBezTo>
                    <a:pt x="14768" y="5524"/>
                    <a:pt x="14974" y="5387"/>
                    <a:pt x="15179" y="5273"/>
                  </a:cubicBezTo>
                  <a:close/>
                  <a:moveTo>
                    <a:pt x="13855" y="5341"/>
                  </a:moveTo>
                  <a:lnTo>
                    <a:pt x="14403" y="5661"/>
                  </a:lnTo>
                  <a:cubicBezTo>
                    <a:pt x="14243" y="5752"/>
                    <a:pt x="14083" y="5843"/>
                    <a:pt x="13924" y="5912"/>
                  </a:cubicBezTo>
                  <a:lnTo>
                    <a:pt x="13809" y="5980"/>
                  </a:lnTo>
                  <a:lnTo>
                    <a:pt x="13307" y="5683"/>
                  </a:lnTo>
                  <a:lnTo>
                    <a:pt x="13307" y="5661"/>
                  </a:lnTo>
                  <a:cubicBezTo>
                    <a:pt x="13490" y="5569"/>
                    <a:pt x="13672" y="5455"/>
                    <a:pt x="13855" y="5341"/>
                  </a:cubicBezTo>
                  <a:close/>
                  <a:moveTo>
                    <a:pt x="12645" y="5409"/>
                  </a:moveTo>
                  <a:lnTo>
                    <a:pt x="13125" y="5683"/>
                  </a:lnTo>
                  <a:lnTo>
                    <a:pt x="12531" y="6003"/>
                  </a:lnTo>
                  <a:lnTo>
                    <a:pt x="12075" y="5729"/>
                  </a:lnTo>
                  <a:lnTo>
                    <a:pt x="12645" y="5409"/>
                  </a:lnTo>
                  <a:close/>
                  <a:moveTo>
                    <a:pt x="11390" y="5455"/>
                  </a:moveTo>
                  <a:lnTo>
                    <a:pt x="11892" y="5729"/>
                  </a:lnTo>
                  <a:lnTo>
                    <a:pt x="11321" y="6049"/>
                  </a:lnTo>
                  <a:lnTo>
                    <a:pt x="10819" y="5775"/>
                  </a:lnTo>
                  <a:lnTo>
                    <a:pt x="11390" y="5455"/>
                  </a:lnTo>
                  <a:close/>
                  <a:moveTo>
                    <a:pt x="10112" y="5478"/>
                  </a:moveTo>
                  <a:lnTo>
                    <a:pt x="10614" y="5752"/>
                  </a:lnTo>
                  <a:lnTo>
                    <a:pt x="10568" y="5797"/>
                  </a:lnTo>
                  <a:lnTo>
                    <a:pt x="10043" y="6071"/>
                  </a:lnTo>
                  <a:lnTo>
                    <a:pt x="9541" y="5797"/>
                  </a:lnTo>
                  <a:lnTo>
                    <a:pt x="9975" y="5569"/>
                  </a:lnTo>
                  <a:lnTo>
                    <a:pt x="10112" y="5478"/>
                  </a:lnTo>
                  <a:close/>
                  <a:moveTo>
                    <a:pt x="8834" y="5501"/>
                  </a:moveTo>
                  <a:lnTo>
                    <a:pt x="9336" y="5797"/>
                  </a:lnTo>
                  <a:lnTo>
                    <a:pt x="8788" y="6117"/>
                  </a:lnTo>
                  <a:lnTo>
                    <a:pt x="8286" y="5820"/>
                  </a:lnTo>
                  <a:lnTo>
                    <a:pt x="8834" y="5501"/>
                  </a:lnTo>
                  <a:close/>
                  <a:moveTo>
                    <a:pt x="7555" y="5524"/>
                  </a:moveTo>
                  <a:lnTo>
                    <a:pt x="7943" y="5752"/>
                  </a:lnTo>
                  <a:lnTo>
                    <a:pt x="8057" y="5820"/>
                  </a:lnTo>
                  <a:lnTo>
                    <a:pt x="7510" y="6140"/>
                  </a:lnTo>
                  <a:lnTo>
                    <a:pt x="7281" y="6003"/>
                  </a:lnTo>
                  <a:lnTo>
                    <a:pt x="7007" y="5843"/>
                  </a:lnTo>
                  <a:lnTo>
                    <a:pt x="7555" y="5524"/>
                  </a:lnTo>
                  <a:close/>
                  <a:moveTo>
                    <a:pt x="6277" y="5546"/>
                  </a:moveTo>
                  <a:lnTo>
                    <a:pt x="6802" y="5843"/>
                  </a:lnTo>
                  <a:cubicBezTo>
                    <a:pt x="6619" y="5957"/>
                    <a:pt x="6437" y="6071"/>
                    <a:pt x="6254" y="6163"/>
                  </a:cubicBezTo>
                  <a:lnTo>
                    <a:pt x="5706" y="5866"/>
                  </a:lnTo>
                  <a:cubicBezTo>
                    <a:pt x="5889" y="5752"/>
                    <a:pt x="6094" y="5661"/>
                    <a:pt x="6277" y="5546"/>
                  </a:cubicBezTo>
                  <a:close/>
                  <a:moveTo>
                    <a:pt x="4999" y="5569"/>
                  </a:moveTo>
                  <a:lnTo>
                    <a:pt x="5547" y="5889"/>
                  </a:lnTo>
                  <a:cubicBezTo>
                    <a:pt x="5364" y="6003"/>
                    <a:pt x="5181" y="6094"/>
                    <a:pt x="4999" y="6208"/>
                  </a:cubicBezTo>
                  <a:lnTo>
                    <a:pt x="4405" y="5889"/>
                  </a:lnTo>
                  <a:cubicBezTo>
                    <a:pt x="4611" y="5775"/>
                    <a:pt x="4793" y="5683"/>
                    <a:pt x="4999" y="5569"/>
                  </a:cubicBezTo>
                  <a:close/>
                  <a:moveTo>
                    <a:pt x="14494" y="5706"/>
                  </a:moveTo>
                  <a:cubicBezTo>
                    <a:pt x="14677" y="5797"/>
                    <a:pt x="14837" y="5912"/>
                    <a:pt x="15019" y="6003"/>
                  </a:cubicBezTo>
                  <a:cubicBezTo>
                    <a:pt x="14859" y="6094"/>
                    <a:pt x="14700" y="6163"/>
                    <a:pt x="14563" y="6254"/>
                  </a:cubicBezTo>
                  <a:lnTo>
                    <a:pt x="14426" y="6322"/>
                  </a:lnTo>
                  <a:cubicBezTo>
                    <a:pt x="14243" y="6231"/>
                    <a:pt x="14083" y="6117"/>
                    <a:pt x="13901" y="6026"/>
                  </a:cubicBezTo>
                  <a:lnTo>
                    <a:pt x="13969" y="6003"/>
                  </a:lnTo>
                  <a:cubicBezTo>
                    <a:pt x="14129" y="5889"/>
                    <a:pt x="14289" y="5797"/>
                    <a:pt x="14471" y="5706"/>
                  </a:cubicBezTo>
                  <a:close/>
                  <a:moveTo>
                    <a:pt x="15795" y="5615"/>
                  </a:moveTo>
                  <a:cubicBezTo>
                    <a:pt x="16001" y="5729"/>
                    <a:pt x="16206" y="5820"/>
                    <a:pt x="16389" y="5934"/>
                  </a:cubicBezTo>
                  <a:cubicBezTo>
                    <a:pt x="16160" y="6071"/>
                    <a:pt x="15932" y="6186"/>
                    <a:pt x="15704" y="6322"/>
                  </a:cubicBezTo>
                  <a:cubicBezTo>
                    <a:pt x="15521" y="6208"/>
                    <a:pt x="15339" y="6094"/>
                    <a:pt x="15156" y="6003"/>
                  </a:cubicBezTo>
                  <a:cubicBezTo>
                    <a:pt x="15362" y="5866"/>
                    <a:pt x="15590" y="5752"/>
                    <a:pt x="15795" y="5615"/>
                  </a:cubicBezTo>
                  <a:close/>
                  <a:moveTo>
                    <a:pt x="13216" y="5729"/>
                  </a:moveTo>
                  <a:lnTo>
                    <a:pt x="13718" y="6026"/>
                  </a:lnTo>
                  <a:lnTo>
                    <a:pt x="13147" y="6345"/>
                  </a:lnTo>
                  <a:lnTo>
                    <a:pt x="13125" y="6322"/>
                  </a:lnTo>
                  <a:lnTo>
                    <a:pt x="12645" y="6049"/>
                  </a:lnTo>
                  <a:lnTo>
                    <a:pt x="13216" y="5729"/>
                  </a:lnTo>
                  <a:close/>
                  <a:moveTo>
                    <a:pt x="11983" y="5797"/>
                  </a:moveTo>
                  <a:lnTo>
                    <a:pt x="12440" y="6049"/>
                  </a:lnTo>
                  <a:lnTo>
                    <a:pt x="11869" y="6368"/>
                  </a:lnTo>
                  <a:lnTo>
                    <a:pt x="11436" y="6117"/>
                  </a:lnTo>
                  <a:lnTo>
                    <a:pt x="11983" y="5797"/>
                  </a:lnTo>
                  <a:close/>
                  <a:moveTo>
                    <a:pt x="10728" y="5820"/>
                  </a:moveTo>
                  <a:lnTo>
                    <a:pt x="11230" y="6117"/>
                  </a:lnTo>
                  <a:lnTo>
                    <a:pt x="11025" y="6208"/>
                  </a:lnTo>
                  <a:lnTo>
                    <a:pt x="10660" y="6437"/>
                  </a:lnTo>
                  <a:lnTo>
                    <a:pt x="10157" y="6140"/>
                  </a:lnTo>
                  <a:lnTo>
                    <a:pt x="10614" y="5889"/>
                  </a:lnTo>
                  <a:lnTo>
                    <a:pt x="10728" y="5820"/>
                  </a:lnTo>
                  <a:close/>
                  <a:moveTo>
                    <a:pt x="9450" y="5843"/>
                  </a:moveTo>
                  <a:lnTo>
                    <a:pt x="9952" y="6140"/>
                  </a:lnTo>
                  <a:lnTo>
                    <a:pt x="9381" y="6459"/>
                  </a:lnTo>
                  <a:lnTo>
                    <a:pt x="8879" y="6163"/>
                  </a:lnTo>
                  <a:lnTo>
                    <a:pt x="9450" y="5843"/>
                  </a:lnTo>
                  <a:close/>
                  <a:moveTo>
                    <a:pt x="8172" y="5889"/>
                  </a:moveTo>
                  <a:lnTo>
                    <a:pt x="8674" y="6163"/>
                  </a:lnTo>
                  <a:lnTo>
                    <a:pt x="8126" y="6482"/>
                  </a:lnTo>
                  <a:lnTo>
                    <a:pt x="7601" y="6186"/>
                  </a:lnTo>
                  <a:lnTo>
                    <a:pt x="8172" y="5889"/>
                  </a:lnTo>
                  <a:close/>
                  <a:moveTo>
                    <a:pt x="6893" y="5912"/>
                  </a:moveTo>
                  <a:lnTo>
                    <a:pt x="7236" y="6094"/>
                  </a:lnTo>
                  <a:lnTo>
                    <a:pt x="7418" y="6208"/>
                  </a:lnTo>
                  <a:cubicBezTo>
                    <a:pt x="7236" y="6300"/>
                    <a:pt x="7053" y="6414"/>
                    <a:pt x="6871" y="6528"/>
                  </a:cubicBezTo>
                  <a:lnTo>
                    <a:pt x="6574" y="6345"/>
                  </a:lnTo>
                  <a:lnTo>
                    <a:pt x="6323" y="6208"/>
                  </a:lnTo>
                  <a:cubicBezTo>
                    <a:pt x="6505" y="6094"/>
                    <a:pt x="6688" y="6003"/>
                    <a:pt x="6871" y="5912"/>
                  </a:cubicBezTo>
                  <a:close/>
                  <a:moveTo>
                    <a:pt x="5592" y="5912"/>
                  </a:moveTo>
                  <a:lnTo>
                    <a:pt x="6163" y="6231"/>
                  </a:lnTo>
                  <a:cubicBezTo>
                    <a:pt x="5980" y="6345"/>
                    <a:pt x="5798" y="6459"/>
                    <a:pt x="5615" y="6551"/>
                  </a:cubicBezTo>
                  <a:lnTo>
                    <a:pt x="5022" y="6231"/>
                  </a:lnTo>
                  <a:cubicBezTo>
                    <a:pt x="5227" y="6117"/>
                    <a:pt x="5410" y="6026"/>
                    <a:pt x="5592" y="5912"/>
                  </a:cubicBezTo>
                  <a:close/>
                  <a:moveTo>
                    <a:pt x="16412" y="5957"/>
                  </a:moveTo>
                  <a:cubicBezTo>
                    <a:pt x="16617" y="6071"/>
                    <a:pt x="16822" y="6163"/>
                    <a:pt x="17005" y="6277"/>
                  </a:cubicBezTo>
                  <a:cubicBezTo>
                    <a:pt x="16777" y="6414"/>
                    <a:pt x="16526" y="6528"/>
                    <a:pt x="16297" y="6665"/>
                  </a:cubicBezTo>
                  <a:cubicBezTo>
                    <a:pt x="16115" y="6551"/>
                    <a:pt x="15932" y="6459"/>
                    <a:pt x="15750" y="6345"/>
                  </a:cubicBezTo>
                  <a:cubicBezTo>
                    <a:pt x="15978" y="6208"/>
                    <a:pt x="16206" y="6094"/>
                    <a:pt x="16412" y="5957"/>
                  </a:cubicBezTo>
                  <a:close/>
                  <a:moveTo>
                    <a:pt x="15088" y="6026"/>
                  </a:moveTo>
                  <a:cubicBezTo>
                    <a:pt x="15270" y="6140"/>
                    <a:pt x="15453" y="6231"/>
                    <a:pt x="15635" y="6345"/>
                  </a:cubicBezTo>
                  <a:cubicBezTo>
                    <a:pt x="15498" y="6414"/>
                    <a:pt x="15339" y="6505"/>
                    <a:pt x="15202" y="6574"/>
                  </a:cubicBezTo>
                  <a:lnTo>
                    <a:pt x="15019" y="6688"/>
                  </a:lnTo>
                  <a:cubicBezTo>
                    <a:pt x="14837" y="6574"/>
                    <a:pt x="14677" y="6482"/>
                    <a:pt x="14494" y="6368"/>
                  </a:cubicBezTo>
                  <a:lnTo>
                    <a:pt x="14608" y="6322"/>
                  </a:lnTo>
                  <a:cubicBezTo>
                    <a:pt x="14768" y="6231"/>
                    <a:pt x="14928" y="6140"/>
                    <a:pt x="15088" y="6026"/>
                  </a:cubicBezTo>
                  <a:close/>
                  <a:moveTo>
                    <a:pt x="12554" y="6117"/>
                  </a:moveTo>
                  <a:lnTo>
                    <a:pt x="13056" y="6391"/>
                  </a:lnTo>
                  <a:lnTo>
                    <a:pt x="12486" y="6710"/>
                  </a:lnTo>
                  <a:cubicBezTo>
                    <a:pt x="12463" y="6710"/>
                    <a:pt x="12440" y="6688"/>
                    <a:pt x="12394" y="6688"/>
                  </a:cubicBezTo>
                  <a:lnTo>
                    <a:pt x="11983" y="6437"/>
                  </a:lnTo>
                  <a:lnTo>
                    <a:pt x="12554" y="6117"/>
                  </a:lnTo>
                  <a:close/>
                  <a:moveTo>
                    <a:pt x="13809" y="6071"/>
                  </a:moveTo>
                  <a:cubicBezTo>
                    <a:pt x="13992" y="6186"/>
                    <a:pt x="14175" y="6277"/>
                    <a:pt x="14334" y="6368"/>
                  </a:cubicBezTo>
                  <a:lnTo>
                    <a:pt x="13741" y="6710"/>
                  </a:lnTo>
                  <a:cubicBezTo>
                    <a:pt x="13581" y="6596"/>
                    <a:pt x="13421" y="6505"/>
                    <a:pt x="13239" y="6414"/>
                  </a:cubicBezTo>
                  <a:lnTo>
                    <a:pt x="13809" y="6071"/>
                  </a:lnTo>
                  <a:close/>
                  <a:moveTo>
                    <a:pt x="11321" y="6163"/>
                  </a:moveTo>
                  <a:lnTo>
                    <a:pt x="11778" y="6414"/>
                  </a:lnTo>
                  <a:lnTo>
                    <a:pt x="11458" y="6596"/>
                  </a:lnTo>
                  <a:lnTo>
                    <a:pt x="11207" y="6756"/>
                  </a:lnTo>
                  <a:lnTo>
                    <a:pt x="10774" y="6482"/>
                  </a:lnTo>
                  <a:lnTo>
                    <a:pt x="11070" y="6322"/>
                  </a:lnTo>
                  <a:lnTo>
                    <a:pt x="11321" y="6163"/>
                  </a:lnTo>
                  <a:close/>
                  <a:moveTo>
                    <a:pt x="10043" y="6186"/>
                  </a:moveTo>
                  <a:lnTo>
                    <a:pt x="10568" y="6482"/>
                  </a:lnTo>
                  <a:lnTo>
                    <a:pt x="9998" y="6802"/>
                  </a:lnTo>
                  <a:lnTo>
                    <a:pt x="9495" y="6505"/>
                  </a:lnTo>
                  <a:lnTo>
                    <a:pt x="10043" y="6186"/>
                  </a:lnTo>
                  <a:close/>
                  <a:moveTo>
                    <a:pt x="8765" y="6231"/>
                  </a:moveTo>
                  <a:lnTo>
                    <a:pt x="9290" y="6505"/>
                  </a:lnTo>
                  <a:lnTo>
                    <a:pt x="8765" y="6825"/>
                  </a:lnTo>
                  <a:lnTo>
                    <a:pt x="8742" y="6825"/>
                  </a:lnTo>
                  <a:lnTo>
                    <a:pt x="8217" y="6528"/>
                  </a:lnTo>
                  <a:lnTo>
                    <a:pt x="8765" y="6231"/>
                  </a:lnTo>
                  <a:close/>
                  <a:moveTo>
                    <a:pt x="7487" y="6254"/>
                  </a:moveTo>
                  <a:lnTo>
                    <a:pt x="8012" y="6551"/>
                  </a:lnTo>
                  <a:cubicBezTo>
                    <a:pt x="7829" y="6642"/>
                    <a:pt x="7669" y="6756"/>
                    <a:pt x="7487" y="6870"/>
                  </a:cubicBezTo>
                  <a:lnTo>
                    <a:pt x="6939" y="6551"/>
                  </a:lnTo>
                  <a:cubicBezTo>
                    <a:pt x="7122" y="6459"/>
                    <a:pt x="7304" y="6345"/>
                    <a:pt x="7487" y="6254"/>
                  </a:cubicBezTo>
                  <a:close/>
                  <a:moveTo>
                    <a:pt x="6209" y="6277"/>
                  </a:moveTo>
                  <a:lnTo>
                    <a:pt x="6505" y="6437"/>
                  </a:lnTo>
                  <a:lnTo>
                    <a:pt x="6756" y="6574"/>
                  </a:lnTo>
                  <a:cubicBezTo>
                    <a:pt x="6574" y="6688"/>
                    <a:pt x="6414" y="6802"/>
                    <a:pt x="6231" y="6893"/>
                  </a:cubicBezTo>
                  <a:lnTo>
                    <a:pt x="6026" y="6779"/>
                  </a:lnTo>
                  <a:lnTo>
                    <a:pt x="5638" y="6574"/>
                  </a:lnTo>
                  <a:cubicBezTo>
                    <a:pt x="5821" y="6459"/>
                    <a:pt x="6026" y="6368"/>
                    <a:pt x="6209" y="6277"/>
                  </a:cubicBezTo>
                  <a:close/>
                  <a:moveTo>
                    <a:pt x="17051" y="6300"/>
                  </a:moveTo>
                  <a:cubicBezTo>
                    <a:pt x="17233" y="6414"/>
                    <a:pt x="17439" y="6505"/>
                    <a:pt x="17621" y="6619"/>
                  </a:cubicBezTo>
                  <a:cubicBezTo>
                    <a:pt x="17370" y="6756"/>
                    <a:pt x="17142" y="6870"/>
                    <a:pt x="16891" y="7007"/>
                  </a:cubicBezTo>
                  <a:cubicBezTo>
                    <a:pt x="16708" y="6916"/>
                    <a:pt x="16526" y="6802"/>
                    <a:pt x="16366" y="6710"/>
                  </a:cubicBezTo>
                  <a:cubicBezTo>
                    <a:pt x="16594" y="6574"/>
                    <a:pt x="16822" y="6437"/>
                    <a:pt x="17051" y="6300"/>
                  </a:cubicBezTo>
                  <a:close/>
                  <a:moveTo>
                    <a:pt x="15704" y="6368"/>
                  </a:moveTo>
                  <a:cubicBezTo>
                    <a:pt x="15887" y="6482"/>
                    <a:pt x="16069" y="6574"/>
                    <a:pt x="16252" y="6688"/>
                  </a:cubicBezTo>
                  <a:cubicBezTo>
                    <a:pt x="16115" y="6756"/>
                    <a:pt x="15978" y="6825"/>
                    <a:pt x="15841" y="6916"/>
                  </a:cubicBezTo>
                  <a:lnTo>
                    <a:pt x="15613" y="7030"/>
                  </a:lnTo>
                  <a:cubicBezTo>
                    <a:pt x="15453" y="6939"/>
                    <a:pt x="15270" y="6825"/>
                    <a:pt x="15110" y="6733"/>
                  </a:cubicBezTo>
                  <a:lnTo>
                    <a:pt x="15247" y="6642"/>
                  </a:lnTo>
                  <a:cubicBezTo>
                    <a:pt x="15407" y="6574"/>
                    <a:pt x="15544" y="6459"/>
                    <a:pt x="15704" y="6368"/>
                  </a:cubicBezTo>
                  <a:close/>
                  <a:moveTo>
                    <a:pt x="14426" y="6414"/>
                  </a:moveTo>
                  <a:cubicBezTo>
                    <a:pt x="14608" y="6505"/>
                    <a:pt x="14791" y="6619"/>
                    <a:pt x="14974" y="6710"/>
                  </a:cubicBezTo>
                  <a:lnTo>
                    <a:pt x="14357" y="7053"/>
                  </a:lnTo>
                  <a:cubicBezTo>
                    <a:pt x="14175" y="6962"/>
                    <a:pt x="14015" y="6847"/>
                    <a:pt x="13855" y="6756"/>
                  </a:cubicBezTo>
                  <a:lnTo>
                    <a:pt x="14426" y="6414"/>
                  </a:lnTo>
                  <a:close/>
                  <a:moveTo>
                    <a:pt x="13170" y="6459"/>
                  </a:moveTo>
                  <a:cubicBezTo>
                    <a:pt x="13330" y="6551"/>
                    <a:pt x="13513" y="6642"/>
                    <a:pt x="13672" y="6733"/>
                  </a:cubicBezTo>
                  <a:lnTo>
                    <a:pt x="13079" y="7076"/>
                  </a:lnTo>
                  <a:cubicBezTo>
                    <a:pt x="12919" y="6984"/>
                    <a:pt x="12759" y="6870"/>
                    <a:pt x="12577" y="6779"/>
                  </a:cubicBezTo>
                  <a:lnTo>
                    <a:pt x="13170" y="6459"/>
                  </a:lnTo>
                  <a:close/>
                  <a:moveTo>
                    <a:pt x="11892" y="6482"/>
                  </a:moveTo>
                  <a:lnTo>
                    <a:pt x="12371" y="6756"/>
                  </a:lnTo>
                  <a:cubicBezTo>
                    <a:pt x="12371" y="6756"/>
                    <a:pt x="12371" y="6756"/>
                    <a:pt x="12394" y="6779"/>
                  </a:cubicBezTo>
                  <a:lnTo>
                    <a:pt x="12098" y="6916"/>
                  </a:lnTo>
                  <a:lnTo>
                    <a:pt x="11824" y="7099"/>
                  </a:lnTo>
                  <a:cubicBezTo>
                    <a:pt x="11778" y="7076"/>
                    <a:pt x="11732" y="7053"/>
                    <a:pt x="11687" y="7030"/>
                  </a:cubicBezTo>
                  <a:lnTo>
                    <a:pt x="11321" y="6802"/>
                  </a:lnTo>
                  <a:lnTo>
                    <a:pt x="11527" y="6688"/>
                  </a:lnTo>
                  <a:lnTo>
                    <a:pt x="11892" y="6482"/>
                  </a:lnTo>
                  <a:close/>
                  <a:moveTo>
                    <a:pt x="10660" y="6551"/>
                  </a:moveTo>
                  <a:lnTo>
                    <a:pt x="11116" y="6802"/>
                  </a:lnTo>
                  <a:lnTo>
                    <a:pt x="10545" y="7121"/>
                  </a:lnTo>
                  <a:lnTo>
                    <a:pt x="10089" y="6870"/>
                  </a:lnTo>
                  <a:lnTo>
                    <a:pt x="10660" y="6551"/>
                  </a:lnTo>
                  <a:close/>
                  <a:moveTo>
                    <a:pt x="9381" y="6574"/>
                  </a:moveTo>
                  <a:lnTo>
                    <a:pt x="9906" y="6847"/>
                  </a:lnTo>
                  <a:lnTo>
                    <a:pt x="9336" y="7190"/>
                  </a:lnTo>
                  <a:lnTo>
                    <a:pt x="8811" y="6893"/>
                  </a:lnTo>
                  <a:lnTo>
                    <a:pt x="9381" y="6574"/>
                  </a:lnTo>
                  <a:close/>
                  <a:moveTo>
                    <a:pt x="8103" y="6596"/>
                  </a:moveTo>
                  <a:lnTo>
                    <a:pt x="8628" y="6893"/>
                  </a:lnTo>
                  <a:cubicBezTo>
                    <a:pt x="8445" y="7007"/>
                    <a:pt x="8263" y="7099"/>
                    <a:pt x="8080" y="7213"/>
                  </a:cubicBezTo>
                  <a:lnTo>
                    <a:pt x="7532" y="6893"/>
                  </a:lnTo>
                  <a:cubicBezTo>
                    <a:pt x="7715" y="6802"/>
                    <a:pt x="7920" y="6688"/>
                    <a:pt x="8103" y="6596"/>
                  </a:cubicBezTo>
                  <a:close/>
                  <a:moveTo>
                    <a:pt x="6825" y="6619"/>
                  </a:moveTo>
                  <a:lnTo>
                    <a:pt x="7373" y="6939"/>
                  </a:lnTo>
                  <a:cubicBezTo>
                    <a:pt x="7190" y="7030"/>
                    <a:pt x="7007" y="7144"/>
                    <a:pt x="6825" y="7258"/>
                  </a:cubicBezTo>
                  <a:lnTo>
                    <a:pt x="6254" y="6916"/>
                  </a:lnTo>
                  <a:cubicBezTo>
                    <a:pt x="6437" y="6825"/>
                    <a:pt x="6619" y="6710"/>
                    <a:pt x="6825" y="6619"/>
                  </a:cubicBezTo>
                  <a:close/>
                  <a:moveTo>
                    <a:pt x="16320" y="6710"/>
                  </a:moveTo>
                  <a:cubicBezTo>
                    <a:pt x="16503" y="6825"/>
                    <a:pt x="16685" y="6916"/>
                    <a:pt x="16868" y="7030"/>
                  </a:cubicBezTo>
                  <a:cubicBezTo>
                    <a:pt x="16731" y="7099"/>
                    <a:pt x="16617" y="7167"/>
                    <a:pt x="16480" y="7235"/>
                  </a:cubicBezTo>
                  <a:lnTo>
                    <a:pt x="16206" y="7372"/>
                  </a:lnTo>
                  <a:cubicBezTo>
                    <a:pt x="16046" y="7281"/>
                    <a:pt x="15864" y="7190"/>
                    <a:pt x="15704" y="7076"/>
                  </a:cubicBezTo>
                  <a:lnTo>
                    <a:pt x="15887" y="6984"/>
                  </a:lnTo>
                  <a:cubicBezTo>
                    <a:pt x="16023" y="6893"/>
                    <a:pt x="16183" y="6802"/>
                    <a:pt x="16320" y="6710"/>
                  </a:cubicBezTo>
                  <a:close/>
                  <a:moveTo>
                    <a:pt x="15065" y="6756"/>
                  </a:moveTo>
                  <a:cubicBezTo>
                    <a:pt x="15225" y="6847"/>
                    <a:pt x="15407" y="6962"/>
                    <a:pt x="15590" y="7053"/>
                  </a:cubicBezTo>
                  <a:lnTo>
                    <a:pt x="14951" y="7395"/>
                  </a:lnTo>
                  <a:cubicBezTo>
                    <a:pt x="14791" y="7304"/>
                    <a:pt x="14608" y="7213"/>
                    <a:pt x="14449" y="7099"/>
                  </a:cubicBezTo>
                  <a:lnTo>
                    <a:pt x="15065" y="6756"/>
                  </a:lnTo>
                  <a:close/>
                  <a:moveTo>
                    <a:pt x="13787" y="6802"/>
                  </a:moveTo>
                  <a:cubicBezTo>
                    <a:pt x="13946" y="6893"/>
                    <a:pt x="14129" y="6984"/>
                    <a:pt x="14289" y="7076"/>
                  </a:cubicBezTo>
                  <a:lnTo>
                    <a:pt x="13672" y="7418"/>
                  </a:lnTo>
                  <a:cubicBezTo>
                    <a:pt x="13513" y="7327"/>
                    <a:pt x="13353" y="7235"/>
                    <a:pt x="13193" y="7144"/>
                  </a:cubicBezTo>
                  <a:lnTo>
                    <a:pt x="13787" y="6802"/>
                  </a:lnTo>
                  <a:close/>
                  <a:moveTo>
                    <a:pt x="12508" y="6825"/>
                  </a:moveTo>
                  <a:cubicBezTo>
                    <a:pt x="12668" y="6916"/>
                    <a:pt x="12851" y="7007"/>
                    <a:pt x="13011" y="7099"/>
                  </a:cubicBezTo>
                  <a:lnTo>
                    <a:pt x="12759" y="7258"/>
                  </a:lnTo>
                  <a:lnTo>
                    <a:pt x="12417" y="7441"/>
                  </a:lnTo>
                  <a:cubicBezTo>
                    <a:pt x="12257" y="7350"/>
                    <a:pt x="12098" y="7258"/>
                    <a:pt x="11915" y="7167"/>
                  </a:cubicBezTo>
                  <a:lnTo>
                    <a:pt x="12166" y="7030"/>
                  </a:lnTo>
                  <a:lnTo>
                    <a:pt x="12508" y="6825"/>
                  </a:lnTo>
                  <a:close/>
                  <a:moveTo>
                    <a:pt x="11230" y="6847"/>
                  </a:moveTo>
                  <a:lnTo>
                    <a:pt x="11641" y="7099"/>
                  </a:lnTo>
                  <a:cubicBezTo>
                    <a:pt x="11687" y="7121"/>
                    <a:pt x="11709" y="7121"/>
                    <a:pt x="11732" y="7144"/>
                  </a:cubicBezTo>
                  <a:lnTo>
                    <a:pt x="11162" y="7464"/>
                  </a:lnTo>
                  <a:cubicBezTo>
                    <a:pt x="11093" y="7441"/>
                    <a:pt x="11048" y="7395"/>
                    <a:pt x="10979" y="7372"/>
                  </a:cubicBezTo>
                  <a:lnTo>
                    <a:pt x="10660" y="7190"/>
                  </a:lnTo>
                  <a:lnTo>
                    <a:pt x="11230" y="6847"/>
                  </a:lnTo>
                  <a:close/>
                  <a:moveTo>
                    <a:pt x="9998" y="6916"/>
                  </a:moveTo>
                  <a:lnTo>
                    <a:pt x="10454" y="7167"/>
                  </a:lnTo>
                  <a:lnTo>
                    <a:pt x="9883" y="7509"/>
                  </a:lnTo>
                  <a:lnTo>
                    <a:pt x="9427" y="7235"/>
                  </a:lnTo>
                  <a:lnTo>
                    <a:pt x="9998" y="6916"/>
                  </a:lnTo>
                  <a:close/>
                  <a:moveTo>
                    <a:pt x="8719" y="6939"/>
                  </a:moveTo>
                  <a:lnTo>
                    <a:pt x="9244" y="7235"/>
                  </a:lnTo>
                  <a:lnTo>
                    <a:pt x="9222" y="7235"/>
                  </a:lnTo>
                  <a:cubicBezTo>
                    <a:pt x="9039" y="7350"/>
                    <a:pt x="8879" y="7464"/>
                    <a:pt x="8697" y="7555"/>
                  </a:cubicBezTo>
                  <a:lnTo>
                    <a:pt x="8149" y="7258"/>
                  </a:lnTo>
                  <a:cubicBezTo>
                    <a:pt x="8331" y="7144"/>
                    <a:pt x="8514" y="7053"/>
                    <a:pt x="8719" y="6939"/>
                  </a:cubicBezTo>
                  <a:close/>
                  <a:moveTo>
                    <a:pt x="7418" y="6962"/>
                  </a:moveTo>
                  <a:lnTo>
                    <a:pt x="7989" y="7281"/>
                  </a:lnTo>
                  <a:cubicBezTo>
                    <a:pt x="7806" y="7372"/>
                    <a:pt x="7624" y="7487"/>
                    <a:pt x="7441" y="7601"/>
                  </a:cubicBezTo>
                  <a:lnTo>
                    <a:pt x="6848" y="7258"/>
                  </a:lnTo>
                  <a:cubicBezTo>
                    <a:pt x="7053" y="7167"/>
                    <a:pt x="7236" y="7053"/>
                    <a:pt x="7418" y="6962"/>
                  </a:cubicBezTo>
                  <a:close/>
                  <a:moveTo>
                    <a:pt x="16297" y="7441"/>
                  </a:moveTo>
                  <a:lnTo>
                    <a:pt x="16297" y="7441"/>
                  </a:lnTo>
                  <a:cubicBezTo>
                    <a:pt x="16457" y="7532"/>
                    <a:pt x="16640" y="7624"/>
                    <a:pt x="16800" y="7738"/>
                  </a:cubicBezTo>
                  <a:cubicBezTo>
                    <a:pt x="16640" y="7624"/>
                    <a:pt x="16480" y="7532"/>
                    <a:pt x="16297" y="7441"/>
                  </a:cubicBezTo>
                  <a:close/>
                  <a:moveTo>
                    <a:pt x="15681" y="7099"/>
                  </a:moveTo>
                  <a:cubicBezTo>
                    <a:pt x="15841" y="7190"/>
                    <a:pt x="16023" y="7304"/>
                    <a:pt x="16206" y="7395"/>
                  </a:cubicBezTo>
                  <a:lnTo>
                    <a:pt x="15544" y="7760"/>
                  </a:lnTo>
                  <a:cubicBezTo>
                    <a:pt x="15384" y="7646"/>
                    <a:pt x="15202" y="7555"/>
                    <a:pt x="15042" y="7464"/>
                  </a:cubicBezTo>
                  <a:lnTo>
                    <a:pt x="15681" y="7099"/>
                  </a:lnTo>
                  <a:close/>
                  <a:moveTo>
                    <a:pt x="14403" y="7144"/>
                  </a:moveTo>
                  <a:cubicBezTo>
                    <a:pt x="14563" y="7235"/>
                    <a:pt x="14745" y="7327"/>
                    <a:pt x="14905" y="7418"/>
                  </a:cubicBezTo>
                  <a:lnTo>
                    <a:pt x="14289" y="7783"/>
                  </a:lnTo>
                  <a:cubicBezTo>
                    <a:pt x="14106" y="7669"/>
                    <a:pt x="13946" y="7578"/>
                    <a:pt x="13787" y="7487"/>
                  </a:cubicBezTo>
                  <a:lnTo>
                    <a:pt x="14403" y="7144"/>
                  </a:lnTo>
                  <a:close/>
                  <a:moveTo>
                    <a:pt x="13125" y="7167"/>
                  </a:moveTo>
                  <a:cubicBezTo>
                    <a:pt x="13284" y="7258"/>
                    <a:pt x="13467" y="7350"/>
                    <a:pt x="13627" y="7441"/>
                  </a:cubicBezTo>
                  <a:lnTo>
                    <a:pt x="13399" y="7578"/>
                  </a:lnTo>
                  <a:lnTo>
                    <a:pt x="13011" y="7806"/>
                  </a:lnTo>
                  <a:cubicBezTo>
                    <a:pt x="12851" y="7692"/>
                    <a:pt x="12691" y="7601"/>
                    <a:pt x="12531" y="7509"/>
                  </a:cubicBezTo>
                  <a:lnTo>
                    <a:pt x="12805" y="7350"/>
                  </a:lnTo>
                  <a:lnTo>
                    <a:pt x="13125" y="7167"/>
                  </a:lnTo>
                  <a:close/>
                  <a:moveTo>
                    <a:pt x="11846" y="7213"/>
                  </a:moveTo>
                  <a:cubicBezTo>
                    <a:pt x="12006" y="7304"/>
                    <a:pt x="12189" y="7395"/>
                    <a:pt x="12349" y="7487"/>
                  </a:cubicBezTo>
                  <a:lnTo>
                    <a:pt x="11755" y="7829"/>
                  </a:lnTo>
                  <a:cubicBezTo>
                    <a:pt x="11595" y="7715"/>
                    <a:pt x="11413" y="7624"/>
                    <a:pt x="11253" y="7532"/>
                  </a:cubicBezTo>
                  <a:lnTo>
                    <a:pt x="11846" y="7213"/>
                  </a:lnTo>
                  <a:close/>
                  <a:moveTo>
                    <a:pt x="10568" y="7235"/>
                  </a:moveTo>
                  <a:lnTo>
                    <a:pt x="10933" y="7441"/>
                  </a:lnTo>
                  <a:cubicBezTo>
                    <a:pt x="10979" y="7464"/>
                    <a:pt x="11025" y="7487"/>
                    <a:pt x="11070" y="7509"/>
                  </a:cubicBezTo>
                  <a:lnTo>
                    <a:pt x="10500" y="7852"/>
                  </a:lnTo>
                  <a:cubicBezTo>
                    <a:pt x="10431" y="7806"/>
                    <a:pt x="10340" y="7760"/>
                    <a:pt x="10271" y="7715"/>
                  </a:cubicBezTo>
                  <a:lnTo>
                    <a:pt x="9975" y="7555"/>
                  </a:lnTo>
                  <a:lnTo>
                    <a:pt x="10568" y="7235"/>
                  </a:lnTo>
                  <a:close/>
                  <a:moveTo>
                    <a:pt x="9336" y="7281"/>
                  </a:moveTo>
                  <a:lnTo>
                    <a:pt x="9792" y="7555"/>
                  </a:lnTo>
                  <a:lnTo>
                    <a:pt x="9678" y="7624"/>
                  </a:lnTo>
                  <a:cubicBezTo>
                    <a:pt x="9518" y="7715"/>
                    <a:pt x="9381" y="7806"/>
                    <a:pt x="9244" y="7875"/>
                  </a:cubicBezTo>
                  <a:lnTo>
                    <a:pt x="8742" y="7601"/>
                  </a:lnTo>
                  <a:cubicBezTo>
                    <a:pt x="8925" y="7509"/>
                    <a:pt x="9107" y="7418"/>
                    <a:pt x="9267" y="7327"/>
                  </a:cubicBezTo>
                  <a:lnTo>
                    <a:pt x="9336" y="7281"/>
                  </a:lnTo>
                  <a:close/>
                  <a:moveTo>
                    <a:pt x="8035" y="7304"/>
                  </a:moveTo>
                  <a:lnTo>
                    <a:pt x="8605" y="7624"/>
                  </a:lnTo>
                  <a:cubicBezTo>
                    <a:pt x="8400" y="7738"/>
                    <a:pt x="8217" y="7829"/>
                    <a:pt x="8035" y="7943"/>
                  </a:cubicBezTo>
                  <a:lnTo>
                    <a:pt x="7464" y="7601"/>
                  </a:lnTo>
                  <a:cubicBezTo>
                    <a:pt x="7647" y="7509"/>
                    <a:pt x="7852" y="7395"/>
                    <a:pt x="8035" y="7304"/>
                  </a:cubicBezTo>
                  <a:close/>
                  <a:moveTo>
                    <a:pt x="15019" y="7487"/>
                  </a:moveTo>
                  <a:cubicBezTo>
                    <a:pt x="15179" y="7578"/>
                    <a:pt x="15362" y="7669"/>
                    <a:pt x="15521" y="7760"/>
                  </a:cubicBezTo>
                  <a:lnTo>
                    <a:pt x="14882" y="8126"/>
                  </a:lnTo>
                  <a:cubicBezTo>
                    <a:pt x="14722" y="8034"/>
                    <a:pt x="14540" y="7943"/>
                    <a:pt x="14380" y="7829"/>
                  </a:cubicBezTo>
                  <a:lnTo>
                    <a:pt x="15019" y="7487"/>
                  </a:lnTo>
                  <a:close/>
                  <a:moveTo>
                    <a:pt x="13741" y="7509"/>
                  </a:moveTo>
                  <a:cubicBezTo>
                    <a:pt x="13901" y="7601"/>
                    <a:pt x="14083" y="7692"/>
                    <a:pt x="14243" y="7783"/>
                  </a:cubicBezTo>
                  <a:lnTo>
                    <a:pt x="14038" y="7920"/>
                  </a:lnTo>
                  <a:lnTo>
                    <a:pt x="13604" y="8148"/>
                  </a:lnTo>
                  <a:cubicBezTo>
                    <a:pt x="13444" y="8057"/>
                    <a:pt x="13284" y="7966"/>
                    <a:pt x="13125" y="7852"/>
                  </a:cubicBezTo>
                  <a:lnTo>
                    <a:pt x="13444" y="7669"/>
                  </a:lnTo>
                  <a:lnTo>
                    <a:pt x="13741" y="7509"/>
                  </a:lnTo>
                  <a:close/>
                  <a:moveTo>
                    <a:pt x="12463" y="7555"/>
                  </a:moveTo>
                  <a:cubicBezTo>
                    <a:pt x="12623" y="7646"/>
                    <a:pt x="12805" y="7738"/>
                    <a:pt x="12965" y="7829"/>
                  </a:cubicBezTo>
                  <a:lnTo>
                    <a:pt x="12349" y="8171"/>
                  </a:lnTo>
                  <a:cubicBezTo>
                    <a:pt x="12189" y="8080"/>
                    <a:pt x="12029" y="7989"/>
                    <a:pt x="11846" y="7875"/>
                  </a:cubicBezTo>
                  <a:lnTo>
                    <a:pt x="12463" y="7555"/>
                  </a:lnTo>
                  <a:close/>
                  <a:moveTo>
                    <a:pt x="11162" y="7578"/>
                  </a:moveTo>
                  <a:cubicBezTo>
                    <a:pt x="11344" y="7669"/>
                    <a:pt x="11527" y="7760"/>
                    <a:pt x="11687" y="7852"/>
                  </a:cubicBezTo>
                  <a:lnTo>
                    <a:pt x="11093" y="8194"/>
                  </a:lnTo>
                  <a:cubicBezTo>
                    <a:pt x="10933" y="8103"/>
                    <a:pt x="10751" y="7989"/>
                    <a:pt x="10591" y="7897"/>
                  </a:cubicBezTo>
                  <a:lnTo>
                    <a:pt x="11162" y="7578"/>
                  </a:lnTo>
                  <a:close/>
                  <a:moveTo>
                    <a:pt x="9883" y="7601"/>
                  </a:moveTo>
                  <a:lnTo>
                    <a:pt x="10226" y="7783"/>
                  </a:lnTo>
                  <a:cubicBezTo>
                    <a:pt x="10294" y="7829"/>
                    <a:pt x="10363" y="7852"/>
                    <a:pt x="10408" y="7897"/>
                  </a:cubicBezTo>
                  <a:lnTo>
                    <a:pt x="10317" y="7943"/>
                  </a:lnTo>
                  <a:cubicBezTo>
                    <a:pt x="10157" y="8034"/>
                    <a:pt x="9998" y="8148"/>
                    <a:pt x="9838" y="8240"/>
                  </a:cubicBezTo>
                  <a:cubicBezTo>
                    <a:pt x="9747" y="8171"/>
                    <a:pt x="9655" y="8126"/>
                    <a:pt x="9564" y="8057"/>
                  </a:cubicBezTo>
                  <a:lnTo>
                    <a:pt x="9313" y="7920"/>
                  </a:lnTo>
                  <a:cubicBezTo>
                    <a:pt x="9450" y="7852"/>
                    <a:pt x="9587" y="7783"/>
                    <a:pt x="9724" y="7692"/>
                  </a:cubicBezTo>
                  <a:lnTo>
                    <a:pt x="9883" y="7601"/>
                  </a:lnTo>
                  <a:close/>
                  <a:moveTo>
                    <a:pt x="8651" y="7646"/>
                  </a:moveTo>
                  <a:lnTo>
                    <a:pt x="9153" y="7943"/>
                  </a:lnTo>
                  <a:cubicBezTo>
                    <a:pt x="8970" y="8034"/>
                    <a:pt x="8788" y="8148"/>
                    <a:pt x="8582" y="8263"/>
                  </a:cubicBezTo>
                  <a:lnTo>
                    <a:pt x="8080" y="7966"/>
                  </a:lnTo>
                  <a:cubicBezTo>
                    <a:pt x="8263" y="7852"/>
                    <a:pt x="8468" y="7760"/>
                    <a:pt x="8651" y="7646"/>
                  </a:cubicBezTo>
                  <a:close/>
                  <a:moveTo>
                    <a:pt x="14357" y="7852"/>
                  </a:moveTo>
                  <a:cubicBezTo>
                    <a:pt x="14517" y="7943"/>
                    <a:pt x="14700" y="8034"/>
                    <a:pt x="14859" y="8126"/>
                  </a:cubicBezTo>
                  <a:lnTo>
                    <a:pt x="14677" y="8240"/>
                  </a:lnTo>
                  <a:lnTo>
                    <a:pt x="14220" y="8491"/>
                  </a:lnTo>
                  <a:cubicBezTo>
                    <a:pt x="14060" y="8400"/>
                    <a:pt x="13878" y="8308"/>
                    <a:pt x="13718" y="8217"/>
                  </a:cubicBezTo>
                  <a:lnTo>
                    <a:pt x="14083" y="8012"/>
                  </a:lnTo>
                  <a:lnTo>
                    <a:pt x="14357" y="7852"/>
                  </a:lnTo>
                  <a:close/>
                  <a:moveTo>
                    <a:pt x="13079" y="7875"/>
                  </a:moveTo>
                  <a:cubicBezTo>
                    <a:pt x="13239" y="7989"/>
                    <a:pt x="13421" y="8080"/>
                    <a:pt x="13581" y="8171"/>
                  </a:cubicBezTo>
                  <a:lnTo>
                    <a:pt x="12965" y="8537"/>
                  </a:lnTo>
                  <a:cubicBezTo>
                    <a:pt x="12782" y="8422"/>
                    <a:pt x="12623" y="8331"/>
                    <a:pt x="12463" y="8240"/>
                  </a:cubicBezTo>
                  <a:lnTo>
                    <a:pt x="13079" y="7875"/>
                  </a:lnTo>
                  <a:close/>
                  <a:moveTo>
                    <a:pt x="11801" y="7920"/>
                  </a:moveTo>
                  <a:cubicBezTo>
                    <a:pt x="11961" y="8012"/>
                    <a:pt x="12143" y="8103"/>
                    <a:pt x="12303" y="8194"/>
                  </a:cubicBezTo>
                  <a:lnTo>
                    <a:pt x="11687" y="8559"/>
                  </a:lnTo>
                  <a:cubicBezTo>
                    <a:pt x="11527" y="8445"/>
                    <a:pt x="11344" y="8354"/>
                    <a:pt x="11185" y="8263"/>
                  </a:cubicBezTo>
                  <a:lnTo>
                    <a:pt x="11801" y="7920"/>
                  </a:lnTo>
                  <a:close/>
                  <a:moveTo>
                    <a:pt x="10500" y="7943"/>
                  </a:moveTo>
                  <a:cubicBezTo>
                    <a:pt x="10682" y="8034"/>
                    <a:pt x="10865" y="8148"/>
                    <a:pt x="11025" y="8240"/>
                  </a:cubicBezTo>
                  <a:lnTo>
                    <a:pt x="10956" y="8285"/>
                  </a:lnTo>
                  <a:cubicBezTo>
                    <a:pt x="10774" y="8377"/>
                    <a:pt x="10614" y="8491"/>
                    <a:pt x="10454" y="8582"/>
                  </a:cubicBezTo>
                  <a:cubicBezTo>
                    <a:pt x="10271" y="8468"/>
                    <a:pt x="10089" y="8377"/>
                    <a:pt x="9906" y="8263"/>
                  </a:cubicBezTo>
                  <a:cubicBezTo>
                    <a:pt x="10066" y="8194"/>
                    <a:pt x="10203" y="8103"/>
                    <a:pt x="10363" y="8034"/>
                  </a:cubicBezTo>
                  <a:lnTo>
                    <a:pt x="10500" y="7943"/>
                  </a:lnTo>
                  <a:close/>
                  <a:moveTo>
                    <a:pt x="9222" y="7966"/>
                  </a:moveTo>
                  <a:lnTo>
                    <a:pt x="9518" y="8148"/>
                  </a:lnTo>
                  <a:cubicBezTo>
                    <a:pt x="9610" y="8194"/>
                    <a:pt x="9678" y="8240"/>
                    <a:pt x="9769" y="8285"/>
                  </a:cubicBezTo>
                  <a:cubicBezTo>
                    <a:pt x="9587" y="8377"/>
                    <a:pt x="9381" y="8491"/>
                    <a:pt x="9199" y="8605"/>
                  </a:cubicBezTo>
                  <a:cubicBezTo>
                    <a:pt x="9130" y="8582"/>
                    <a:pt x="9085" y="8537"/>
                    <a:pt x="9016" y="8514"/>
                  </a:cubicBezTo>
                  <a:lnTo>
                    <a:pt x="8628" y="8285"/>
                  </a:lnTo>
                  <a:cubicBezTo>
                    <a:pt x="8834" y="8171"/>
                    <a:pt x="9016" y="8080"/>
                    <a:pt x="9222" y="7966"/>
                  </a:cubicBezTo>
                  <a:close/>
                  <a:moveTo>
                    <a:pt x="14312" y="8559"/>
                  </a:moveTo>
                  <a:lnTo>
                    <a:pt x="14312" y="8559"/>
                  </a:lnTo>
                  <a:cubicBezTo>
                    <a:pt x="14426" y="8628"/>
                    <a:pt x="14540" y="8696"/>
                    <a:pt x="14677" y="8765"/>
                  </a:cubicBezTo>
                  <a:cubicBezTo>
                    <a:pt x="14563" y="8696"/>
                    <a:pt x="14449" y="8628"/>
                    <a:pt x="14312" y="8559"/>
                  </a:cubicBezTo>
                  <a:close/>
                  <a:moveTo>
                    <a:pt x="13695" y="8217"/>
                  </a:moveTo>
                  <a:cubicBezTo>
                    <a:pt x="13855" y="8331"/>
                    <a:pt x="14038" y="8422"/>
                    <a:pt x="14197" y="8514"/>
                  </a:cubicBezTo>
                  <a:lnTo>
                    <a:pt x="13558" y="8879"/>
                  </a:lnTo>
                  <a:cubicBezTo>
                    <a:pt x="13399" y="8788"/>
                    <a:pt x="13216" y="8673"/>
                    <a:pt x="13056" y="8582"/>
                  </a:cubicBezTo>
                  <a:lnTo>
                    <a:pt x="13695" y="8217"/>
                  </a:lnTo>
                  <a:close/>
                  <a:moveTo>
                    <a:pt x="12417" y="8263"/>
                  </a:moveTo>
                  <a:cubicBezTo>
                    <a:pt x="12577" y="8354"/>
                    <a:pt x="12759" y="8445"/>
                    <a:pt x="12919" y="8537"/>
                  </a:cubicBezTo>
                  <a:lnTo>
                    <a:pt x="12303" y="8902"/>
                  </a:lnTo>
                  <a:cubicBezTo>
                    <a:pt x="12120" y="8810"/>
                    <a:pt x="11961" y="8696"/>
                    <a:pt x="11778" y="8605"/>
                  </a:cubicBezTo>
                  <a:lnTo>
                    <a:pt x="12417" y="8263"/>
                  </a:lnTo>
                  <a:close/>
                  <a:moveTo>
                    <a:pt x="11116" y="8285"/>
                  </a:moveTo>
                  <a:cubicBezTo>
                    <a:pt x="11299" y="8377"/>
                    <a:pt x="11481" y="8491"/>
                    <a:pt x="11641" y="8582"/>
                  </a:cubicBezTo>
                  <a:lnTo>
                    <a:pt x="11595" y="8605"/>
                  </a:lnTo>
                  <a:cubicBezTo>
                    <a:pt x="11413" y="8719"/>
                    <a:pt x="11230" y="8833"/>
                    <a:pt x="11048" y="8925"/>
                  </a:cubicBezTo>
                  <a:cubicBezTo>
                    <a:pt x="10865" y="8833"/>
                    <a:pt x="10682" y="8719"/>
                    <a:pt x="10500" y="8628"/>
                  </a:cubicBezTo>
                  <a:cubicBezTo>
                    <a:pt x="10660" y="8537"/>
                    <a:pt x="10842" y="8445"/>
                    <a:pt x="11002" y="8354"/>
                  </a:cubicBezTo>
                  <a:lnTo>
                    <a:pt x="11116" y="8285"/>
                  </a:lnTo>
                  <a:close/>
                  <a:moveTo>
                    <a:pt x="9838" y="8308"/>
                  </a:moveTo>
                  <a:cubicBezTo>
                    <a:pt x="10020" y="8422"/>
                    <a:pt x="10203" y="8514"/>
                    <a:pt x="10386" y="8628"/>
                  </a:cubicBezTo>
                  <a:cubicBezTo>
                    <a:pt x="10180" y="8742"/>
                    <a:pt x="9998" y="8856"/>
                    <a:pt x="9792" y="8970"/>
                  </a:cubicBezTo>
                  <a:cubicBezTo>
                    <a:pt x="9610" y="8856"/>
                    <a:pt x="9427" y="8742"/>
                    <a:pt x="9222" y="8628"/>
                  </a:cubicBezTo>
                  <a:cubicBezTo>
                    <a:pt x="9427" y="8514"/>
                    <a:pt x="9632" y="8422"/>
                    <a:pt x="9838" y="8308"/>
                  </a:cubicBezTo>
                  <a:close/>
                  <a:moveTo>
                    <a:pt x="13033" y="8605"/>
                  </a:moveTo>
                  <a:cubicBezTo>
                    <a:pt x="13193" y="8696"/>
                    <a:pt x="13376" y="8788"/>
                    <a:pt x="13536" y="8879"/>
                  </a:cubicBezTo>
                  <a:lnTo>
                    <a:pt x="12896" y="9244"/>
                  </a:lnTo>
                  <a:cubicBezTo>
                    <a:pt x="12737" y="9153"/>
                    <a:pt x="12554" y="9061"/>
                    <a:pt x="12394" y="8947"/>
                  </a:cubicBezTo>
                  <a:lnTo>
                    <a:pt x="13033" y="8605"/>
                  </a:lnTo>
                  <a:close/>
                  <a:moveTo>
                    <a:pt x="11732" y="8628"/>
                  </a:moveTo>
                  <a:cubicBezTo>
                    <a:pt x="11915" y="8719"/>
                    <a:pt x="12098" y="8833"/>
                    <a:pt x="12280" y="8925"/>
                  </a:cubicBezTo>
                  <a:lnTo>
                    <a:pt x="12234" y="8947"/>
                  </a:lnTo>
                  <a:cubicBezTo>
                    <a:pt x="12029" y="9061"/>
                    <a:pt x="11846" y="9176"/>
                    <a:pt x="11641" y="9290"/>
                  </a:cubicBezTo>
                  <a:cubicBezTo>
                    <a:pt x="11458" y="9176"/>
                    <a:pt x="11276" y="9084"/>
                    <a:pt x="11116" y="8970"/>
                  </a:cubicBezTo>
                  <a:cubicBezTo>
                    <a:pt x="11276" y="8879"/>
                    <a:pt x="11458" y="8788"/>
                    <a:pt x="11641" y="8673"/>
                  </a:cubicBezTo>
                  <a:lnTo>
                    <a:pt x="11732" y="8628"/>
                  </a:lnTo>
                  <a:close/>
                  <a:moveTo>
                    <a:pt x="10454" y="8651"/>
                  </a:moveTo>
                  <a:cubicBezTo>
                    <a:pt x="10637" y="8765"/>
                    <a:pt x="10819" y="8856"/>
                    <a:pt x="11002" y="8970"/>
                  </a:cubicBezTo>
                  <a:cubicBezTo>
                    <a:pt x="10796" y="9084"/>
                    <a:pt x="10591" y="9198"/>
                    <a:pt x="10408" y="9313"/>
                  </a:cubicBezTo>
                  <a:cubicBezTo>
                    <a:pt x="10203" y="9198"/>
                    <a:pt x="10020" y="9084"/>
                    <a:pt x="9838" y="8993"/>
                  </a:cubicBezTo>
                  <a:cubicBezTo>
                    <a:pt x="10043" y="8879"/>
                    <a:pt x="10249" y="8765"/>
                    <a:pt x="10454" y="8651"/>
                  </a:cubicBezTo>
                  <a:close/>
                  <a:moveTo>
                    <a:pt x="12349" y="8970"/>
                  </a:moveTo>
                  <a:cubicBezTo>
                    <a:pt x="12531" y="9061"/>
                    <a:pt x="12714" y="9153"/>
                    <a:pt x="12896" y="9267"/>
                  </a:cubicBezTo>
                  <a:lnTo>
                    <a:pt x="12874" y="9267"/>
                  </a:lnTo>
                  <a:cubicBezTo>
                    <a:pt x="12668" y="9381"/>
                    <a:pt x="12463" y="9518"/>
                    <a:pt x="12257" y="9632"/>
                  </a:cubicBezTo>
                  <a:cubicBezTo>
                    <a:pt x="12075" y="9541"/>
                    <a:pt x="11892" y="9427"/>
                    <a:pt x="11709" y="9313"/>
                  </a:cubicBezTo>
                  <a:cubicBezTo>
                    <a:pt x="11892" y="9221"/>
                    <a:pt x="12098" y="9107"/>
                    <a:pt x="12280" y="9016"/>
                  </a:cubicBezTo>
                  <a:lnTo>
                    <a:pt x="12349" y="8970"/>
                  </a:lnTo>
                  <a:close/>
                  <a:moveTo>
                    <a:pt x="11070" y="8993"/>
                  </a:moveTo>
                  <a:cubicBezTo>
                    <a:pt x="11253" y="9084"/>
                    <a:pt x="11436" y="9198"/>
                    <a:pt x="11618" y="9313"/>
                  </a:cubicBezTo>
                  <a:cubicBezTo>
                    <a:pt x="11413" y="9427"/>
                    <a:pt x="11207" y="9541"/>
                    <a:pt x="11002" y="9678"/>
                  </a:cubicBezTo>
                  <a:cubicBezTo>
                    <a:pt x="10819" y="9564"/>
                    <a:pt x="10614" y="9450"/>
                    <a:pt x="10431" y="9335"/>
                  </a:cubicBezTo>
                  <a:cubicBezTo>
                    <a:pt x="10637" y="9221"/>
                    <a:pt x="10842" y="9107"/>
                    <a:pt x="11070" y="8993"/>
                  </a:cubicBezTo>
                  <a:close/>
                  <a:moveTo>
                    <a:pt x="11618" y="10043"/>
                  </a:moveTo>
                  <a:lnTo>
                    <a:pt x="11618" y="10043"/>
                  </a:lnTo>
                  <a:cubicBezTo>
                    <a:pt x="11732" y="10111"/>
                    <a:pt x="11869" y="10180"/>
                    <a:pt x="11983" y="10248"/>
                  </a:cubicBezTo>
                  <a:cubicBezTo>
                    <a:pt x="11869" y="10180"/>
                    <a:pt x="11755" y="10111"/>
                    <a:pt x="11618" y="10043"/>
                  </a:cubicBezTo>
                  <a:close/>
                  <a:moveTo>
                    <a:pt x="7486" y="0"/>
                  </a:moveTo>
                  <a:cubicBezTo>
                    <a:pt x="7236" y="137"/>
                    <a:pt x="6985" y="274"/>
                    <a:pt x="6734" y="411"/>
                  </a:cubicBezTo>
                  <a:cubicBezTo>
                    <a:pt x="6528" y="297"/>
                    <a:pt x="6346" y="182"/>
                    <a:pt x="6140" y="68"/>
                  </a:cubicBezTo>
                  <a:lnTo>
                    <a:pt x="6140" y="68"/>
                  </a:lnTo>
                  <a:cubicBezTo>
                    <a:pt x="6323" y="182"/>
                    <a:pt x="6528" y="297"/>
                    <a:pt x="6711" y="411"/>
                  </a:cubicBezTo>
                  <a:cubicBezTo>
                    <a:pt x="6460" y="548"/>
                    <a:pt x="6231" y="662"/>
                    <a:pt x="5980" y="799"/>
                  </a:cubicBezTo>
                  <a:cubicBezTo>
                    <a:pt x="5821" y="731"/>
                    <a:pt x="5685" y="640"/>
                    <a:pt x="5527" y="549"/>
                  </a:cubicBezTo>
                  <a:lnTo>
                    <a:pt x="5527" y="549"/>
                  </a:lnTo>
                  <a:cubicBezTo>
                    <a:pt x="5685" y="640"/>
                    <a:pt x="5821" y="731"/>
                    <a:pt x="5958" y="822"/>
                  </a:cubicBezTo>
                  <a:cubicBezTo>
                    <a:pt x="5866" y="867"/>
                    <a:pt x="5752" y="913"/>
                    <a:pt x="5661" y="981"/>
                  </a:cubicBezTo>
                  <a:lnTo>
                    <a:pt x="5296" y="1164"/>
                  </a:lnTo>
                  <a:cubicBezTo>
                    <a:pt x="5136" y="1095"/>
                    <a:pt x="4976" y="981"/>
                    <a:pt x="4816" y="913"/>
                  </a:cubicBezTo>
                  <a:lnTo>
                    <a:pt x="4816" y="913"/>
                  </a:lnTo>
                  <a:cubicBezTo>
                    <a:pt x="4976" y="1004"/>
                    <a:pt x="5136" y="1095"/>
                    <a:pt x="5296" y="1187"/>
                  </a:cubicBezTo>
                  <a:lnTo>
                    <a:pt x="4634" y="1552"/>
                  </a:lnTo>
                  <a:lnTo>
                    <a:pt x="3972" y="1917"/>
                  </a:lnTo>
                  <a:cubicBezTo>
                    <a:pt x="3789" y="1803"/>
                    <a:pt x="3584" y="1712"/>
                    <a:pt x="3401" y="1598"/>
                  </a:cubicBezTo>
                  <a:lnTo>
                    <a:pt x="3401" y="1598"/>
                  </a:lnTo>
                  <a:cubicBezTo>
                    <a:pt x="3584" y="1712"/>
                    <a:pt x="3766" y="1826"/>
                    <a:pt x="3949" y="1917"/>
                  </a:cubicBezTo>
                  <a:lnTo>
                    <a:pt x="3858" y="1986"/>
                  </a:lnTo>
                  <a:lnTo>
                    <a:pt x="3310" y="2282"/>
                  </a:lnTo>
                  <a:cubicBezTo>
                    <a:pt x="3104" y="2168"/>
                    <a:pt x="2899" y="2054"/>
                    <a:pt x="2671" y="1940"/>
                  </a:cubicBezTo>
                  <a:lnTo>
                    <a:pt x="2671" y="1940"/>
                  </a:lnTo>
                  <a:cubicBezTo>
                    <a:pt x="2876" y="2054"/>
                    <a:pt x="3082" y="2191"/>
                    <a:pt x="3287" y="2305"/>
                  </a:cubicBezTo>
                  <a:lnTo>
                    <a:pt x="2648" y="2670"/>
                  </a:lnTo>
                  <a:cubicBezTo>
                    <a:pt x="2420" y="2534"/>
                    <a:pt x="2191" y="2419"/>
                    <a:pt x="1963" y="2283"/>
                  </a:cubicBezTo>
                  <a:lnTo>
                    <a:pt x="1963" y="2283"/>
                  </a:lnTo>
                  <a:cubicBezTo>
                    <a:pt x="2191" y="2419"/>
                    <a:pt x="2420" y="2556"/>
                    <a:pt x="2625" y="2670"/>
                  </a:cubicBezTo>
                  <a:lnTo>
                    <a:pt x="2054" y="3013"/>
                  </a:lnTo>
                  <a:cubicBezTo>
                    <a:pt x="2032" y="3013"/>
                    <a:pt x="2009" y="3036"/>
                    <a:pt x="1986" y="3036"/>
                  </a:cubicBezTo>
                  <a:cubicBezTo>
                    <a:pt x="1758" y="2899"/>
                    <a:pt x="1507" y="2762"/>
                    <a:pt x="1256" y="2625"/>
                  </a:cubicBezTo>
                  <a:lnTo>
                    <a:pt x="1256" y="2625"/>
                  </a:lnTo>
                  <a:cubicBezTo>
                    <a:pt x="1507" y="2785"/>
                    <a:pt x="1735" y="2922"/>
                    <a:pt x="1986" y="3058"/>
                  </a:cubicBezTo>
                  <a:cubicBezTo>
                    <a:pt x="1758" y="3173"/>
                    <a:pt x="1552" y="3310"/>
                    <a:pt x="1347" y="3424"/>
                  </a:cubicBezTo>
                  <a:cubicBezTo>
                    <a:pt x="1073" y="3287"/>
                    <a:pt x="822" y="3127"/>
                    <a:pt x="548" y="2990"/>
                  </a:cubicBezTo>
                  <a:lnTo>
                    <a:pt x="548" y="2990"/>
                  </a:lnTo>
                  <a:cubicBezTo>
                    <a:pt x="799" y="3127"/>
                    <a:pt x="1073" y="3287"/>
                    <a:pt x="1324" y="3446"/>
                  </a:cubicBezTo>
                  <a:cubicBezTo>
                    <a:pt x="1119" y="3561"/>
                    <a:pt x="913" y="3698"/>
                    <a:pt x="708" y="3812"/>
                  </a:cubicBezTo>
                  <a:cubicBezTo>
                    <a:pt x="479" y="3675"/>
                    <a:pt x="228" y="3561"/>
                    <a:pt x="0" y="3424"/>
                  </a:cubicBezTo>
                  <a:lnTo>
                    <a:pt x="0" y="3424"/>
                  </a:lnTo>
                  <a:cubicBezTo>
                    <a:pt x="228" y="3561"/>
                    <a:pt x="457" y="3698"/>
                    <a:pt x="685" y="3812"/>
                  </a:cubicBezTo>
                  <a:cubicBezTo>
                    <a:pt x="548" y="3903"/>
                    <a:pt x="411" y="3971"/>
                    <a:pt x="274" y="4063"/>
                  </a:cubicBezTo>
                  <a:cubicBezTo>
                    <a:pt x="411" y="3994"/>
                    <a:pt x="548" y="3903"/>
                    <a:pt x="708" y="3835"/>
                  </a:cubicBezTo>
                  <a:cubicBezTo>
                    <a:pt x="890" y="3949"/>
                    <a:pt x="1096" y="4063"/>
                    <a:pt x="1278" y="4177"/>
                  </a:cubicBezTo>
                  <a:cubicBezTo>
                    <a:pt x="1096" y="4291"/>
                    <a:pt x="890" y="4382"/>
                    <a:pt x="708" y="4496"/>
                  </a:cubicBezTo>
                  <a:cubicBezTo>
                    <a:pt x="913" y="4405"/>
                    <a:pt x="1119" y="4291"/>
                    <a:pt x="1301" y="4177"/>
                  </a:cubicBezTo>
                  <a:cubicBezTo>
                    <a:pt x="1507" y="4291"/>
                    <a:pt x="1689" y="4405"/>
                    <a:pt x="1872" y="4519"/>
                  </a:cubicBezTo>
                  <a:cubicBezTo>
                    <a:pt x="1712" y="4633"/>
                    <a:pt x="1529" y="4725"/>
                    <a:pt x="1347" y="4839"/>
                  </a:cubicBezTo>
                  <a:cubicBezTo>
                    <a:pt x="1529" y="4748"/>
                    <a:pt x="1712" y="4633"/>
                    <a:pt x="1895" y="4542"/>
                  </a:cubicBezTo>
                  <a:cubicBezTo>
                    <a:pt x="2100" y="4656"/>
                    <a:pt x="2283" y="4770"/>
                    <a:pt x="2488" y="4884"/>
                  </a:cubicBezTo>
                  <a:cubicBezTo>
                    <a:pt x="2328" y="4976"/>
                    <a:pt x="2146" y="5067"/>
                    <a:pt x="1986" y="5158"/>
                  </a:cubicBezTo>
                  <a:cubicBezTo>
                    <a:pt x="2169" y="5067"/>
                    <a:pt x="2328" y="4976"/>
                    <a:pt x="2511" y="4884"/>
                  </a:cubicBezTo>
                  <a:cubicBezTo>
                    <a:pt x="2671" y="4976"/>
                    <a:pt x="2830" y="5067"/>
                    <a:pt x="2990" y="5158"/>
                  </a:cubicBezTo>
                  <a:lnTo>
                    <a:pt x="3082" y="5227"/>
                  </a:lnTo>
                  <a:cubicBezTo>
                    <a:pt x="2945" y="5318"/>
                    <a:pt x="2785" y="5409"/>
                    <a:pt x="2648" y="5501"/>
                  </a:cubicBezTo>
                  <a:lnTo>
                    <a:pt x="2648" y="5501"/>
                  </a:lnTo>
                  <a:cubicBezTo>
                    <a:pt x="2785" y="5409"/>
                    <a:pt x="2945" y="5318"/>
                    <a:pt x="3104" y="5250"/>
                  </a:cubicBezTo>
                  <a:lnTo>
                    <a:pt x="3698" y="5569"/>
                  </a:lnTo>
                  <a:cubicBezTo>
                    <a:pt x="3561" y="5661"/>
                    <a:pt x="3424" y="5729"/>
                    <a:pt x="3287" y="5820"/>
                  </a:cubicBezTo>
                  <a:cubicBezTo>
                    <a:pt x="3424" y="5752"/>
                    <a:pt x="3561" y="5661"/>
                    <a:pt x="3721" y="5592"/>
                  </a:cubicBezTo>
                  <a:lnTo>
                    <a:pt x="4291" y="5934"/>
                  </a:lnTo>
                  <a:cubicBezTo>
                    <a:pt x="4177" y="6003"/>
                    <a:pt x="4040" y="6071"/>
                    <a:pt x="3926" y="6140"/>
                  </a:cubicBezTo>
                  <a:cubicBezTo>
                    <a:pt x="4063" y="6071"/>
                    <a:pt x="4177" y="6003"/>
                    <a:pt x="4314" y="5934"/>
                  </a:cubicBezTo>
                  <a:lnTo>
                    <a:pt x="4908" y="6277"/>
                  </a:lnTo>
                  <a:cubicBezTo>
                    <a:pt x="4793" y="6345"/>
                    <a:pt x="4679" y="6414"/>
                    <a:pt x="4565" y="6482"/>
                  </a:cubicBezTo>
                  <a:cubicBezTo>
                    <a:pt x="4679" y="6414"/>
                    <a:pt x="4793" y="6345"/>
                    <a:pt x="4930" y="6277"/>
                  </a:cubicBezTo>
                  <a:lnTo>
                    <a:pt x="5501" y="6619"/>
                  </a:lnTo>
                  <a:cubicBezTo>
                    <a:pt x="5364" y="6710"/>
                    <a:pt x="5204" y="6802"/>
                    <a:pt x="5068" y="6893"/>
                  </a:cubicBezTo>
                  <a:lnTo>
                    <a:pt x="5068" y="6893"/>
                  </a:lnTo>
                  <a:cubicBezTo>
                    <a:pt x="5204" y="6802"/>
                    <a:pt x="5364" y="6710"/>
                    <a:pt x="5524" y="6642"/>
                  </a:cubicBezTo>
                  <a:lnTo>
                    <a:pt x="5980" y="6893"/>
                  </a:lnTo>
                  <a:lnTo>
                    <a:pt x="6117" y="6962"/>
                  </a:lnTo>
                  <a:cubicBezTo>
                    <a:pt x="5980" y="7053"/>
                    <a:pt x="5843" y="7121"/>
                    <a:pt x="5706" y="7213"/>
                  </a:cubicBezTo>
                  <a:cubicBezTo>
                    <a:pt x="5843" y="7144"/>
                    <a:pt x="5980" y="7053"/>
                    <a:pt x="6140" y="6984"/>
                  </a:cubicBezTo>
                  <a:lnTo>
                    <a:pt x="6734" y="7304"/>
                  </a:lnTo>
                  <a:cubicBezTo>
                    <a:pt x="6597" y="7395"/>
                    <a:pt x="6460" y="7464"/>
                    <a:pt x="6346" y="7532"/>
                  </a:cubicBezTo>
                  <a:cubicBezTo>
                    <a:pt x="6482" y="7464"/>
                    <a:pt x="6619" y="7395"/>
                    <a:pt x="6756" y="7327"/>
                  </a:cubicBezTo>
                  <a:lnTo>
                    <a:pt x="7350" y="7646"/>
                  </a:lnTo>
                  <a:cubicBezTo>
                    <a:pt x="7213" y="7738"/>
                    <a:pt x="7099" y="7806"/>
                    <a:pt x="6985" y="7875"/>
                  </a:cubicBezTo>
                  <a:cubicBezTo>
                    <a:pt x="7099" y="7806"/>
                    <a:pt x="7236" y="7738"/>
                    <a:pt x="7350" y="7669"/>
                  </a:cubicBezTo>
                  <a:lnTo>
                    <a:pt x="7943" y="8012"/>
                  </a:lnTo>
                  <a:cubicBezTo>
                    <a:pt x="7784" y="8103"/>
                    <a:pt x="7624" y="8194"/>
                    <a:pt x="7441" y="8285"/>
                  </a:cubicBezTo>
                  <a:cubicBezTo>
                    <a:pt x="7624" y="8194"/>
                    <a:pt x="7806" y="8103"/>
                    <a:pt x="7966" y="8012"/>
                  </a:cubicBezTo>
                  <a:lnTo>
                    <a:pt x="8514" y="8308"/>
                  </a:lnTo>
                  <a:cubicBezTo>
                    <a:pt x="8309" y="8445"/>
                    <a:pt x="8103" y="8559"/>
                    <a:pt x="7898" y="8673"/>
                  </a:cubicBezTo>
                  <a:cubicBezTo>
                    <a:pt x="8103" y="8559"/>
                    <a:pt x="8309" y="8445"/>
                    <a:pt x="8537" y="8331"/>
                  </a:cubicBezTo>
                  <a:lnTo>
                    <a:pt x="8970" y="8582"/>
                  </a:lnTo>
                  <a:cubicBezTo>
                    <a:pt x="9016" y="8605"/>
                    <a:pt x="9062" y="8628"/>
                    <a:pt x="9107" y="8651"/>
                  </a:cubicBezTo>
                  <a:cubicBezTo>
                    <a:pt x="8925" y="8765"/>
                    <a:pt x="8719" y="8879"/>
                    <a:pt x="8537" y="9016"/>
                  </a:cubicBezTo>
                  <a:cubicBezTo>
                    <a:pt x="8742" y="8902"/>
                    <a:pt x="8948" y="8788"/>
                    <a:pt x="9153" y="8673"/>
                  </a:cubicBezTo>
                  <a:cubicBezTo>
                    <a:pt x="9336" y="8788"/>
                    <a:pt x="9541" y="8902"/>
                    <a:pt x="9747" y="8993"/>
                  </a:cubicBezTo>
                  <a:cubicBezTo>
                    <a:pt x="9541" y="9107"/>
                    <a:pt x="9358" y="9221"/>
                    <a:pt x="9176" y="9335"/>
                  </a:cubicBezTo>
                  <a:cubicBezTo>
                    <a:pt x="9381" y="9221"/>
                    <a:pt x="9564" y="9130"/>
                    <a:pt x="9769" y="9016"/>
                  </a:cubicBezTo>
                  <a:cubicBezTo>
                    <a:pt x="9952" y="9130"/>
                    <a:pt x="10157" y="9244"/>
                    <a:pt x="10363" y="9335"/>
                  </a:cubicBezTo>
                  <a:cubicBezTo>
                    <a:pt x="10180" y="9450"/>
                    <a:pt x="9998" y="9564"/>
                    <a:pt x="9815" y="9655"/>
                  </a:cubicBezTo>
                  <a:cubicBezTo>
                    <a:pt x="9998" y="9564"/>
                    <a:pt x="10203" y="9450"/>
                    <a:pt x="10386" y="9358"/>
                  </a:cubicBezTo>
                  <a:cubicBezTo>
                    <a:pt x="10568" y="9472"/>
                    <a:pt x="10774" y="9586"/>
                    <a:pt x="10979" y="9678"/>
                  </a:cubicBezTo>
                  <a:cubicBezTo>
                    <a:pt x="10796" y="9792"/>
                    <a:pt x="10637" y="9883"/>
                    <a:pt x="10454" y="9997"/>
                  </a:cubicBezTo>
                  <a:cubicBezTo>
                    <a:pt x="10637" y="9883"/>
                    <a:pt x="10819" y="9792"/>
                    <a:pt x="11002" y="9701"/>
                  </a:cubicBezTo>
                  <a:cubicBezTo>
                    <a:pt x="11207" y="9815"/>
                    <a:pt x="11390" y="9929"/>
                    <a:pt x="11595" y="10020"/>
                  </a:cubicBezTo>
                  <a:cubicBezTo>
                    <a:pt x="11413" y="9906"/>
                    <a:pt x="11230" y="9792"/>
                    <a:pt x="11025" y="9678"/>
                  </a:cubicBezTo>
                  <a:cubicBezTo>
                    <a:pt x="11253" y="9564"/>
                    <a:pt x="11458" y="9450"/>
                    <a:pt x="11687" y="9335"/>
                  </a:cubicBezTo>
                  <a:cubicBezTo>
                    <a:pt x="11869" y="9427"/>
                    <a:pt x="12052" y="9541"/>
                    <a:pt x="12234" y="9632"/>
                  </a:cubicBezTo>
                  <a:cubicBezTo>
                    <a:pt x="12029" y="9769"/>
                    <a:pt x="11824" y="9883"/>
                    <a:pt x="11595" y="10020"/>
                  </a:cubicBezTo>
                  <a:cubicBezTo>
                    <a:pt x="11436" y="10134"/>
                    <a:pt x="11253" y="10226"/>
                    <a:pt x="11093" y="10317"/>
                  </a:cubicBezTo>
                  <a:cubicBezTo>
                    <a:pt x="11276" y="10226"/>
                    <a:pt x="11436" y="10134"/>
                    <a:pt x="11618" y="10043"/>
                  </a:cubicBezTo>
                  <a:cubicBezTo>
                    <a:pt x="11846" y="9906"/>
                    <a:pt x="12075" y="9792"/>
                    <a:pt x="12303" y="9678"/>
                  </a:cubicBezTo>
                  <a:cubicBezTo>
                    <a:pt x="12508" y="9564"/>
                    <a:pt x="12714" y="9450"/>
                    <a:pt x="12919" y="9335"/>
                  </a:cubicBezTo>
                  <a:lnTo>
                    <a:pt x="12965" y="9313"/>
                  </a:lnTo>
                  <a:cubicBezTo>
                    <a:pt x="13056" y="9358"/>
                    <a:pt x="13147" y="9404"/>
                    <a:pt x="13239" y="9450"/>
                  </a:cubicBezTo>
                  <a:cubicBezTo>
                    <a:pt x="13170" y="9404"/>
                    <a:pt x="13079" y="9358"/>
                    <a:pt x="12988" y="9313"/>
                  </a:cubicBezTo>
                  <a:lnTo>
                    <a:pt x="13650" y="8947"/>
                  </a:lnTo>
                  <a:cubicBezTo>
                    <a:pt x="13741" y="8993"/>
                    <a:pt x="13855" y="9061"/>
                    <a:pt x="13969" y="9107"/>
                  </a:cubicBezTo>
                  <a:cubicBezTo>
                    <a:pt x="13855" y="9061"/>
                    <a:pt x="13764" y="8993"/>
                    <a:pt x="13650" y="8925"/>
                  </a:cubicBezTo>
                  <a:lnTo>
                    <a:pt x="14312" y="8559"/>
                  </a:lnTo>
                  <a:lnTo>
                    <a:pt x="14722" y="8331"/>
                  </a:lnTo>
                  <a:lnTo>
                    <a:pt x="14974" y="8194"/>
                  </a:lnTo>
                  <a:cubicBezTo>
                    <a:pt x="15110" y="8263"/>
                    <a:pt x="15247" y="8354"/>
                    <a:pt x="15384" y="8422"/>
                  </a:cubicBezTo>
                  <a:cubicBezTo>
                    <a:pt x="15247" y="8331"/>
                    <a:pt x="15110" y="8263"/>
                    <a:pt x="14996" y="8194"/>
                  </a:cubicBezTo>
                  <a:lnTo>
                    <a:pt x="15635" y="7829"/>
                  </a:lnTo>
                  <a:cubicBezTo>
                    <a:pt x="15795" y="7897"/>
                    <a:pt x="15932" y="7989"/>
                    <a:pt x="16092" y="8080"/>
                  </a:cubicBezTo>
                  <a:cubicBezTo>
                    <a:pt x="15955" y="7989"/>
                    <a:pt x="15795" y="7897"/>
                    <a:pt x="15635" y="7806"/>
                  </a:cubicBezTo>
                  <a:lnTo>
                    <a:pt x="16297" y="7441"/>
                  </a:lnTo>
                  <a:lnTo>
                    <a:pt x="16526" y="7304"/>
                  </a:lnTo>
                  <a:cubicBezTo>
                    <a:pt x="16663" y="7235"/>
                    <a:pt x="16800" y="7144"/>
                    <a:pt x="16936" y="7053"/>
                  </a:cubicBezTo>
                  <a:cubicBezTo>
                    <a:pt x="17142" y="7167"/>
                    <a:pt x="17325" y="7281"/>
                    <a:pt x="17507" y="7372"/>
                  </a:cubicBezTo>
                  <a:cubicBezTo>
                    <a:pt x="17325" y="7281"/>
                    <a:pt x="17142" y="7167"/>
                    <a:pt x="16959" y="7053"/>
                  </a:cubicBezTo>
                  <a:cubicBezTo>
                    <a:pt x="17188" y="6916"/>
                    <a:pt x="17416" y="6779"/>
                    <a:pt x="17667" y="6642"/>
                  </a:cubicBezTo>
                  <a:cubicBezTo>
                    <a:pt x="17804" y="6733"/>
                    <a:pt x="17964" y="6802"/>
                    <a:pt x="18123" y="6893"/>
                  </a:cubicBezTo>
                  <a:cubicBezTo>
                    <a:pt x="17964" y="6802"/>
                    <a:pt x="17827" y="6710"/>
                    <a:pt x="17667" y="6619"/>
                  </a:cubicBezTo>
                  <a:cubicBezTo>
                    <a:pt x="17872" y="6505"/>
                    <a:pt x="18101" y="6391"/>
                    <a:pt x="18306" y="6254"/>
                  </a:cubicBezTo>
                  <a:lnTo>
                    <a:pt x="18306" y="6254"/>
                  </a:lnTo>
                  <a:cubicBezTo>
                    <a:pt x="18078" y="6368"/>
                    <a:pt x="17872" y="6482"/>
                    <a:pt x="17644" y="6619"/>
                  </a:cubicBezTo>
                  <a:cubicBezTo>
                    <a:pt x="17461" y="6505"/>
                    <a:pt x="17256" y="6391"/>
                    <a:pt x="17073" y="6277"/>
                  </a:cubicBezTo>
                  <a:cubicBezTo>
                    <a:pt x="17279" y="6163"/>
                    <a:pt x="17461" y="6049"/>
                    <a:pt x="17667" y="5934"/>
                  </a:cubicBezTo>
                  <a:lnTo>
                    <a:pt x="17667" y="5934"/>
                  </a:lnTo>
                  <a:cubicBezTo>
                    <a:pt x="17461" y="6026"/>
                    <a:pt x="17256" y="6140"/>
                    <a:pt x="17051" y="6254"/>
                  </a:cubicBezTo>
                  <a:cubicBezTo>
                    <a:pt x="16845" y="6140"/>
                    <a:pt x="16663" y="6049"/>
                    <a:pt x="16480" y="5934"/>
                  </a:cubicBezTo>
                  <a:cubicBezTo>
                    <a:pt x="16663" y="5820"/>
                    <a:pt x="16845" y="5706"/>
                    <a:pt x="17028" y="5592"/>
                  </a:cubicBezTo>
                  <a:lnTo>
                    <a:pt x="17028" y="5592"/>
                  </a:lnTo>
                  <a:cubicBezTo>
                    <a:pt x="16822" y="5706"/>
                    <a:pt x="16640" y="5797"/>
                    <a:pt x="16434" y="5912"/>
                  </a:cubicBezTo>
                  <a:cubicBezTo>
                    <a:pt x="16252" y="5797"/>
                    <a:pt x="16069" y="5683"/>
                    <a:pt x="15864" y="5569"/>
                  </a:cubicBezTo>
                  <a:cubicBezTo>
                    <a:pt x="16046" y="5478"/>
                    <a:pt x="16206" y="5364"/>
                    <a:pt x="16389" y="5273"/>
                  </a:cubicBezTo>
                  <a:lnTo>
                    <a:pt x="16389" y="5273"/>
                  </a:lnTo>
                  <a:cubicBezTo>
                    <a:pt x="16206" y="5364"/>
                    <a:pt x="16023" y="5455"/>
                    <a:pt x="15841" y="5569"/>
                  </a:cubicBezTo>
                  <a:cubicBezTo>
                    <a:pt x="15658" y="5455"/>
                    <a:pt x="15453" y="5341"/>
                    <a:pt x="15270" y="5227"/>
                  </a:cubicBezTo>
                  <a:cubicBezTo>
                    <a:pt x="15430" y="5136"/>
                    <a:pt x="15590" y="5044"/>
                    <a:pt x="15750" y="4953"/>
                  </a:cubicBezTo>
                  <a:lnTo>
                    <a:pt x="15750" y="4953"/>
                  </a:lnTo>
                  <a:cubicBezTo>
                    <a:pt x="15567" y="5021"/>
                    <a:pt x="15407" y="5113"/>
                    <a:pt x="15247" y="5204"/>
                  </a:cubicBezTo>
                  <a:cubicBezTo>
                    <a:pt x="15202" y="5181"/>
                    <a:pt x="15179" y="5158"/>
                    <a:pt x="15156" y="5158"/>
                  </a:cubicBezTo>
                  <a:lnTo>
                    <a:pt x="14654" y="4862"/>
                  </a:lnTo>
                  <a:cubicBezTo>
                    <a:pt x="14814" y="4793"/>
                    <a:pt x="14951" y="4702"/>
                    <a:pt x="15088" y="4611"/>
                  </a:cubicBezTo>
                  <a:lnTo>
                    <a:pt x="15088" y="4611"/>
                  </a:lnTo>
                  <a:cubicBezTo>
                    <a:pt x="14951" y="4702"/>
                    <a:pt x="14791" y="4770"/>
                    <a:pt x="14631" y="4862"/>
                  </a:cubicBezTo>
                  <a:lnTo>
                    <a:pt x="14106" y="4565"/>
                  </a:lnTo>
                  <a:cubicBezTo>
                    <a:pt x="14289" y="4451"/>
                    <a:pt x="14471" y="4337"/>
                    <a:pt x="14654" y="4223"/>
                  </a:cubicBezTo>
                  <a:lnTo>
                    <a:pt x="14654" y="4223"/>
                  </a:lnTo>
                  <a:cubicBezTo>
                    <a:pt x="14471" y="4337"/>
                    <a:pt x="14266" y="4428"/>
                    <a:pt x="14083" y="4542"/>
                  </a:cubicBezTo>
                  <a:lnTo>
                    <a:pt x="13513" y="4200"/>
                  </a:lnTo>
                  <a:cubicBezTo>
                    <a:pt x="13741" y="4063"/>
                    <a:pt x="13969" y="3949"/>
                    <a:pt x="14197" y="3812"/>
                  </a:cubicBezTo>
                  <a:lnTo>
                    <a:pt x="14197" y="3812"/>
                  </a:lnTo>
                  <a:cubicBezTo>
                    <a:pt x="13946" y="3926"/>
                    <a:pt x="13718" y="4063"/>
                    <a:pt x="13467" y="4200"/>
                  </a:cubicBezTo>
                  <a:lnTo>
                    <a:pt x="12896" y="3857"/>
                  </a:lnTo>
                  <a:cubicBezTo>
                    <a:pt x="13125" y="3743"/>
                    <a:pt x="13330" y="3606"/>
                    <a:pt x="13535" y="3469"/>
                  </a:cubicBezTo>
                  <a:lnTo>
                    <a:pt x="13535" y="3469"/>
                  </a:lnTo>
                  <a:cubicBezTo>
                    <a:pt x="13330" y="3606"/>
                    <a:pt x="13102" y="3720"/>
                    <a:pt x="12874" y="3835"/>
                  </a:cubicBezTo>
                  <a:lnTo>
                    <a:pt x="12303" y="3515"/>
                  </a:lnTo>
                  <a:cubicBezTo>
                    <a:pt x="12485" y="3401"/>
                    <a:pt x="12691" y="3264"/>
                    <a:pt x="12896" y="3150"/>
                  </a:cubicBezTo>
                  <a:lnTo>
                    <a:pt x="12896" y="3150"/>
                  </a:lnTo>
                  <a:cubicBezTo>
                    <a:pt x="12691" y="3264"/>
                    <a:pt x="12485" y="3378"/>
                    <a:pt x="12257" y="3492"/>
                  </a:cubicBezTo>
                  <a:lnTo>
                    <a:pt x="12166" y="3424"/>
                  </a:lnTo>
                  <a:lnTo>
                    <a:pt x="11687" y="3173"/>
                  </a:lnTo>
                  <a:cubicBezTo>
                    <a:pt x="11869" y="3058"/>
                    <a:pt x="12075" y="2944"/>
                    <a:pt x="12257" y="2830"/>
                  </a:cubicBezTo>
                  <a:lnTo>
                    <a:pt x="12257" y="2830"/>
                  </a:lnTo>
                  <a:cubicBezTo>
                    <a:pt x="12052" y="2922"/>
                    <a:pt x="11846" y="3036"/>
                    <a:pt x="11664" y="3150"/>
                  </a:cubicBezTo>
                  <a:lnTo>
                    <a:pt x="11070" y="2830"/>
                  </a:lnTo>
                  <a:cubicBezTo>
                    <a:pt x="11299" y="2693"/>
                    <a:pt x="11527" y="2556"/>
                    <a:pt x="11778" y="2419"/>
                  </a:cubicBezTo>
                  <a:lnTo>
                    <a:pt x="11778" y="2419"/>
                  </a:lnTo>
                  <a:cubicBezTo>
                    <a:pt x="11527" y="2533"/>
                    <a:pt x="11276" y="2670"/>
                    <a:pt x="11048" y="2807"/>
                  </a:cubicBezTo>
                  <a:lnTo>
                    <a:pt x="10454" y="2488"/>
                  </a:lnTo>
                  <a:cubicBezTo>
                    <a:pt x="10682" y="2351"/>
                    <a:pt x="10911" y="2214"/>
                    <a:pt x="11116" y="2077"/>
                  </a:cubicBezTo>
                  <a:lnTo>
                    <a:pt x="11116" y="2077"/>
                  </a:lnTo>
                  <a:cubicBezTo>
                    <a:pt x="10888" y="2214"/>
                    <a:pt x="10660" y="2328"/>
                    <a:pt x="10431" y="2465"/>
                  </a:cubicBezTo>
                  <a:lnTo>
                    <a:pt x="9838" y="2123"/>
                  </a:lnTo>
                  <a:cubicBezTo>
                    <a:pt x="10066" y="2008"/>
                    <a:pt x="10271" y="1894"/>
                    <a:pt x="10477" y="1757"/>
                  </a:cubicBezTo>
                  <a:lnTo>
                    <a:pt x="10477" y="1757"/>
                  </a:lnTo>
                  <a:cubicBezTo>
                    <a:pt x="10271" y="1872"/>
                    <a:pt x="10043" y="1986"/>
                    <a:pt x="9815" y="2123"/>
                  </a:cubicBezTo>
                  <a:lnTo>
                    <a:pt x="9244" y="1780"/>
                  </a:lnTo>
                  <a:cubicBezTo>
                    <a:pt x="9427" y="1666"/>
                    <a:pt x="9632" y="1552"/>
                    <a:pt x="9838" y="1438"/>
                  </a:cubicBezTo>
                  <a:lnTo>
                    <a:pt x="9838" y="1438"/>
                  </a:lnTo>
                  <a:cubicBezTo>
                    <a:pt x="9632" y="1529"/>
                    <a:pt x="9427" y="1666"/>
                    <a:pt x="9199" y="1780"/>
                  </a:cubicBezTo>
                  <a:lnTo>
                    <a:pt x="9153" y="1735"/>
                  </a:lnTo>
                  <a:cubicBezTo>
                    <a:pt x="8970" y="1643"/>
                    <a:pt x="8788" y="1552"/>
                    <a:pt x="8628" y="1438"/>
                  </a:cubicBezTo>
                  <a:cubicBezTo>
                    <a:pt x="8811" y="1324"/>
                    <a:pt x="9016" y="1210"/>
                    <a:pt x="9199" y="1095"/>
                  </a:cubicBezTo>
                  <a:lnTo>
                    <a:pt x="9199" y="1095"/>
                  </a:lnTo>
                  <a:cubicBezTo>
                    <a:pt x="8993" y="1210"/>
                    <a:pt x="8788" y="1324"/>
                    <a:pt x="8582" y="1438"/>
                  </a:cubicBezTo>
                  <a:cubicBezTo>
                    <a:pt x="8400" y="1324"/>
                    <a:pt x="8194" y="1210"/>
                    <a:pt x="8012" y="1095"/>
                  </a:cubicBezTo>
                  <a:cubicBezTo>
                    <a:pt x="8194" y="981"/>
                    <a:pt x="8377" y="890"/>
                    <a:pt x="8560" y="776"/>
                  </a:cubicBezTo>
                  <a:lnTo>
                    <a:pt x="8560" y="776"/>
                  </a:lnTo>
                  <a:cubicBezTo>
                    <a:pt x="8354" y="867"/>
                    <a:pt x="8172" y="981"/>
                    <a:pt x="7966" y="1095"/>
                  </a:cubicBezTo>
                  <a:cubicBezTo>
                    <a:pt x="7784" y="981"/>
                    <a:pt x="7578" y="867"/>
                    <a:pt x="7373" y="753"/>
                  </a:cubicBezTo>
                  <a:cubicBezTo>
                    <a:pt x="7555" y="662"/>
                    <a:pt x="7738" y="548"/>
                    <a:pt x="7920" y="434"/>
                  </a:cubicBezTo>
                  <a:lnTo>
                    <a:pt x="7920" y="434"/>
                  </a:lnTo>
                  <a:cubicBezTo>
                    <a:pt x="7738" y="548"/>
                    <a:pt x="7532" y="639"/>
                    <a:pt x="7350" y="753"/>
                  </a:cubicBezTo>
                  <a:cubicBezTo>
                    <a:pt x="7167" y="639"/>
                    <a:pt x="6962" y="525"/>
                    <a:pt x="6779" y="411"/>
                  </a:cubicBezTo>
                  <a:cubicBezTo>
                    <a:pt x="7007" y="274"/>
                    <a:pt x="7236" y="137"/>
                    <a:pt x="7486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6754017" y="2691955"/>
              <a:ext cx="152805" cy="89006"/>
            </a:xfrm>
            <a:custGeom>
              <a:rect b="b" l="l" r="r" t="t"/>
              <a:pathLst>
                <a:path extrusionOk="0" h="5159" w="8857">
                  <a:moveTo>
                    <a:pt x="5547" y="0"/>
                  </a:moveTo>
                  <a:lnTo>
                    <a:pt x="1" y="3082"/>
                  </a:lnTo>
                  <a:lnTo>
                    <a:pt x="3447" y="5159"/>
                  </a:lnTo>
                  <a:lnTo>
                    <a:pt x="8857" y="1963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6813486" y="2725822"/>
              <a:ext cx="93336" cy="59866"/>
            </a:xfrm>
            <a:custGeom>
              <a:rect b="b" l="l" r="r" t="t"/>
              <a:pathLst>
                <a:path extrusionOk="0" h="3470" w="5410">
                  <a:moveTo>
                    <a:pt x="5410" y="0"/>
                  </a:moveTo>
                  <a:lnTo>
                    <a:pt x="0" y="3196"/>
                  </a:lnTo>
                  <a:lnTo>
                    <a:pt x="0" y="3470"/>
                  </a:lnTo>
                  <a:lnTo>
                    <a:pt x="5410" y="297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6754017" y="2745110"/>
              <a:ext cx="59487" cy="40578"/>
            </a:xfrm>
            <a:custGeom>
              <a:rect b="b" l="l" r="r" t="t"/>
              <a:pathLst>
                <a:path extrusionOk="0" h="2352" w="3448">
                  <a:moveTo>
                    <a:pt x="1" y="1"/>
                  </a:moveTo>
                  <a:lnTo>
                    <a:pt x="1" y="252"/>
                  </a:lnTo>
                  <a:lnTo>
                    <a:pt x="3447" y="2352"/>
                  </a:lnTo>
                  <a:lnTo>
                    <a:pt x="3447" y="20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6773322" y="2697459"/>
              <a:ext cx="122475" cy="72081"/>
            </a:xfrm>
            <a:custGeom>
              <a:rect b="b" l="l" r="r" t="t"/>
              <a:pathLst>
                <a:path extrusionOk="0" h="4178" w="7099">
                  <a:moveTo>
                    <a:pt x="4428" y="1"/>
                  </a:moveTo>
                  <a:lnTo>
                    <a:pt x="0" y="2466"/>
                  </a:lnTo>
                  <a:lnTo>
                    <a:pt x="2830" y="4178"/>
                  </a:lnTo>
                  <a:lnTo>
                    <a:pt x="7099" y="1644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6781190" y="2753115"/>
              <a:ext cx="13405" cy="8436"/>
            </a:xfrm>
            <a:custGeom>
              <a:rect b="b" l="l" r="r" t="t"/>
              <a:pathLst>
                <a:path extrusionOk="0" h="489" w="777">
                  <a:moveTo>
                    <a:pt x="264" y="0"/>
                  </a:moveTo>
                  <a:cubicBezTo>
                    <a:pt x="157" y="0"/>
                    <a:pt x="75" y="36"/>
                    <a:pt x="46" y="107"/>
                  </a:cubicBezTo>
                  <a:cubicBezTo>
                    <a:pt x="1" y="221"/>
                    <a:pt x="115" y="358"/>
                    <a:pt x="297" y="450"/>
                  </a:cubicBezTo>
                  <a:cubicBezTo>
                    <a:pt x="374" y="475"/>
                    <a:pt x="448" y="488"/>
                    <a:pt x="513" y="488"/>
                  </a:cubicBezTo>
                  <a:cubicBezTo>
                    <a:pt x="620" y="488"/>
                    <a:pt x="702" y="453"/>
                    <a:pt x="731" y="381"/>
                  </a:cubicBezTo>
                  <a:cubicBezTo>
                    <a:pt x="777" y="267"/>
                    <a:pt x="662" y="130"/>
                    <a:pt x="480" y="39"/>
                  </a:cubicBezTo>
                  <a:cubicBezTo>
                    <a:pt x="403" y="13"/>
                    <a:pt x="329" y="0"/>
                    <a:pt x="264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6817023" y="2697459"/>
              <a:ext cx="78775" cy="28380"/>
            </a:xfrm>
            <a:custGeom>
              <a:rect b="b" l="l" r="r" t="t"/>
              <a:pathLst>
                <a:path extrusionOk="0" h="1645" w="4566">
                  <a:moveTo>
                    <a:pt x="1895" y="1"/>
                  </a:moveTo>
                  <a:lnTo>
                    <a:pt x="1" y="1051"/>
                  </a:lnTo>
                  <a:lnTo>
                    <a:pt x="4566" y="1644"/>
                  </a:lnTo>
                  <a:lnTo>
                    <a:pt x="4566" y="164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6787487" y="2722664"/>
              <a:ext cx="97287" cy="18926"/>
            </a:xfrm>
            <a:custGeom>
              <a:rect b="b" l="l" r="r" t="t"/>
              <a:pathLst>
                <a:path extrusionOk="0" h="1097" w="5639">
                  <a:moveTo>
                    <a:pt x="959" y="1"/>
                  </a:moveTo>
                  <a:lnTo>
                    <a:pt x="1" y="548"/>
                  </a:lnTo>
                  <a:lnTo>
                    <a:pt x="4726" y="1096"/>
                  </a:lnTo>
                  <a:lnTo>
                    <a:pt x="5639" y="548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6787487" y="2748664"/>
              <a:ext cx="57917" cy="20876"/>
            </a:xfrm>
            <a:custGeom>
              <a:rect b="b" l="l" r="r" t="t"/>
              <a:pathLst>
                <a:path extrusionOk="0" h="1210" w="3357">
                  <a:moveTo>
                    <a:pt x="1" y="0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6482687" y="3082983"/>
              <a:ext cx="152823" cy="89023"/>
            </a:xfrm>
            <a:custGeom>
              <a:rect b="b" l="l" r="r" t="t"/>
              <a:pathLst>
                <a:path extrusionOk="0" h="5160" w="8858">
                  <a:moveTo>
                    <a:pt x="5548" y="1"/>
                  </a:moveTo>
                  <a:lnTo>
                    <a:pt x="1" y="3105"/>
                  </a:lnTo>
                  <a:lnTo>
                    <a:pt x="3448" y="5159"/>
                  </a:lnTo>
                  <a:lnTo>
                    <a:pt x="8857" y="1964"/>
                  </a:lnTo>
                  <a:lnTo>
                    <a:pt x="5548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6542156" y="3116850"/>
              <a:ext cx="93353" cy="59883"/>
            </a:xfrm>
            <a:custGeom>
              <a:rect b="b" l="l" r="r" t="t"/>
              <a:pathLst>
                <a:path extrusionOk="0" h="3471" w="5411">
                  <a:moveTo>
                    <a:pt x="5410" y="1"/>
                  </a:moveTo>
                  <a:lnTo>
                    <a:pt x="1" y="3196"/>
                  </a:lnTo>
                  <a:lnTo>
                    <a:pt x="1" y="3470"/>
                  </a:lnTo>
                  <a:lnTo>
                    <a:pt x="5410" y="320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6482687" y="3136552"/>
              <a:ext cx="59487" cy="40181"/>
            </a:xfrm>
            <a:custGeom>
              <a:rect b="b" l="l" r="r" t="t"/>
              <a:pathLst>
                <a:path extrusionOk="0" h="2329" w="3448">
                  <a:moveTo>
                    <a:pt x="1" y="0"/>
                  </a:moveTo>
                  <a:lnTo>
                    <a:pt x="1" y="251"/>
                  </a:lnTo>
                  <a:lnTo>
                    <a:pt x="3448" y="2328"/>
                  </a:lnTo>
                  <a:lnTo>
                    <a:pt x="3448" y="20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6501595" y="3088901"/>
              <a:ext cx="122890" cy="71684"/>
            </a:xfrm>
            <a:custGeom>
              <a:rect b="b" l="l" r="r" t="t"/>
              <a:pathLst>
                <a:path extrusionOk="0" h="4155" w="7123">
                  <a:moveTo>
                    <a:pt x="4429" y="0"/>
                  </a:moveTo>
                  <a:lnTo>
                    <a:pt x="1" y="2465"/>
                  </a:lnTo>
                  <a:lnTo>
                    <a:pt x="2831" y="4154"/>
                  </a:lnTo>
                  <a:lnTo>
                    <a:pt x="7122" y="1621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6509480" y="3144350"/>
              <a:ext cx="13405" cy="8540"/>
            </a:xfrm>
            <a:custGeom>
              <a:rect b="b" l="l" r="r" t="t"/>
              <a:pathLst>
                <a:path extrusionOk="0" h="495" w="777">
                  <a:moveTo>
                    <a:pt x="270" y="0"/>
                  </a:moveTo>
                  <a:cubicBezTo>
                    <a:pt x="163" y="0"/>
                    <a:pt x="74" y="39"/>
                    <a:pt x="46" y="96"/>
                  </a:cubicBezTo>
                  <a:cubicBezTo>
                    <a:pt x="0" y="210"/>
                    <a:pt x="114" y="370"/>
                    <a:pt x="320" y="438"/>
                  </a:cubicBezTo>
                  <a:cubicBezTo>
                    <a:pt x="396" y="476"/>
                    <a:pt x="472" y="495"/>
                    <a:pt x="538" y="495"/>
                  </a:cubicBezTo>
                  <a:cubicBezTo>
                    <a:pt x="631" y="495"/>
                    <a:pt x="704" y="459"/>
                    <a:pt x="731" y="393"/>
                  </a:cubicBezTo>
                  <a:cubicBezTo>
                    <a:pt x="776" y="278"/>
                    <a:pt x="662" y="119"/>
                    <a:pt x="479" y="50"/>
                  </a:cubicBezTo>
                  <a:cubicBezTo>
                    <a:pt x="410" y="15"/>
                    <a:pt x="337" y="0"/>
                    <a:pt x="270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3"/>
            <p:cNvSpPr/>
            <p:nvPr/>
          </p:nvSpPr>
          <p:spPr>
            <a:xfrm>
              <a:off x="6545313" y="3088901"/>
              <a:ext cx="79172" cy="27966"/>
            </a:xfrm>
            <a:custGeom>
              <a:rect b="b" l="l" r="r" t="t"/>
              <a:pathLst>
                <a:path extrusionOk="0" h="1621" w="4589">
                  <a:moveTo>
                    <a:pt x="1895" y="0"/>
                  </a:moveTo>
                  <a:lnTo>
                    <a:pt x="0" y="1050"/>
                  </a:lnTo>
                  <a:lnTo>
                    <a:pt x="4588" y="1621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6515777" y="3114089"/>
              <a:ext cx="97666" cy="18926"/>
            </a:xfrm>
            <a:custGeom>
              <a:rect b="b" l="l" r="r" t="t"/>
              <a:pathLst>
                <a:path extrusionOk="0" h="1097" w="5661">
                  <a:moveTo>
                    <a:pt x="982" y="1"/>
                  </a:moveTo>
                  <a:lnTo>
                    <a:pt x="0" y="549"/>
                  </a:lnTo>
                  <a:lnTo>
                    <a:pt x="4725" y="1097"/>
                  </a:lnTo>
                  <a:lnTo>
                    <a:pt x="5661" y="5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6515777" y="3139692"/>
              <a:ext cx="57899" cy="20893"/>
            </a:xfrm>
            <a:custGeom>
              <a:rect b="b" l="l" r="r" t="t"/>
              <a:pathLst>
                <a:path extrusionOk="0" h="1211" w="3356">
                  <a:moveTo>
                    <a:pt x="0" y="1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6477183" y="3575628"/>
              <a:ext cx="152805" cy="89006"/>
            </a:xfrm>
            <a:custGeom>
              <a:rect b="b" l="l" r="r" t="t"/>
              <a:pathLst>
                <a:path extrusionOk="0" h="5159" w="8857">
                  <a:moveTo>
                    <a:pt x="3310" y="0"/>
                  </a:moveTo>
                  <a:lnTo>
                    <a:pt x="0" y="1963"/>
                  </a:lnTo>
                  <a:lnTo>
                    <a:pt x="5410" y="5159"/>
                  </a:lnTo>
                  <a:lnTo>
                    <a:pt x="8857" y="3082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6477183" y="3609495"/>
              <a:ext cx="93353" cy="59866"/>
            </a:xfrm>
            <a:custGeom>
              <a:rect b="b" l="l" r="r" t="t"/>
              <a:pathLst>
                <a:path extrusionOk="0" h="3470" w="5411">
                  <a:moveTo>
                    <a:pt x="0" y="0"/>
                  </a:moveTo>
                  <a:lnTo>
                    <a:pt x="0" y="320"/>
                  </a:lnTo>
                  <a:lnTo>
                    <a:pt x="5410" y="3470"/>
                  </a:lnTo>
                  <a:lnTo>
                    <a:pt x="5410" y="3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6570519" y="3628783"/>
              <a:ext cx="59469" cy="40578"/>
            </a:xfrm>
            <a:custGeom>
              <a:rect b="b" l="l" r="r" t="t"/>
              <a:pathLst>
                <a:path extrusionOk="0" h="2352" w="3447">
                  <a:moveTo>
                    <a:pt x="3447" y="1"/>
                  </a:moveTo>
                  <a:lnTo>
                    <a:pt x="0" y="2078"/>
                  </a:lnTo>
                  <a:lnTo>
                    <a:pt x="0" y="2352"/>
                  </a:lnTo>
                  <a:lnTo>
                    <a:pt x="3447" y="274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6488208" y="3581132"/>
              <a:ext cx="122493" cy="72081"/>
            </a:xfrm>
            <a:custGeom>
              <a:rect b="b" l="l" r="r" t="t"/>
              <a:pathLst>
                <a:path extrusionOk="0" h="4178" w="7100">
                  <a:moveTo>
                    <a:pt x="2694" y="1"/>
                  </a:moveTo>
                  <a:lnTo>
                    <a:pt x="1" y="1644"/>
                  </a:lnTo>
                  <a:lnTo>
                    <a:pt x="4292" y="4178"/>
                  </a:lnTo>
                  <a:lnTo>
                    <a:pt x="7099" y="2466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6589411" y="3636874"/>
              <a:ext cx="13405" cy="8540"/>
            </a:xfrm>
            <a:custGeom>
              <a:rect b="b" l="l" r="r" t="t"/>
              <a:pathLst>
                <a:path extrusionOk="0" h="495" w="777">
                  <a:moveTo>
                    <a:pt x="539" y="0"/>
                  </a:moveTo>
                  <a:cubicBezTo>
                    <a:pt x="473" y="0"/>
                    <a:pt x="396" y="18"/>
                    <a:pt x="320" y="57"/>
                  </a:cubicBezTo>
                  <a:cubicBezTo>
                    <a:pt x="115" y="125"/>
                    <a:pt x="1" y="285"/>
                    <a:pt x="46" y="399"/>
                  </a:cubicBezTo>
                  <a:cubicBezTo>
                    <a:pt x="75" y="455"/>
                    <a:pt x="164" y="494"/>
                    <a:pt x="271" y="494"/>
                  </a:cubicBezTo>
                  <a:cubicBezTo>
                    <a:pt x="337" y="494"/>
                    <a:pt x="410" y="479"/>
                    <a:pt x="480" y="445"/>
                  </a:cubicBezTo>
                  <a:cubicBezTo>
                    <a:pt x="663" y="376"/>
                    <a:pt x="777" y="216"/>
                    <a:pt x="731" y="102"/>
                  </a:cubicBezTo>
                  <a:cubicBezTo>
                    <a:pt x="704" y="36"/>
                    <a:pt x="631" y="0"/>
                    <a:pt x="539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6488208" y="3581132"/>
              <a:ext cx="79172" cy="28380"/>
            </a:xfrm>
            <a:custGeom>
              <a:rect b="b" l="l" r="r" t="t"/>
              <a:pathLst>
                <a:path extrusionOk="0" h="1645" w="4589">
                  <a:moveTo>
                    <a:pt x="2694" y="1"/>
                  </a:moveTo>
                  <a:lnTo>
                    <a:pt x="1" y="1644"/>
                  </a:lnTo>
                  <a:lnTo>
                    <a:pt x="1" y="1644"/>
                  </a:lnTo>
                  <a:lnTo>
                    <a:pt x="4588" y="1074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6499232" y="3606734"/>
              <a:ext cx="97684" cy="18529"/>
            </a:xfrm>
            <a:custGeom>
              <a:rect b="b" l="l" r="r" t="t"/>
              <a:pathLst>
                <a:path extrusionOk="0" h="1074" w="5662">
                  <a:moveTo>
                    <a:pt x="4680" y="0"/>
                  </a:moveTo>
                  <a:lnTo>
                    <a:pt x="1" y="525"/>
                  </a:lnTo>
                  <a:lnTo>
                    <a:pt x="936" y="1073"/>
                  </a:lnTo>
                  <a:lnTo>
                    <a:pt x="5661" y="548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6538619" y="3632337"/>
              <a:ext cx="58296" cy="20876"/>
            </a:xfrm>
            <a:custGeom>
              <a:rect b="b" l="l" r="r" t="t"/>
              <a:pathLst>
                <a:path extrusionOk="0" h="1210" w="3379">
                  <a:moveTo>
                    <a:pt x="3378" y="0"/>
                  </a:moveTo>
                  <a:lnTo>
                    <a:pt x="0" y="411"/>
                  </a:lnTo>
                  <a:lnTo>
                    <a:pt x="1370" y="1210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6144814" y="2951070"/>
              <a:ext cx="330420" cy="191399"/>
            </a:xfrm>
            <a:custGeom>
              <a:rect b="b" l="l" r="r" t="t"/>
              <a:pathLst>
                <a:path extrusionOk="0" h="11094" w="19152">
                  <a:moveTo>
                    <a:pt x="11939" y="0"/>
                  </a:moveTo>
                  <a:lnTo>
                    <a:pt x="1" y="6802"/>
                  </a:lnTo>
                  <a:lnTo>
                    <a:pt x="7259" y="11093"/>
                  </a:lnTo>
                  <a:lnTo>
                    <a:pt x="19151" y="4040"/>
                  </a:lnTo>
                  <a:lnTo>
                    <a:pt x="11939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6270050" y="3020770"/>
              <a:ext cx="205184" cy="127996"/>
            </a:xfrm>
            <a:custGeom>
              <a:rect b="b" l="l" r="r" t="t"/>
              <a:pathLst>
                <a:path extrusionOk="0" h="7419" w="11893">
                  <a:moveTo>
                    <a:pt x="11892" y="0"/>
                  </a:moveTo>
                  <a:lnTo>
                    <a:pt x="0" y="7053"/>
                  </a:lnTo>
                  <a:lnTo>
                    <a:pt x="0" y="7419"/>
                  </a:lnTo>
                  <a:lnTo>
                    <a:pt x="11892" y="366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6144814" y="3068422"/>
              <a:ext cx="125253" cy="80345"/>
            </a:xfrm>
            <a:custGeom>
              <a:rect b="b" l="l" r="r" t="t"/>
              <a:pathLst>
                <a:path extrusionOk="0" h="4657" w="7260">
                  <a:moveTo>
                    <a:pt x="1" y="0"/>
                  </a:moveTo>
                  <a:lnTo>
                    <a:pt x="1" y="365"/>
                  </a:lnTo>
                  <a:lnTo>
                    <a:pt x="7259" y="4657"/>
                  </a:lnTo>
                  <a:lnTo>
                    <a:pt x="7259" y="42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6170813" y="2966028"/>
              <a:ext cx="278421" cy="161483"/>
            </a:xfrm>
            <a:custGeom>
              <a:rect b="b" l="l" r="r" t="t"/>
              <a:pathLst>
                <a:path extrusionOk="0" h="9360" w="16138">
                  <a:moveTo>
                    <a:pt x="10066" y="1"/>
                  </a:moveTo>
                  <a:lnTo>
                    <a:pt x="0" y="5753"/>
                  </a:lnTo>
                  <a:lnTo>
                    <a:pt x="6118" y="9359"/>
                  </a:lnTo>
                  <a:lnTo>
                    <a:pt x="16138" y="3424"/>
                  </a:lnTo>
                  <a:lnTo>
                    <a:pt x="10066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6393302" y="2983315"/>
              <a:ext cx="20496" cy="13026"/>
            </a:xfrm>
            <a:custGeom>
              <a:rect b="b" l="l" r="r" t="t"/>
              <a:pathLst>
                <a:path extrusionOk="0" h="755" w="1188">
                  <a:moveTo>
                    <a:pt x="274" y="0"/>
                  </a:moveTo>
                  <a:cubicBezTo>
                    <a:pt x="181" y="0"/>
                    <a:pt x="107" y="24"/>
                    <a:pt x="69" y="71"/>
                  </a:cubicBezTo>
                  <a:cubicBezTo>
                    <a:pt x="1" y="208"/>
                    <a:pt x="160" y="459"/>
                    <a:pt x="457" y="619"/>
                  </a:cubicBezTo>
                  <a:cubicBezTo>
                    <a:pt x="610" y="708"/>
                    <a:pt x="770" y="755"/>
                    <a:pt x="893" y="755"/>
                  </a:cubicBezTo>
                  <a:cubicBezTo>
                    <a:pt x="991" y="755"/>
                    <a:pt x="1066" y="726"/>
                    <a:pt x="1096" y="665"/>
                  </a:cubicBezTo>
                  <a:cubicBezTo>
                    <a:pt x="1188" y="528"/>
                    <a:pt x="1005" y="300"/>
                    <a:pt x="731" y="140"/>
                  </a:cubicBezTo>
                  <a:cubicBezTo>
                    <a:pt x="571" y="47"/>
                    <a:pt x="404" y="0"/>
                    <a:pt x="274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6276347" y="2966028"/>
              <a:ext cx="172887" cy="161483"/>
            </a:xfrm>
            <a:custGeom>
              <a:rect b="b" l="l" r="r" t="t"/>
              <a:pathLst>
                <a:path extrusionOk="0" h="9360" w="10021">
                  <a:moveTo>
                    <a:pt x="3949" y="1"/>
                  </a:moveTo>
                  <a:lnTo>
                    <a:pt x="1" y="9359"/>
                  </a:lnTo>
                  <a:lnTo>
                    <a:pt x="10021" y="3424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rgbClr val="EAE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6900111" y="2642975"/>
              <a:ext cx="146905" cy="79914"/>
            </a:xfrm>
            <a:custGeom>
              <a:rect b="b" l="l" r="r" t="t"/>
              <a:pathLst>
                <a:path extrusionOk="0" h="4632" w="8515">
                  <a:moveTo>
                    <a:pt x="4290" y="0"/>
                  </a:moveTo>
                  <a:cubicBezTo>
                    <a:pt x="3676" y="0"/>
                    <a:pt x="3063" y="103"/>
                    <a:pt x="2512" y="306"/>
                  </a:cubicBezTo>
                  <a:lnTo>
                    <a:pt x="2443" y="329"/>
                  </a:lnTo>
                  <a:cubicBezTo>
                    <a:pt x="1" y="1196"/>
                    <a:pt x="1" y="3433"/>
                    <a:pt x="2397" y="4323"/>
                  </a:cubicBezTo>
                  <a:cubicBezTo>
                    <a:pt x="2957" y="4528"/>
                    <a:pt x="3584" y="4631"/>
                    <a:pt x="4212" y="4631"/>
                  </a:cubicBezTo>
                  <a:cubicBezTo>
                    <a:pt x="4840" y="4631"/>
                    <a:pt x="5467" y="4528"/>
                    <a:pt x="6027" y="4323"/>
                  </a:cubicBezTo>
                  <a:lnTo>
                    <a:pt x="6118" y="4277"/>
                  </a:lnTo>
                  <a:cubicBezTo>
                    <a:pt x="8492" y="3410"/>
                    <a:pt x="8515" y="1196"/>
                    <a:pt x="6118" y="329"/>
                  </a:cubicBezTo>
                  <a:cubicBezTo>
                    <a:pt x="5551" y="109"/>
                    <a:pt x="4920" y="0"/>
                    <a:pt x="4290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6927284" y="2689988"/>
              <a:ext cx="90593" cy="23636"/>
            </a:xfrm>
            <a:custGeom>
              <a:rect b="b" l="l" r="r" t="t"/>
              <a:pathLst>
                <a:path extrusionOk="0" h="1370" w="5251">
                  <a:moveTo>
                    <a:pt x="1" y="0"/>
                  </a:moveTo>
                  <a:cubicBezTo>
                    <a:pt x="161" y="480"/>
                    <a:pt x="594" y="845"/>
                    <a:pt x="1051" y="1050"/>
                  </a:cubicBezTo>
                  <a:cubicBezTo>
                    <a:pt x="1530" y="1256"/>
                    <a:pt x="2032" y="1370"/>
                    <a:pt x="2557" y="1370"/>
                  </a:cubicBezTo>
                  <a:cubicBezTo>
                    <a:pt x="3059" y="1370"/>
                    <a:pt x="3584" y="1301"/>
                    <a:pt x="4064" y="1119"/>
                  </a:cubicBezTo>
                  <a:cubicBezTo>
                    <a:pt x="4543" y="936"/>
                    <a:pt x="4999" y="639"/>
                    <a:pt x="5251" y="183"/>
                  </a:cubicBezTo>
                  <a:lnTo>
                    <a:pt x="5251" y="183"/>
                  </a:lnTo>
                  <a:cubicBezTo>
                    <a:pt x="4977" y="616"/>
                    <a:pt x="4520" y="890"/>
                    <a:pt x="4041" y="1050"/>
                  </a:cubicBezTo>
                  <a:cubicBezTo>
                    <a:pt x="3561" y="1233"/>
                    <a:pt x="3059" y="1301"/>
                    <a:pt x="2557" y="1301"/>
                  </a:cubicBezTo>
                  <a:cubicBezTo>
                    <a:pt x="2055" y="1278"/>
                    <a:pt x="1553" y="1187"/>
                    <a:pt x="1074" y="982"/>
                  </a:cubicBezTo>
                  <a:cubicBezTo>
                    <a:pt x="640" y="776"/>
                    <a:pt x="183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6931234" y="2652102"/>
              <a:ext cx="87832" cy="22152"/>
            </a:xfrm>
            <a:custGeom>
              <a:rect b="b" l="l" r="r" t="t"/>
              <a:pathLst>
                <a:path extrusionOk="0" h="1284" w="5091">
                  <a:moveTo>
                    <a:pt x="2445" y="1"/>
                  </a:moveTo>
                  <a:cubicBezTo>
                    <a:pt x="2026" y="1"/>
                    <a:pt x="1609" y="71"/>
                    <a:pt x="1210" y="210"/>
                  </a:cubicBezTo>
                  <a:cubicBezTo>
                    <a:pt x="753" y="370"/>
                    <a:pt x="297" y="598"/>
                    <a:pt x="0" y="986"/>
                  </a:cubicBezTo>
                  <a:cubicBezTo>
                    <a:pt x="320" y="621"/>
                    <a:pt x="776" y="416"/>
                    <a:pt x="1233" y="279"/>
                  </a:cubicBezTo>
                  <a:cubicBezTo>
                    <a:pt x="1598" y="144"/>
                    <a:pt x="2011" y="91"/>
                    <a:pt x="2405" y="91"/>
                  </a:cubicBezTo>
                  <a:cubicBezTo>
                    <a:pt x="2479" y="91"/>
                    <a:pt x="2553" y="93"/>
                    <a:pt x="2625" y="96"/>
                  </a:cubicBezTo>
                  <a:cubicBezTo>
                    <a:pt x="3104" y="96"/>
                    <a:pt x="3584" y="188"/>
                    <a:pt x="4017" y="370"/>
                  </a:cubicBezTo>
                  <a:cubicBezTo>
                    <a:pt x="4451" y="576"/>
                    <a:pt x="4885" y="849"/>
                    <a:pt x="5090" y="1283"/>
                  </a:cubicBezTo>
                  <a:cubicBezTo>
                    <a:pt x="4907" y="827"/>
                    <a:pt x="4497" y="530"/>
                    <a:pt x="4040" y="325"/>
                  </a:cubicBezTo>
                  <a:cubicBezTo>
                    <a:pt x="3606" y="119"/>
                    <a:pt x="3127" y="28"/>
                    <a:pt x="2625" y="5"/>
                  </a:cubicBezTo>
                  <a:cubicBezTo>
                    <a:pt x="2565" y="2"/>
                    <a:pt x="2505" y="1"/>
                    <a:pt x="2445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6940672" y="2649031"/>
              <a:ext cx="65387" cy="50119"/>
            </a:xfrm>
            <a:custGeom>
              <a:rect b="b" l="l" r="r" t="t"/>
              <a:pathLst>
                <a:path extrusionOk="0" h="2905" w="3790">
                  <a:moveTo>
                    <a:pt x="1" y="0"/>
                  </a:moveTo>
                  <a:lnTo>
                    <a:pt x="412" y="2077"/>
                  </a:lnTo>
                  <a:lnTo>
                    <a:pt x="412" y="2100"/>
                  </a:lnTo>
                  <a:cubicBezTo>
                    <a:pt x="480" y="2374"/>
                    <a:pt x="708" y="2625"/>
                    <a:pt x="1142" y="2785"/>
                  </a:cubicBezTo>
                  <a:cubicBezTo>
                    <a:pt x="1370" y="2865"/>
                    <a:pt x="1627" y="2905"/>
                    <a:pt x="1884" y="2905"/>
                  </a:cubicBezTo>
                  <a:cubicBezTo>
                    <a:pt x="2141" y="2905"/>
                    <a:pt x="2397" y="2865"/>
                    <a:pt x="2626" y="2785"/>
                  </a:cubicBezTo>
                  <a:lnTo>
                    <a:pt x="2671" y="2762"/>
                  </a:lnTo>
                  <a:cubicBezTo>
                    <a:pt x="3105" y="2602"/>
                    <a:pt x="3333" y="2351"/>
                    <a:pt x="3379" y="2077"/>
                  </a:cubicBezTo>
                  <a:lnTo>
                    <a:pt x="3402" y="2077"/>
                  </a:lnTo>
                  <a:lnTo>
                    <a:pt x="3790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6935565" y="2628656"/>
              <a:ext cx="76015" cy="41164"/>
            </a:xfrm>
            <a:custGeom>
              <a:rect b="b" l="l" r="r" t="t"/>
              <a:pathLst>
                <a:path extrusionOk="0" h="2386" w="4406">
                  <a:moveTo>
                    <a:pt x="2228" y="0"/>
                  </a:moveTo>
                  <a:cubicBezTo>
                    <a:pt x="1906" y="0"/>
                    <a:pt x="1586" y="51"/>
                    <a:pt x="1301" y="154"/>
                  </a:cubicBezTo>
                  <a:lnTo>
                    <a:pt x="1255" y="154"/>
                  </a:lnTo>
                  <a:cubicBezTo>
                    <a:pt x="0" y="611"/>
                    <a:pt x="0" y="1752"/>
                    <a:pt x="1233" y="2231"/>
                  </a:cubicBezTo>
                  <a:cubicBezTo>
                    <a:pt x="1529" y="2334"/>
                    <a:pt x="1855" y="2385"/>
                    <a:pt x="2180" y="2385"/>
                  </a:cubicBezTo>
                  <a:cubicBezTo>
                    <a:pt x="2505" y="2385"/>
                    <a:pt x="2830" y="2334"/>
                    <a:pt x="3127" y="2231"/>
                  </a:cubicBezTo>
                  <a:lnTo>
                    <a:pt x="3150" y="2208"/>
                  </a:lnTo>
                  <a:cubicBezTo>
                    <a:pt x="4405" y="1752"/>
                    <a:pt x="4405" y="611"/>
                    <a:pt x="3173" y="154"/>
                  </a:cubicBezTo>
                  <a:cubicBezTo>
                    <a:pt x="2876" y="51"/>
                    <a:pt x="2551" y="0"/>
                    <a:pt x="2228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6937532" y="2629777"/>
              <a:ext cx="71684" cy="37783"/>
            </a:xfrm>
            <a:custGeom>
              <a:rect b="b" l="l" r="r" t="t"/>
              <a:pathLst>
                <a:path extrusionOk="0" h="2190" w="4155">
                  <a:moveTo>
                    <a:pt x="2085" y="1"/>
                  </a:moveTo>
                  <a:cubicBezTo>
                    <a:pt x="1791" y="1"/>
                    <a:pt x="1499" y="46"/>
                    <a:pt x="1233" y="135"/>
                  </a:cubicBezTo>
                  <a:lnTo>
                    <a:pt x="1187" y="158"/>
                  </a:lnTo>
                  <a:cubicBezTo>
                    <a:pt x="23" y="569"/>
                    <a:pt x="0" y="1619"/>
                    <a:pt x="1187" y="2052"/>
                  </a:cubicBezTo>
                  <a:cubicBezTo>
                    <a:pt x="1461" y="2143"/>
                    <a:pt x="1763" y="2189"/>
                    <a:pt x="2066" y="2189"/>
                  </a:cubicBezTo>
                  <a:cubicBezTo>
                    <a:pt x="2368" y="2189"/>
                    <a:pt x="2671" y="2143"/>
                    <a:pt x="2945" y="2052"/>
                  </a:cubicBezTo>
                  <a:lnTo>
                    <a:pt x="2990" y="2029"/>
                  </a:lnTo>
                  <a:cubicBezTo>
                    <a:pt x="4154" y="1619"/>
                    <a:pt x="4154" y="569"/>
                    <a:pt x="2990" y="158"/>
                  </a:cubicBezTo>
                  <a:cubicBezTo>
                    <a:pt x="2708" y="52"/>
                    <a:pt x="2396" y="1"/>
                    <a:pt x="2085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6943432" y="2638006"/>
              <a:ext cx="59883" cy="29554"/>
            </a:xfrm>
            <a:custGeom>
              <a:rect b="b" l="l" r="r" t="t"/>
              <a:pathLst>
                <a:path extrusionOk="0" h="1713" w="3471">
                  <a:moveTo>
                    <a:pt x="1770" y="0"/>
                  </a:moveTo>
                  <a:cubicBezTo>
                    <a:pt x="1467" y="0"/>
                    <a:pt x="1165" y="46"/>
                    <a:pt x="891" y="137"/>
                  </a:cubicBezTo>
                  <a:lnTo>
                    <a:pt x="845" y="160"/>
                  </a:lnTo>
                  <a:cubicBezTo>
                    <a:pt x="389" y="320"/>
                    <a:pt x="115" y="571"/>
                    <a:pt x="1" y="868"/>
                  </a:cubicBezTo>
                  <a:cubicBezTo>
                    <a:pt x="115" y="1142"/>
                    <a:pt x="389" y="1415"/>
                    <a:pt x="845" y="1575"/>
                  </a:cubicBezTo>
                  <a:cubicBezTo>
                    <a:pt x="1119" y="1666"/>
                    <a:pt x="1421" y="1712"/>
                    <a:pt x="1724" y="1712"/>
                  </a:cubicBezTo>
                  <a:cubicBezTo>
                    <a:pt x="2026" y="1712"/>
                    <a:pt x="2329" y="1666"/>
                    <a:pt x="2603" y="1575"/>
                  </a:cubicBezTo>
                  <a:lnTo>
                    <a:pt x="2648" y="1552"/>
                  </a:lnTo>
                  <a:cubicBezTo>
                    <a:pt x="3105" y="1393"/>
                    <a:pt x="3379" y="1119"/>
                    <a:pt x="3470" y="845"/>
                  </a:cubicBezTo>
                  <a:cubicBezTo>
                    <a:pt x="3379" y="571"/>
                    <a:pt x="3105" y="297"/>
                    <a:pt x="2648" y="137"/>
                  </a:cubicBezTo>
                  <a:cubicBezTo>
                    <a:pt x="2374" y="46"/>
                    <a:pt x="2072" y="0"/>
                    <a:pt x="1770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6995811" y="2657571"/>
              <a:ext cx="23256" cy="29277"/>
            </a:xfrm>
            <a:custGeom>
              <a:rect b="b" l="l" r="r" t="t"/>
              <a:pathLst>
                <a:path extrusionOk="0" h="1697" w="1348">
                  <a:moveTo>
                    <a:pt x="878" y="1"/>
                  </a:moveTo>
                  <a:cubicBezTo>
                    <a:pt x="420" y="1"/>
                    <a:pt x="178" y="413"/>
                    <a:pt x="114" y="647"/>
                  </a:cubicBezTo>
                  <a:cubicBezTo>
                    <a:pt x="92" y="692"/>
                    <a:pt x="114" y="738"/>
                    <a:pt x="160" y="761"/>
                  </a:cubicBezTo>
                  <a:cubicBezTo>
                    <a:pt x="206" y="761"/>
                    <a:pt x="251" y="738"/>
                    <a:pt x="274" y="692"/>
                  </a:cubicBezTo>
                  <a:cubicBezTo>
                    <a:pt x="274" y="671"/>
                    <a:pt x="437" y="162"/>
                    <a:pt x="877" y="162"/>
                  </a:cubicBezTo>
                  <a:cubicBezTo>
                    <a:pt x="903" y="162"/>
                    <a:pt x="931" y="163"/>
                    <a:pt x="959" y="167"/>
                  </a:cubicBezTo>
                  <a:cubicBezTo>
                    <a:pt x="1142" y="190"/>
                    <a:pt x="1164" y="373"/>
                    <a:pt x="1164" y="487"/>
                  </a:cubicBezTo>
                  <a:cubicBezTo>
                    <a:pt x="1142" y="898"/>
                    <a:pt x="708" y="1491"/>
                    <a:pt x="69" y="1514"/>
                  </a:cubicBezTo>
                  <a:cubicBezTo>
                    <a:pt x="23" y="1514"/>
                    <a:pt x="0" y="1560"/>
                    <a:pt x="0" y="1605"/>
                  </a:cubicBezTo>
                  <a:cubicBezTo>
                    <a:pt x="0" y="1651"/>
                    <a:pt x="23" y="1697"/>
                    <a:pt x="69" y="1697"/>
                  </a:cubicBezTo>
                  <a:lnTo>
                    <a:pt x="92" y="1697"/>
                  </a:lnTo>
                  <a:cubicBezTo>
                    <a:pt x="845" y="1674"/>
                    <a:pt x="1301" y="966"/>
                    <a:pt x="1324" y="487"/>
                  </a:cubicBezTo>
                  <a:cubicBezTo>
                    <a:pt x="1347" y="213"/>
                    <a:pt x="1210" y="30"/>
                    <a:pt x="982" y="8"/>
                  </a:cubicBezTo>
                  <a:cubicBezTo>
                    <a:pt x="946" y="3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6509859" y="2970359"/>
              <a:ext cx="146905" cy="79758"/>
            </a:xfrm>
            <a:custGeom>
              <a:rect b="b" l="l" r="r" t="t"/>
              <a:pathLst>
                <a:path extrusionOk="0" h="4623" w="8515">
                  <a:moveTo>
                    <a:pt x="4280" y="1"/>
                  </a:moveTo>
                  <a:cubicBezTo>
                    <a:pt x="3675" y="1"/>
                    <a:pt x="3067" y="98"/>
                    <a:pt x="2512" y="297"/>
                  </a:cubicBezTo>
                  <a:lnTo>
                    <a:pt x="2443" y="320"/>
                  </a:lnTo>
                  <a:cubicBezTo>
                    <a:pt x="24" y="1210"/>
                    <a:pt x="1" y="3425"/>
                    <a:pt x="2398" y="4315"/>
                  </a:cubicBezTo>
                  <a:cubicBezTo>
                    <a:pt x="2957" y="4520"/>
                    <a:pt x="3584" y="4623"/>
                    <a:pt x="4212" y="4623"/>
                  </a:cubicBezTo>
                  <a:cubicBezTo>
                    <a:pt x="4840" y="4623"/>
                    <a:pt x="5468" y="4520"/>
                    <a:pt x="6027" y="4315"/>
                  </a:cubicBezTo>
                  <a:lnTo>
                    <a:pt x="6118" y="4292"/>
                  </a:lnTo>
                  <a:cubicBezTo>
                    <a:pt x="8515" y="3402"/>
                    <a:pt x="8515" y="1210"/>
                    <a:pt x="6118" y="320"/>
                  </a:cubicBezTo>
                  <a:cubicBezTo>
                    <a:pt x="5555" y="109"/>
                    <a:pt x="4920" y="1"/>
                    <a:pt x="4280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6537032" y="3017216"/>
              <a:ext cx="90990" cy="24050"/>
            </a:xfrm>
            <a:custGeom>
              <a:rect b="b" l="l" r="r" t="t"/>
              <a:pathLst>
                <a:path extrusionOk="0" h="1394" w="5274">
                  <a:moveTo>
                    <a:pt x="1" y="1"/>
                  </a:moveTo>
                  <a:cubicBezTo>
                    <a:pt x="161" y="503"/>
                    <a:pt x="594" y="845"/>
                    <a:pt x="1074" y="1051"/>
                  </a:cubicBezTo>
                  <a:cubicBezTo>
                    <a:pt x="1530" y="1256"/>
                    <a:pt x="2055" y="1370"/>
                    <a:pt x="2557" y="1393"/>
                  </a:cubicBezTo>
                  <a:cubicBezTo>
                    <a:pt x="3082" y="1393"/>
                    <a:pt x="3584" y="1302"/>
                    <a:pt x="4064" y="1119"/>
                  </a:cubicBezTo>
                  <a:cubicBezTo>
                    <a:pt x="4543" y="937"/>
                    <a:pt x="5022" y="640"/>
                    <a:pt x="5274" y="206"/>
                  </a:cubicBezTo>
                  <a:lnTo>
                    <a:pt x="5274" y="206"/>
                  </a:lnTo>
                  <a:cubicBezTo>
                    <a:pt x="4977" y="640"/>
                    <a:pt x="4520" y="891"/>
                    <a:pt x="4064" y="1074"/>
                  </a:cubicBezTo>
                  <a:cubicBezTo>
                    <a:pt x="3584" y="1234"/>
                    <a:pt x="3059" y="1302"/>
                    <a:pt x="2557" y="1302"/>
                  </a:cubicBezTo>
                  <a:cubicBezTo>
                    <a:pt x="2055" y="1279"/>
                    <a:pt x="1553" y="1188"/>
                    <a:pt x="1096" y="1005"/>
                  </a:cubicBezTo>
                  <a:cubicBezTo>
                    <a:pt x="640" y="800"/>
                    <a:pt x="183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6540983" y="2979416"/>
              <a:ext cx="87832" cy="22066"/>
            </a:xfrm>
            <a:custGeom>
              <a:rect b="b" l="l" r="r" t="t"/>
              <a:pathLst>
                <a:path extrusionOk="0" h="1279" w="5091">
                  <a:moveTo>
                    <a:pt x="2648" y="1"/>
                  </a:moveTo>
                  <a:cubicBezTo>
                    <a:pt x="2146" y="1"/>
                    <a:pt x="1666" y="69"/>
                    <a:pt x="1210" y="229"/>
                  </a:cubicBezTo>
                  <a:cubicBezTo>
                    <a:pt x="753" y="366"/>
                    <a:pt x="297" y="617"/>
                    <a:pt x="0" y="1005"/>
                  </a:cubicBezTo>
                  <a:cubicBezTo>
                    <a:pt x="320" y="640"/>
                    <a:pt x="776" y="412"/>
                    <a:pt x="1233" y="275"/>
                  </a:cubicBezTo>
                  <a:cubicBezTo>
                    <a:pt x="1617" y="140"/>
                    <a:pt x="2017" y="87"/>
                    <a:pt x="2420" y="87"/>
                  </a:cubicBezTo>
                  <a:cubicBezTo>
                    <a:pt x="2496" y="87"/>
                    <a:pt x="2572" y="88"/>
                    <a:pt x="2648" y="92"/>
                  </a:cubicBezTo>
                  <a:cubicBezTo>
                    <a:pt x="3104" y="92"/>
                    <a:pt x="3584" y="183"/>
                    <a:pt x="4040" y="389"/>
                  </a:cubicBezTo>
                  <a:cubicBezTo>
                    <a:pt x="4451" y="571"/>
                    <a:pt x="4885" y="845"/>
                    <a:pt x="5090" y="1279"/>
                  </a:cubicBezTo>
                  <a:cubicBezTo>
                    <a:pt x="4908" y="845"/>
                    <a:pt x="4497" y="526"/>
                    <a:pt x="4063" y="320"/>
                  </a:cubicBezTo>
                  <a:cubicBezTo>
                    <a:pt x="3607" y="138"/>
                    <a:pt x="3127" y="24"/>
                    <a:pt x="2648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6550817" y="2976656"/>
              <a:ext cx="64990" cy="50032"/>
            </a:xfrm>
            <a:custGeom>
              <a:rect b="b" l="l" r="r" t="t"/>
              <a:pathLst>
                <a:path extrusionOk="0" h="2900" w="3767">
                  <a:moveTo>
                    <a:pt x="1" y="1"/>
                  </a:moveTo>
                  <a:lnTo>
                    <a:pt x="389" y="2078"/>
                  </a:lnTo>
                  <a:lnTo>
                    <a:pt x="412" y="2078"/>
                  </a:lnTo>
                  <a:cubicBezTo>
                    <a:pt x="457" y="2352"/>
                    <a:pt x="708" y="2603"/>
                    <a:pt x="1119" y="2763"/>
                  </a:cubicBezTo>
                  <a:cubicBezTo>
                    <a:pt x="1347" y="2854"/>
                    <a:pt x="1604" y="2900"/>
                    <a:pt x="1861" y="2900"/>
                  </a:cubicBezTo>
                  <a:cubicBezTo>
                    <a:pt x="2118" y="2900"/>
                    <a:pt x="2375" y="2854"/>
                    <a:pt x="2603" y="2763"/>
                  </a:cubicBezTo>
                  <a:lnTo>
                    <a:pt x="2648" y="2763"/>
                  </a:lnTo>
                  <a:cubicBezTo>
                    <a:pt x="3082" y="2603"/>
                    <a:pt x="3310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6545313" y="2955884"/>
              <a:ext cx="76015" cy="41182"/>
            </a:xfrm>
            <a:custGeom>
              <a:rect b="b" l="l" r="r" t="t"/>
              <a:pathLst>
                <a:path extrusionOk="0" h="2387" w="4406">
                  <a:moveTo>
                    <a:pt x="2246" y="1"/>
                  </a:moveTo>
                  <a:cubicBezTo>
                    <a:pt x="1923" y="1"/>
                    <a:pt x="1598" y="52"/>
                    <a:pt x="1301" y="155"/>
                  </a:cubicBezTo>
                  <a:lnTo>
                    <a:pt x="1256" y="178"/>
                  </a:lnTo>
                  <a:cubicBezTo>
                    <a:pt x="0" y="634"/>
                    <a:pt x="0" y="1776"/>
                    <a:pt x="1256" y="2232"/>
                  </a:cubicBezTo>
                  <a:cubicBezTo>
                    <a:pt x="1541" y="2335"/>
                    <a:pt x="1860" y="2386"/>
                    <a:pt x="2183" y="2386"/>
                  </a:cubicBezTo>
                  <a:cubicBezTo>
                    <a:pt x="2505" y="2386"/>
                    <a:pt x="2831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12"/>
                    <a:pt x="3173" y="155"/>
                  </a:cubicBezTo>
                  <a:cubicBezTo>
                    <a:pt x="2888" y="52"/>
                    <a:pt x="2568" y="1"/>
                    <a:pt x="2246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6547677" y="2957022"/>
              <a:ext cx="71287" cy="38076"/>
            </a:xfrm>
            <a:custGeom>
              <a:rect b="b" l="l" r="r" t="t"/>
              <a:pathLst>
                <a:path extrusionOk="0" h="2207" w="4132">
                  <a:moveTo>
                    <a:pt x="2073" y="0"/>
                  </a:moveTo>
                  <a:cubicBezTo>
                    <a:pt x="1780" y="0"/>
                    <a:pt x="1487" y="46"/>
                    <a:pt x="1233" y="135"/>
                  </a:cubicBezTo>
                  <a:lnTo>
                    <a:pt x="1187" y="157"/>
                  </a:lnTo>
                  <a:cubicBezTo>
                    <a:pt x="0" y="568"/>
                    <a:pt x="0" y="1618"/>
                    <a:pt x="1164" y="2052"/>
                  </a:cubicBezTo>
                  <a:cubicBezTo>
                    <a:pt x="1438" y="2155"/>
                    <a:pt x="1746" y="2206"/>
                    <a:pt x="2052" y="2206"/>
                  </a:cubicBezTo>
                  <a:cubicBezTo>
                    <a:pt x="2357" y="2206"/>
                    <a:pt x="2659" y="2155"/>
                    <a:pt x="2922" y="2052"/>
                  </a:cubicBezTo>
                  <a:lnTo>
                    <a:pt x="2967" y="2029"/>
                  </a:lnTo>
                  <a:cubicBezTo>
                    <a:pt x="4132" y="1618"/>
                    <a:pt x="4132" y="568"/>
                    <a:pt x="2967" y="157"/>
                  </a:cubicBezTo>
                  <a:cubicBezTo>
                    <a:pt x="2697" y="52"/>
                    <a:pt x="2385" y="0"/>
                    <a:pt x="2073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6553577" y="2965286"/>
              <a:ext cx="59866" cy="29812"/>
            </a:xfrm>
            <a:custGeom>
              <a:rect b="b" l="l" r="r" t="t"/>
              <a:pathLst>
                <a:path extrusionOk="0" h="1728" w="3470">
                  <a:moveTo>
                    <a:pt x="1728" y="1"/>
                  </a:moveTo>
                  <a:cubicBezTo>
                    <a:pt x="1432" y="1"/>
                    <a:pt x="1134" y="46"/>
                    <a:pt x="868" y="135"/>
                  </a:cubicBezTo>
                  <a:lnTo>
                    <a:pt x="845" y="158"/>
                  </a:lnTo>
                  <a:cubicBezTo>
                    <a:pt x="366" y="318"/>
                    <a:pt x="92" y="591"/>
                    <a:pt x="1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399" y="1727"/>
                    <a:pt x="1701" y="1727"/>
                  </a:cubicBezTo>
                  <a:cubicBezTo>
                    <a:pt x="2003" y="1727"/>
                    <a:pt x="2306" y="1676"/>
                    <a:pt x="2580" y="1573"/>
                  </a:cubicBezTo>
                  <a:lnTo>
                    <a:pt x="2625" y="1550"/>
                  </a:lnTo>
                  <a:cubicBezTo>
                    <a:pt x="3082" y="1390"/>
                    <a:pt x="3356" y="1139"/>
                    <a:pt x="3470" y="843"/>
                  </a:cubicBezTo>
                  <a:cubicBezTo>
                    <a:pt x="3356" y="569"/>
                    <a:pt x="3082" y="318"/>
                    <a:pt x="2625" y="158"/>
                  </a:cubicBezTo>
                  <a:cubicBezTo>
                    <a:pt x="2355" y="52"/>
                    <a:pt x="2043" y="1"/>
                    <a:pt x="172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6605559" y="2984816"/>
              <a:ext cx="23256" cy="29277"/>
            </a:xfrm>
            <a:custGeom>
              <a:rect b="b" l="l" r="r" t="t"/>
              <a:pathLst>
                <a:path extrusionOk="0" h="1697" w="1348">
                  <a:moveTo>
                    <a:pt x="896" y="0"/>
                  </a:moveTo>
                  <a:cubicBezTo>
                    <a:pt x="420" y="0"/>
                    <a:pt x="178" y="413"/>
                    <a:pt x="115" y="646"/>
                  </a:cubicBezTo>
                  <a:cubicBezTo>
                    <a:pt x="92" y="692"/>
                    <a:pt x="137" y="738"/>
                    <a:pt x="183" y="761"/>
                  </a:cubicBezTo>
                  <a:cubicBezTo>
                    <a:pt x="229" y="761"/>
                    <a:pt x="274" y="738"/>
                    <a:pt x="274" y="692"/>
                  </a:cubicBezTo>
                  <a:cubicBezTo>
                    <a:pt x="274" y="671"/>
                    <a:pt x="436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42" y="213"/>
                    <a:pt x="1165" y="395"/>
                    <a:pt x="1165" y="487"/>
                  </a:cubicBezTo>
                  <a:cubicBezTo>
                    <a:pt x="1142" y="897"/>
                    <a:pt x="731" y="1491"/>
                    <a:pt x="92" y="1514"/>
                  </a:cubicBezTo>
                  <a:cubicBezTo>
                    <a:pt x="46" y="1514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45" y="1674"/>
                    <a:pt x="1302" y="966"/>
                    <a:pt x="1324" y="509"/>
                  </a:cubicBezTo>
                  <a:cubicBezTo>
                    <a:pt x="1347" y="236"/>
                    <a:pt x="1210" y="53"/>
                    <a:pt x="1005" y="7"/>
                  </a:cubicBezTo>
                  <a:cubicBezTo>
                    <a:pt x="967" y="3"/>
                    <a:pt x="931" y="0"/>
                    <a:pt x="896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5860889" y="3351311"/>
              <a:ext cx="146905" cy="79603"/>
            </a:xfrm>
            <a:custGeom>
              <a:rect b="b" l="l" r="r" t="t"/>
              <a:pathLst>
                <a:path extrusionOk="0" h="4614" w="8515">
                  <a:moveTo>
                    <a:pt x="4311" y="0"/>
                  </a:moveTo>
                  <a:cubicBezTo>
                    <a:pt x="3698" y="0"/>
                    <a:pt x="3086" y="97"/>
                    <a:pt x="2534" y="289"/>
                  </a:cubicBezTo>
                  <a:lnTo>
                    <a:pt x="2443" y="334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1"/>
                    <a:pt x="3607" y="4614"/>
                    <a:pt x="4235" y="4614"/>
                  </a:cubicBezTo>
                  <a:cubicBezTo>
                    <a:pt x="4863" y="4614"/>
                    <a:pt x="5490" y="4511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1"/>
                  </a:cubicBezTo>
                  <a:cubicBezTo>
                    <a:pt x="5574" y="103"/>
                    <a:pt x="4942" y="0"/>
                    <a:pt x="4311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5888062" y="3398014"/>
              <a:ext cx="90990" cy="24050"/>
            </a:xfrm>
            <a:custGeom>
              <a:rect b="b" l="l" r="r" t="t"/>
              <a:pathLst>
                <a:path extrusionOk="0" h="1394" w="5274">
                  <a:moveTo>
                    <a:pt x="1" y="1"/>
                  </a:moveTo>
                  <a:cubicBezTo>
                    <a:pt x="161" y="503"/>
                    <a:pt x="617" y="846"/>
                    <a:pt x="1074" y="1051"/>
                  </a:cubicBezTo>
                  <a:cubicBezTo>
                    <a:pt x="1553" y="1256"/>
                    <a:pt x="2055" y="1371"/>
                    <a:pt x="2580" y="1393"/>
                  </a:cubicBezTo>
                  <a:cubicBezTo>
                    <a:pt x="3082" y="1393"/>
                    <a:pt x="3607" y="1302"/>
                    <a:pt x="4086" y="1119"/>
                  </a:cubicBezTo>
                  <a:cubicBezTo>
                    <a:pt x="4566" y="937"/>
                    <a:pt x="5022" y="663"/>
                    <a:pt x="5273" y="206"/>
                  </a:cubicBezTo>
                  <a:lnTo>
                    <a:pt x="5273" y="206"/>
                  </a:lnTo>
                  <a:cubicBezTo>
                    <a:pt x="5000" y="640"/>
                    <a:pt x="4543" y="891"/>
                    <a:pt x="4064" y="1074"/>
                  </a:cubicBezTo>
                  <a:cubicBezTo>
                    <a:pt x="3633" y="1217"/>
                    <a:pt x="3184" y="1306"/>
                    <a:pt x="2734" y="1306"/>
                  </a:cubicBezTo>
                  <a:cubicBezTo>
                    <a:pt x="2683" y="1306"/>
                    <a:pt x="2631" y="1304"/>
                    <a:pt x="2580" y="1302"/>
                  </a:cubicBezTo>
                  <a:cubicBezTo>
                    <a:pt x="2078" y="1302"/>
                    <a:pt x="1553" y="1211"/>
                    <a:pt x="1096" y="1005"/>
                  </a:cubicBezTo>
                  <a:cubicBezTo>
                    <a:pt x="640" y="800"/>
                    <a:pt x="206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5892392" y="3360213"/>
              <a:ext cx="87832" cy="22066"/>
            </a:xfrm>
            <a:custGeom>
              <a:rect b="b" l="l" r="r" t="t"/>
              <a:pathLst>
                <a:path extrusionOk="0" h="1279" w="5091">
                  <a:moveTo>
                    <a:pt x="2626" y="1"/>
                  </a:moveTo>
                  <a:cubicBezTo>
                    <a:pt x="2146" y="1"/>
                    <a:pt x="1667" y="69"/>
                    <a:pt x="1188" y="229"/>
                  </a:cubicBezTo>
                  <a:cubicBezTo>
                    <a:pt x="731" y="366"/>
                    <a:pt x="298" y="617"/>
                    <a:pt x="1" y="1005"/>
                  </a:cubicBezTo>
                  <a:cubicBezTo>
                    <a:pt x="320" y="640"/>
                    <a:pt x="754" y="412"/>
                    <a:pt x="1211" y="275"/>
                  </a:cubicBezTo>
                  <a:cubicBezTo>
                    <a:pt x="1609" y="155"/>
                    <a:pt x="2025" y="88"/>
                    <a:pt x="2443" y="88"/>
                  </a:cubicBezTo>
                  <a:cubicBezTo>
                    <a:pt x="2504" y="88"/>
                    <a:pt x="2565" y="89"/>
                    <a:pt x="2626" y="92"/>
                  </a:cubicBezTo>
                  <a:cubicBezTo>
                    <a:pt x="3105" y="115"/>
                    <a:pt x="3584" y="183"/>
                    <a:pt x="4018" y="389"/>
                  </a:cubicBezTo>
                  <a:cubicBezTo>
                    <a:pt x="4452" y="571"/>
                    <a:pt x="4863" y="845"/>
                    <a:pt x="5091" y="1279"/>
                  </a:cubicBezTo>
                  <a:cubicBezTo>
                    <a:pt x="4908" y="845"/>
                    <a:pt x="4475" y="526"/>
                    <a:pt x="4041" y="320"/>
                  </a:cubicBezTo>
                  <a:cubicBezTo>
                    <a:pt x="3607" y="138"/>
                    <a:pt x="3105" y="24"/>
                    <a:pt x="2626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5901847" y="3357453"/>
              <a:ext cx="64990" cy="50032"/>
            </a:xfrm>
            <a:custGeom>
              <a:rect b="b" l="l" r="r" t="t"/>
              <a:pathLst>
                <a:path extrusionOk="0" h="2900" w="3767">
                  <a:moveTo>
                    <a:pt x="1" y="1"/>
                  </a:moveTo>
                  <a:lnTo>
                    <a:pt x="412" y="2078"/>
                  </a:lnTo>
                  <a:cubicBezTo>
                    <a:pt x="480" y="2352"/>
                    <a:pt x="708" y="2603"/>
                    <a:pt x="1142" y="2763"/>
                  </a:cubicBezTo>
                  <a:cubicBezTo>
                    <a:pt x="1370" y="2854"/>
                    <a:pt x="1627" y="2900"/>
                    <a:pt x="1884" y="2900"/>
                  </a:cubicBezTo>
                  <a:cubicBezTo>
                    <a:pt x="2141" y="2900"/>
                    <a:pt x="2397" y="2854"/>
                    <a:pt x="2626" y="2763"/>
                  </a:cubicBezTo>
                  <a:lnTo>
                    <a:pt x="2648" y="2763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5896343" y="3336681"/>
              <a:ext cx="76015" cy="41182"/>
            </a:xfrm>
            <a:custGeom>
              <a:rect b="b" l="l" r="r" t="t"/>
              <a:pathLst>
                <a:path extrusionOk="0" h="2387" w="4406">
                  <a:moveTo>
                    <a:pt x="2248" y="1"/>
                  </a:moveTo>
                  <a:cubicBezTo>
                    <a:pt x="1929" y="1"/>
                    <a:pt x="1609" y="52"/>
                    <a:pt x="1324" y="155"/>
                  </a:cubicBezTo>
                  <a:lnTo>
                    <a:pt x="1278" y="178"/>
                  </a:lnTo>
                  <a:cubicBezTo>
                    <a:pt x="23" y="634"/>
                    <a:pt x="0" y="1776"/>
                    <a:pt x="1255" y="2232"/>
                  </a:cubicBezTo>
                  <a:cubicBezTo>
                    <a:pt x="1541" y="2335"/>
                    <a:pt x="1866" y="2386"/>
                    <a:pt x="2191" y="2386"/>
                  </a:cubicBezTo>
                  <a:cubicBezTo>
                    <a:pt x="2517" y="2386"/>
                    <a:pt x="2842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34"/>
                    <a:pt x="3173" y="155"/>
                  </a:cubicBezTo>
                  <a:cubicBezTo>
                    <a:pt x="2887" y="52"/>
                    <a:pt x="2568" y="1"/>
                    <a:pt x="224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5898707" y="3337871"/>
              <a:ext cx="71684" cy="38025"/>
            </a:xfrm>
            <a:custGeom>
              <a:rect b="b" l="l" r="r" t="t"/>
              <a:pathLst>
                <a:path extrusionOk="0" h="2204" w="4155">
                  <a:moveTo>
                    <a:pt x="2111" y="0"/>
                  </a:moveTo>
                  <a:cubicBezTo>
                    <a:pt x="1809" y="0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5"/>
                    <a:pt x="0" y="1638"/>
                    <a:pt x="1164" y="2049"/>
                  </a:cubicBezTo>
                  <a:cubicBezTo>
                    <a:pt x="1438" y="2152"/>
                    <a:pt x="1746" y="2203"/>
                    <a:pt x="2054" y="2203"/>
                  </a:cubicBezTo>
                  <a:cubicBezTo>
                    <a:pt x="2362" y="2203"/>
                    <a:pt x="2671" y="2152"/>
                    <a:pt x="2945" y="2049"/>
                  </a:cubicBezTo>
                  <a:lnTo>
                    <a:pt x="2990" y="2026"/>
                  </a:lnTo>
                  <a:cubicBezTo>
                    <a:pt x="4154" y="1615"/>
                    <a:pt x="4154" y="565"/>
                    <a:pt x="2990" y="155"/>
                  </a:cubicBezTo>
                  <a:cubicBezTo>
                    <a:pt x="2716" y="52"/>
                    <a:pt x="2414" y="0"/>
                    <a:pt x="2111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5904607" y="3346084"/>
              <a:ext cx="59866" cy="29812"/>
            </a:xfrm>
            <a:custGeom>
              <a:rect b="b" l="l" r="r" t="t"/>
              <a:pathLst>
                <a:path extrusionOk="0" h="1728" w="3470">
                  <a:moveTo>
                    <a:pt x="1743" y="1"/>
                  </a:moveTo>
                  <a:cubicBezTo>
                    <a:pt x="1449" y="1"/>
                    <a:pt x="1156" y="46"/>
                    <a:pt x="891" y="135"/>
                  </a:cubicBezTo>
                  <a:lnTo>
                    <a:pt x="845" y="158"/>
                  </a:lnTo>
                  <a:cubicBezTo>
                    <a:pt x="388" y="318"/>
                    <a:pt x="92" y="592"/>
                    <a:pt x="0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404" y="1727"/>
                    <a:pt x="1712" y="1727"/>
                  </a:cubicBezTo>
                  <a:cubicBezTo>
                    <a:pt x="2020" y="1727"/>
                    <a:pt x="2329" y="1676"/>
                    <a:pt x="2603" y="1573"/>
                  </a:cubicBezTo>
                  <a:lnTo>
                    <a:pt x="2648" y="1550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9"/>
                    <a:pt x="3105" y="318"/>
                    <a:pt x="2648" y="158"/>
                  </a:cubicBezTo>
                  <a:cubicBezTo>
                    <a:pt x="2366" y="52"/>
                    <a:pt x="2054" y="1"/>
                    <a:pt x="1743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5956589" y="3365613"/>
              <a:ext cx="23256" cy="29277"/>
            </a:xfrm>
            <a:custGeom>
              <a:rect b="b" l="l" r="r" t="t"/>
              <a:pathLst>
                <a:path extrusionOk="0" h="1697" w="1348">
                  <a:moveTo>
                    <a:pt x="900" y="0"/>
                  </a:moveTo>
                  <a:cubicBezTo>
                    <a:pt x="443" y="0"/>
                    <a:pt x="200" y="413"/>
                    <a:pt x="114" y="646"/>
                  </a:cubicBezTo>
                  <a:cubicBezTo>
                    <a:pt x="114" y="692"/>
                    <a:pt x="137" y="738"/>
                    <a:pt x="183" y="761"/>
                  </a:cubicBezTo>
                  <a:cubicBezTo>
                    <a:pt x="191" y="765"/>
                    <a:pt x="200" y="767"/>
                    <a:pt x="208" y="767"/>
                  </a:cubicBezTo>
                  <a:cubicBezTo>
                    <a:pt x="245" y="767"/>
                    <a:pt x="278" y="729"/>
                    <a:pt x="297" y="692"/>
                  </a:cubicBezTo>
                  <a:cubicBezTo>
                    <a:pt x="297" y="671"/>
                    <a:pt x="439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64" y="213"/>
                    <a:pt x="1187" y="395"/>
                    <a:pt x="1164" y="487"/>
                  </a:cubicBezTo>
                  <a:cubicBezTo>
                    <a:pt x="1164" y="920"/>
                    <a:pt x="731" y="1514"/>
                    <a:pt x="92" y="1514"/>
                  </a:cubicBezTo>
                  <a:cubicBezTo>
                    <a:pt x="46" y="1537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68" y="1674"/>
                    <a:pt x="1324" y="966"/>
                    <a:pt x="1347" y="509"/>
                  </a:cubicBezTo>
                  <a:cubicBezTo>
                    <a:pt x="1347" y="236"/>
                    <a:pt x="1233" y="53"/>
                    <a:pt x="1005" y="7"/>
                  </a:cubicBezTo>
                  <a:cubicBezTo>
                    <a:pt x="969" y="3"/>
                    <a:pt x="934" y="0"/>
                    <a:pt x="900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3"/>
            <p:cNvSpPr/>
            <p:nvPr/>
          </p:nvSpPr>
          <p:spPr>
            <a:xfrm>
              <a:off x="6845766" y="3330039"/>
              <a:ext cx="146905" cy="79620"/>
            </a:xfrm>
            <a:custGeom>
              <a:rect b="b" l="l" r="r" t="t"/>
              <a:pathLst>
                <a:path extrusionOk="0" h="4615" w="8515">
                  <a:moveTo>
                    <a:pt x="4311" y="1"/>
                  </a:moveTo>
                  <a:cubicBezTo>
                    <a:pt x="3698" y="1"/>
                    <a:pt x="3086" y="98"/>
                    <a:pt x="2535" y="289"/>
                  </a:cubicBezTo>
                  <a:lnTo>
                    <a:pt x="2443" y="335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2"/>
                    <a:pt x="3607" y="4614"/>
                    <a:pt x="4235" y="4614"/>
                  </a:cubicBezTo>
                  <a:cubicBezTo>
                    <a:pt x="4863" y="4614"/>
                    <a:pt x="5490" y="4512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2"/>
                  </a:cubicBezTo>
                  <a:cubicBezTo>
                    <a:pt x="5574" y="103"/>
                    <a:pt x="4942" y="1"/>
                    <a:pt x="4311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3"/>
            <p:cNvSpPr/>
            <p:nvPr/>
          </p:nvSpPr>
          <p:spPr>
            <a:xfrm>
              <a:off x="6872938" y="3376758"/>
              <a:ext cx="90990" cy="24033"/>
            </a:xfrm>
            <a:custGeom>
              <a:rect b="b" l="l" r="r" t="t"/>
              <a:pathLst>
                <a:path extrusionOk="0" h="1393" w="5274">
                  <a:moveTo>
                    <a:pt x="1" y="0"/>
                  </a:moveTo>
                  <a:cubicBezTo>
                    <a:pt x="161" y="503"/>
                    <a:pt x="617" y="845"/>
                    <a:pt x="1074" y="1050"/>
                  </a:cubicBezTo>
                  <a:cubicBezTo>
                    <a:pt x="1553" y="1256"/>
                    <a:pt x="2055" y="1370"/>
                    <a:pt x="2580" y="1393"/>
                  </a:cubicBezTo>
                  <a:cubicBezTo>
                    <a:pt x="3082" y="1393"/>
                    <a:pt x="3607" y="1301"/>
                    <a:pt x="4087" y="1119"/>
                  </a:cubicBezTo>
                  <a:cubicBezTo>
                    <a:pt x="4566" y="936"/>
                    <a:pt x="5022" y="662"/>
                    <a:pt x="5274" y="206"/>
                  </a:cubicBezTo>
                  <a:lnTo>
                    <a:pt x="5274" y="206"/>
                  </a:lnTo>
                  <a:cubicBezTo>
                    <a:pt x="5000" y="640"/>
                    <a:pt x="4543" y="891"/>
                    <a:pt x="4064" y="1073"/>
                  </a:cubicBezTo>
                  <a:cubicBezTo>
                    <a:pt x="3643" y="1233"/>
                    <a:pt x="3206" y="1306"/>
                    <a:pt x="2766" y="1306"/>
                  </a:cubicBezTo>
                  <a:cubicBezTo>
                    <a:pt x="2704" y="1306"/>
                    <a:pt x="2642" y="1304"/>
                    <a:pt x="2580" y="1301"/>
                  </a:cubicBezTo>
                  <a:cubicBezTo>
                    <a:pt x="2078" y="1301"/>
                    <a:pt x="1553" y="1210"/>
                    <a:pt x="1096" y="1005"/>
                  </a:cubicBezTo>
                  <a:cubicBezTo>
                    <a:pt x="640" y="799"/>
                    <a:pt x="206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3"/>
            <p:cNvSpPr/>
            <p:nvPr/>
          </p:nvSpPr>
          <p:spPr>
            <a:xfrm>
              <a:off x="6877269" y="3338958"/>
              <a:ext cx="87832" cy="22066"/>
            </a:xfrm>
            <a:custGeom>
              <a:rect b="b" l="l" r="r" t="t"/>
              <a:pathLst>
                <a:path extrusionOk="0" h="1279" w="5091">
                  <a:moveTo>
                    <a:pt x="2626" y="0"/>
                  </a:moveTo>
                  <a:cubicBezTo>
                    <a:pt x="2147" y="0"/>
                    <a:pt x="1644" y="69"/>
                    <a:pt x="1188" y="228"/>
                  </a:cubicBezTo>
                  <a:cubicBezTo>
                    <a:pt x="731" y="365"/>
                    <a:pt x="298" y="616"/>
                    <a:pt x="1" y="1005"/>
                  </a:cubicBezTo>
                  <a:cubicBezTo>
                    <a:pt x="320" y="639"/>
                    <a:pt x="754" y="411"/>
                    <a:pt x="1211" y="274"/>
                  </a:cubicBezTo>
                  <a:cubicBezTo>
                    <a:pt x="1609" y="155"/>
                    <a:pt x="2025" y="87"/>
                    <a:pt x="2443" y="87"/>
                  </a:cubicBezTo>
                  <a:cubicBezTo>
                    <a:pt x="2504" y="87"/>
                    <a:pt x="2565" y="89"/>
                    <a:pt x="2626" y="92"/>
                  </a:cubicBezTo>
                  <a:cubicBezTo>
                    <a:pt x="3105" y="114"/>
                    <a:pt x="3585" y="206"/>
                    <a:pt x="4018" y="388"/>
                  </a:cubicBezTo>
                  <a:cubicBezTo>
                    <a:pt x="4452" y="571"/>
                    <a:pt x="4863" y="845"/>
                    <a:pt x="5091" y="1278"/>
                  </a:cubicBezTo>
                  <a:cubicBezTo>
                    <a:pt x="4886" y="845"/>
                    <a:pt x="4475" y="525"/>
                    <a:pt x="4041" y="320"/>
                  </a:cubicBezTo>
                  <a:cubicBezTo>
                    <a:pt x="3607" y="137"/>
                    <a:pt x="3105" y="23"/>
                    <a:pt x="2626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3"/>
            <p:cNvSpPr/>
            <p:nvPr/>
          </p:nvSpPr>
          <p:spPr>
            <a:xfrm>
              <a:off x="6886723" y="3336198"/>
              <a:ext cx="64990" cy="50032"/>
            </a:xfrm>
            <a:custGeom>
              <a:rect b="b" l="l" r="r" t="t"/>
              <a:pathLst>
                <a:path extrusionOk="0" h="2900" w="3767">
                  <a:moveTo>
                    <a:pt x="1" y="0"/>
                  </a:moveTo>
                  <a:lnTo>
                    <a:pt x="412" y="2078"/>
                  </a:lnTo>
                  <a:cubicBezTo>
                    <a:pt x="480" y="2351"/>
                    <a:pt x="708" y="2625"/>
                    <a:pt x="1142" y="2762"/>
                  </a:cubicBezTo>
                  <a:cubicBezTo>
                    <a:pt x="1370" y="2854"/>
                    <a:pt x="1627" y="2899"/>
                    <a:pt x="1884" y="2899"/>
                  </a:cubicBezTo>
                  <a:cubicBezTo>
                    <a:pt x="2141" y="2899"/>
                    <a:pt x="2397" y="2854"/>
                    <a:pt x="2626" y="2762"/>
                  </a:cubicBezTo>
                  <a:lnTo>
                    <a:pt x="2648" y="2762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3"/>
            <p:cNvSpPr/>
            <p:nvPr/>
          </p:nvSpPr>
          <p:spPr>
            <a:xfrm>
              <a:off x="6881219" y="3315478"/>
              <a:ext cx="76015" cy="41406"/>
            </a:xfrm>
            <a:custGeom>
              <a:rect b="b" l="l" r="r" t="t"/>
              <a:pathLst>
                <a:path extrusionOk="0" h="2400" w="4406">
                  <a:moveTo>
                    <a:pt x="2223" y="0"/>
                  </a:moveTo>
                  <a:cubicBezTo>
                    <a:pt x="1912" y="0"/>
                    <a:pt x="1602" y="51"/>
                    <a:pt x="1324" y="151"/>
                  </a:cubicBezTo>
                  <a:lnTo>
                    <a:pt x="1278" y="174"/>
                  </a:lnTo>
                  <a:cubicBezTo>
                    <a:pt x="23" y="631"/>
                    <a:pt x="0" y="1772"/>
                    <a:pt x="1256" y="2229"/>
                  </a:cubicBezTo>
                  <a:cubicBezTo>
                    <a:pt x="1541" y="2343"/>
                    <a:pt x="1866" y="2400"/>
                    <a:pt x="2191" y="2400"/>
                  </a:cubicBezTo>
                  <a:cubicBezTo>
                    <a:pt x="2517" y="2400"/>
                    <a:pt x="2842" y="2343"/>
                    <a:pt x="3127" y="2229"/>
                  </a:cubicBezTo>
                  <a:lnTo>
                    <a:pt x="3173" y="2206"/>
                  </a:lnTo>
                  <a:cubicBezTo>
                    <a:pt x="4405" y="1749"/>
                    <a:pt x="4405" y="631"/>
                    <a:pt x="3173" y="174"/>
                  </a:cubicBezTo>
                  <a:cubicBezTo>
                    <a:pt x="2880" y="57"/>
                    <a:pt x="2551" y="0"/>
                    <a:pt x="2223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3"/>
            <p:cNvSpPr/>
            <p:nvPr/>
          </p:nvSpPr>
          <p:spPr>
            <a:xfrm>
              <a:off x="6883583" y="3316599"/>
              <a:ext cx="71684" cy="38025"/>
            </a:xfrm>
            <a:custGeom>
              <a:rect b="b" l="l" r="r" t="t"/>
              <a:pathLst>
                <a:path extrusionOk="0" h="2204" w="4155">
                  <a:moveTo>
                    <a:pt x="2111" y="1"/>
                  </a:moveTo>
                  <a:cubicBezTo>
                    <a:pt x="1809" y="1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6"/>
                    <a:pt x="0" y="1639"/>
                    <a:pt x="1164" y="2049"/>
                  </a:cubicBezTo>
                  <a:cubicBezTo>
                    <a:pt x="1438" y="2152"/>
                    <a:pt x="1746" y="2204"/>
                    <a:pt x="2054" y="2204"/>
                  </a:cubicBezTo>
                  <a:cubicBezTo>
                    <a:pt x="2363" y="2204"/>
                    <a:pt x="2671" y="2152"/>
                    <a:pt x="2945" y="2049"/>
                  </a:cubicBezTo>
                  <a:lnTo>
                    <a:pt x="2990" y="2049"/>
                  </a:lnTo>
                  <a:cubicBezTo>
                    <a:pt x="4154" y="1616"/>
                    <a:pt x="4154" y="566"/>
                    <a:pt x="2990" y="155"/>
                  </a:cubicBezTo>
                  <a:cubicBezTo>
                    <a:pt x="2716" y="52"/>
                    <a:pt x="2414" y="1"/>
                    <a:pt x="2111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3"/>
            <p:cNvSpPr/>
            <p:nvPr/>
          </p:nvSpPr>
          <p:spPr>
            <a:xfrm>
              <a:off x="6889483" y="3324828"/>
              <a:ext cx="59866" cy="29795"/>
            </a:xfrm>
            <a:custGeom>
              <a:rect b="b" l="l" r="r" t="t"/>
              <a:pathLst>
                <a:path extrusionOk="0" h="1727" w="3470">
                  <a:moveTo>
                    <a:pt x="1743" y="0"/>
                  </a:moveTo>
                  <a:cubicBezTo>
                    <a:pt x="1449" y="0"/>
                    <a:pt x="1157" y="46"/>
                    <a:pt x="891" y="134"/>
                  </a:cubicBezTo>
                  <a:lnTo>
                    <a:pt x="845" y="157"/>
                  </a:lnTo>
                  <a:cubicBezTo>
                    <a:pt x="389" y="317"/>
                    <a:pt x="92" y="591"/>
                    <a:pt x="1" y="865"/>
                  </a:cubicBezTo>
                  <a:cubicBezTo>
                    <a:pt x="92" y="1162"/>
                    <a:pt x="366" y="1413"/>
                    <a:pt x="822" y="1572"/>
                  </a:cubicBezTo>
                  <a:cubicBezTo>
                    <a:pt x="1096" y="1675"/>
                    <a:pt x="1404" y="1727"/>
                    <a:pt x="1712" y="1727"/>
                  </a:cubicBezTo>
                  <a:cubicBezTo>
                    <a:pt x="2021" y="1727"/>
                    <a:pt x="2329" y="1675"/>
                    <a:pt x="2603" y="1572"/>
                  </a:cubicBezTo>
                  <a:lnTo>
                    <a:pt x="2648" y="1572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8"/>
                    <a:pt x="3105" y="317"/>
                    <a:pt x="2648" y="157"/>
                  </a:cubicBezTo>
                  <a:cubicBezTo>
                    <a:pt x="2366" y="52"/>
                    <a:pt x="2054" y="0"/>
                    <a:pt x="1743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6941465" y="3344410"/>
              <a:ext cx="23256" cy="29208"/>
            </a:xfrm>
            <a:custGeom>
              <a:rect b="b" l="l" r="r" t="t"/>
              <a:pathLst>
                <a:path extrusionOk="0" h="1693" w="1348">
                  <a:moveTo>
                    <a:pt x="929" y="0"/>
                  </a:moveTo>
                  <a:cubicBezTo>
                    <a:pt x="453" y="0"/>
                    <a:pt x="201" y="404"/>
                    <a:pt x="115" y="643"/>
                  </a:cubicBezTo>
                  <a:cubicBezTo>
                    <a:pt x="115" y="689"/>
                    <a:pt x="137" y="734"/>
                    <a:pt x="183" y="757"/>
                  </a:cubicBezTo>
                  <a:cubicBezTo>
                    <a:pt x="191" y="761"/>
                    <a:pt x="200" y="763"/>
                    <a:pt x="208" y="763"/>
                  </a:cubicBezTo>
                  <a:cubicBezTo>
                    <a:pt x="245" y="763"/>
                    <a:pt x="279" y="726"/>
                    <a:pt x="297" y="689"/>
                  </a:cubicBezTo>
                  <a:cubicBezTo>
                    <a:pt x="297" y="667"/>
                    <a:pt x="439" y="180"/>
                    <a:pt x="893" y="180"/>
                  </a:cubicBezTo>
                  <a:cubicBezTo>
                    <a:pt x="922" y="180"/>
                    <a:pt x="951" y="182"/>
                    <a:pt x="982" y="186"/>
                  </a:cubicBezTo>
                  <a:cubicBezTo>
                    <a:pt x="1165" y="209"/>
                    <a:pt x="1187" y="392"/>
                    <a:pt x="1165" y="483"/>
                  </a:cubicBezTo>
                  <a:cubicBezTo>
                    <a:pt x="1142" y="917"/>
                    <a:pt x="731" y="1510"/>
                    <a:pt x="92" y="1510"/>
                  </a:cubicBezTo>
                  <a:cubicBezTo>
                    <a:pt x="46" y="1533"/>
                    <a:pt x="0" y="1556"/>
                    <a:pt x="0" y="1602"/>
                  </a:cubicBezTo>
                  <a:cubicBezTo>
                    <a:pt x="0" y="1647"/>
                    <a:pt x="46" y="1693"/>
                    <a:pt x="92" y="1693"/>
                  </a:cubicBezTo>
                  <a:cubicBezTo>
                    <a:pt x="868" y="1670"/>
                    <a:pt x="1324" y="962"/>
                    <a:pt x="1347" y="506"/>
                  </a:cubicBezTo>
                  <a:cubicBezTo>
                    <a:pt x="1347" y="232"/>
                    <a:pt x="1233" y="49"/>
                    <a:pt x="1005" y="4"/>
                  </a:cubicBezTo>
                  <a:cubicBezTo>
                    <a:pt x="979" y="2"/>
                    <a:pt x="954" y="0"/>
                    <a:pt x="929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3"/>
            <p:cNvSpPr/>
            <p:nvPr/>
          </p:nvSpPr>
          <p:spPr>
            <a:xfrm>
              <a:off x="6563428" y="3100701"/>
              <a:ext cx="356005" cy="205978"/>
            </a:xfrm>
            <a:custGeom>
              <a:rect b="b" l="l" r="r" t="t"/>
              <a:pathLst>
                <a:path extrusionOk="0" h="11939" w="20635">
                  <a:moveTo>
                    <a:pt x="12417" y="1"/>
                  </a:moveTo>
                  <a:lnTo>
                    <a:pt x="0" y="7122"/>
                  </a:lnTo>
                  <a:lnTo>
                    <a:pt x="8263" y="11939"/>
                  </a:lnTo>
                  <a:lnTo>
                    <a:pt x="20634" y="4794"/>
                  </a:lnTo>
                  <a:lnTo>
                    <a:pt x="1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3"/>
            <p:cNvSpPr/>
            <p:nvPr/>
          </p:nvSpPr>
          <p:spPr>
            <a:xfrm>
              <a:off x="6563428" y="3223574"/>
              <a:ext cx="142557" cy="137451"/>
            </a:xfrm>
            <a:custGeom>
              <a:rect b="b" l="l" r="r" t="t"/>
              <a:pathLst>
                <a:path extrusionOk="0" h="7967" w="8263">
                  <a:moveTo>
                    <a:pt x="0" y="0"/>
                  </a:moveTo>
                  <a:lnTo>
                    <a:pt x="0" y="3173"/>
                  </a:lnTo>
                  <a:lnTo>
                    <a:pt x="8240" y="7966"/>
                  </a:lnTo>
                  <a:lnTo>
                    <a:pt x="8263" y="4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6705589" y="3183410"/>
              <a:ext cx="213845" cy="177614"/>
            </a:xfrm>
            <a:custGeom>
              <a:rect b="b" l="l" r="r" t="t"/>
              <a:pathLst>
                <a:path extrusionOk="0" h="10295" w="12395">
                  <a:moveTo>
                    <a:pt x="12394" y="0"/>
                  </a:moveTo>
                  <a:lnTo>
                    <a:pt x="23" y="7145"/>
                  </a:lnTo>
                  <a:lnTo>
                    <a:pt x="0" y="10294"/>
                  </a:lnTo>
                  <a:lnTo>
                    <a:pt x="12394" y="2831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3"/>
            <p:cNvSpPr/>
            <p:nvPr/>
          </p:nvSpPr>
          <p:spPr>
            <a:xfrm>
              <a:off x="6772132" y="3112122"/>
              <a:ext cx="127220" cy="71305"/>
            </a:xfrm>
            <a:custGeom>
              <a:rect b="b" l="l" r="r" t="t"/>
              <a:pathLst>
                <a:path extrusionOk="0" h="4133" w="7374">
                  <a:moveTo>
                    <a:pt x="1" y="1"/>
                  </a:moveTo>
                  <a:lnTo>
                    <a:pt x="1" y="1"/>
                  </a:lnTo>
                  <a:cubicBezTo>
                    <a:pt x="1210" y="731"/>
                    <a:pt x="2443" y="1416"/>
                    <a:pt x="3675" y="2124"/>
                  </a:cubicBezTo>
                  <a:cubicBezTo>
                    <a:pt x="4908" y="2786"/>
                    <a:pt x="6118" y="3493"/>
                    <a:pt x="7373" y="4132"/>
                  </a:cubicBezTo>
                  <a:cubicBezTo>
                    <a:pt x="6163" y="3402"/>
                    <a:pt x="4931" y="2740"/>
                    <a:pt x="3721" y="2032"/>
                  </a:cubicBezTo>
                  <a:cubicBezTo>
                    <a:pt x="2489" y="1348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3"/>
            <p:cNvSpPr/>
            <p:nvPr/>
          </p:nvSpPr>
          <p:spPr>
            <a:xfrm>
              <a:off x="6763471" y="3118816"/>
              <a:ext cx="126823" cy="71305"/>
            </a:xfrm>
            <a:custGeom>
              <a:rect b="b" l="l" r="r" t="t"/>
              <a:pathLst>
                <a:path extrusionOk="0" h="4133" w="7351">
                  <a:moveTo>
                    <a:pt x="0" y="1"/>
                  </a:moveTo>
                  <a:cubicBezTo>
                    <a:pt x="1210" y="731"/>
                    <a:pt x="2443" y="1416"/>
                    <a:pt x="3652" y="2124"/>
                  </a:cubicBezTo>
                  <a:cubicBezTo>
                    <a:pt x="4885" y="2786"/>
                    <a:pt x="6118" y="3493"/>
                    <a:pt x="7350" y="4132"/>
                  </a:cubicBezTo>
                  <a:cubicBezTo>
                    <a:pt x="6140" y="3425"/>
                    <a:pt x="4908" y="2740"/>
                    <a:pt x="3698" y="2032"/>
                  </a:cubicBezTo>
                  <a:cubicBezTo>
                    <a:pt x="2466" y="1370"/>
                    <a:pt x="1256" y="66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3"/>
            <p:cNvSpPr/>
            <p:nvPr/>
          </p:nvSpPr>
          <p:spPr>
            <a:xfrm>
              <a:off x="6752844" y="3125131"/>
              <a:ext cx="126806" cy="71287"/>
            </a:xfrm>
            <a:custGeom>
              <a:rect b="b" l="l" r="r" t="t"/>
              <a:pathLst>
                <a:path extrusionOk="0" h="4132" w="7350">
                  <a:moveTo>
                    <a:pt x="0" y="0"/>
                  </a:moveTo>
                  <a:cubicBezTo>
                    <a:pt x="1210" y="730"/>
                    <a:pt x="2442" y="1392"/>
                    <a:pt x="3652" y="2100"/>
                  </a:cubicBezTo>
                  <a:cubicBezTo>
                    <a:pt x="4885" y="2785"/>
                    <a:pt x="6117" y="3470"/>
                    <a:pt x="7350" y="4131"/>
                  </a:cubicBezTo>
                  <a:cubicBezTo>
                    <a:pt x="6163" y="3401"/>
                    <a:pt x="4930" y="2716"/>
                    <a:pt x="3698" y="2032"/>
                  </a:cubicBezTo>
                  <a:cubicBezTo>
                    <a:pt x="2465" y="1347"/>
                    <a:pt x="1256" y="6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6741819" y="3130238"/>
              <a:ext cx="126806" cy="71305"/>
            </a:xfrm>
            <a:custGeom>
              <a:rect b="b" l="l" r="r" t="t"/>
              <a:pathLst>
                <a:path extrusionOk="0" h="4133" w="7350">
                  <a:moveTo>
                    <a:pt x="0" y="1"/>
                  </a:moveTo>
                  <a:cubicBezTo>
                    <a:pt x="1210" y="708"/>
                    <a:pt x="2442" y="1393"/>
                    <a:pt x="3652" y="2101"/>
                  </a:cubicBezTo>
                  <a:cubicBezTo>
                    <a:pt x="4885" y="2785"/>
                    <a:pt x="6094" y="3470"/>
                    <a:pt x="7350" y="4132"/>
                  </a:cubicBezTo>
                  <a:cubicBezTo>
                    <a:pt x="6140" y="3402"/>
                    <a:pt x="4907" y="2717"/>
                    <a:pt x="3698" y="2009"/>
                  </a:cubicBezTo>
                  <a:cubicBezTo>
                    <a:pt x="2465" y="1348"/>
                    <a:pt x="1233" y="64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6713059" y="3148749"/>
              <a:ext cx="126823" cy="71287"/>
            </a:xfrm>
            <a:custGeom>
              <a:rect b="b" l="l" r="r" t="t"/>
              <a:pathLst>
                <a:path extrusionOk="0" h="4132" w="7351">
                  <a:moveTo>
                    <a:pt x="1" y="1"/>
                  </a:moveTo>
                  <a:cubicBezTo>
                    <a:pt x="1211" y="731"/>
                    <a:pt x="2420" y="1393"/>
                    <a:pt x="3653" y="2101"/>
                  </a:cubicBezTo>
                  <a:cubicBezTo>
                    <a:pt x="4885" y="2785"/>
                    <a:pt x="6095" y="3470"/>
                    <a:pt x="7351" y="4132"/>
                  </a:cubicBezTo>
                  <a:cubicBezTo>
                    <a:pt x="6141" y="3402"/>
                    <a:pt x="4908" y="2717"/>
                    <a:pt x="3698" y="2032"/>
                  </a:cubicBezTo>
                  <a:cubicBezTo>
                    <a:pt x="2466" y="1347"/>
                    <a:pt x="1233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6733538" y="3136552"/>
              <a:ext cx="126823" cy="71287"/>
            </a:xfrm>
            <a:custGeom>
              <a:rect b="b" l="l" r="r" t="t"/>
              <a:pathLst>
                <a:path extrusionOk="0" h="4132" w="7351">
                  <a:moveTo>
                    <a:pt x="1" y="0"/>
                  </a:moveTo>
                  <a:lnTo>
                    <a:pt x="1" y="0"/>
                  </a:lnTo>
                  <a:cubicBezTo>
                    <a:pt x="1210" y="708"/>
                    <a:pt x="2443" y="1392"/>
                    <a:pt x="3653" y="2100"/>
                  </a:cubicBezTo>
                  <a:cubicBezTo>
                    <a:pt x="4885" y="2762"/>
                    <a:pt x="6118" y="3469"/>
                    <a:pt x="7350" y="4131"/>
                  </a:cubicBezTo>
                  <a:cubicBezTo>
                    <a:pt x="6164" y="3401"/>
                    <a:pt x="4931" y="2716"/>
                    <a:pt x="3698" y="2009"/>
                  </a:cubicBezTo>
                  <a:cubicBezTo>
                    <a:pt x="2466" y="1347"/>
                    <a:pt x="1256" y="63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6722911" y="3142849"/>
              <a:ext cx="126823" cy="71287"/>
            </a:xfrm>
            <a:custGeom>
              <a:rect b="b" l="l" r="r" t="t"/>
              <a:pathLst>
                <a:path extrusionOk="0" h="4132" w="7351">
                  <a:moveTo>
                    <a:pt x="0" y="0"/>
                  </a:moveTo>
                  <a:cubicBezTo>
                    <a:pt x="1210" y="731"/>
                    <a:pt x="2443" y="1415"/>
                    <a:pt x="3652" y="2100"/>
                  </a:cubicBezTo>
                  <a:cubicBezTo>
                    <a:pt x="4885" y="2785"/>
                    <a:pt x="6118" y="3470"/>
                    <a:pt x="7350" y="4132"/>
                  </a:cubicBezTo>
                  <a:cubicBezTo>
                    <a:pt x="6140" y="3401"/>
                    <a:pt x="4908" y="2739"/>
                    <a:pt x="3698" y="2032"/>
                  </a:cubicBezTo>
                  <a:cubicBezTo>
                    <a:pt x="2466" y="1347"/>
                    <a:pt x="1256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6701638" y="3155047"/>
              <a:ext cx="126823" cy="71305"/>
            </a:xfrm>
            <a:custGeom>
              <a:rect b="b" l="l" r="r" t="t"/>
              <a:pathLst>
                <a:path extrusionOk="0" h="4133" w="7351">
                  <a:moveTo>
                    <a:pt x="1" y="1"/>
                  </a:moveTo>
                  <a:cubicBezTo>
                    <a:pt x="1211" y="731"/>
                    <a:pt x="2443" y="1393"/>
                    <a:pt x="3653" y="2101"/>
                  </a:cubicBezTo>
                  <a:cubicBezTo>
                    <a:pt x="4885" y="2785"/>
                    <a:pt x="6118" y="3470"/>
                    <a:pt x="7351" y="4132"/>
                  </a:cubicBezTo>
                  <a:cubicBezTo>
                    <a:pt x="6164" y="3402"/>
                    <a:pt x="4931" y="2717"/>
                    <a:pt x="3699" y="2032"/>
                  </a:cubicBezTo>
                  <a:cubicBezTo>
                    <a:pt x="2466" y="1347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6568156" y="3386989"/>
              <a:ext cx="392236" cy="227250"/>
            </a:xfrm>
            <a:custGeom>
              <a:rect b="b" l="l" r="r" t="t"/>
              <a:pathLst>
                <a:path extrusionOk="0" h="13172" w="22735">
                  <a:moveTo>
                    <a:pt x="14197" y="1"/>
                  </a:moveTo>
                  <a:lnTo>
                    <a:pt x="0" y="8081"/>
                  </a:lnTo>
                  <a:lnTo>
                    <a:pt x="8628" y="13171"/>
                  </a:lnTo>
                  <a:lnTo>
                    <a:pt x="22734" y="4817"/>
                  </a:lnTo>
                  <a:lnTo>
                    <a:pt x="14197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6568156" y="3211756"/>
              <a:ext cx="244951" cy="314668"/>
            </a:xfrm>
            <a:custGeom>
              <a:rect b="b" l="l" r="r" t="t"/>
              <a:pathLst>
                <a:path extrusionOk="0" h="18239" w="14198">
                  <a:moveTo>
                    <a:pt x="14083" y="1"/>
                  </a:moveTo>
                  <a:lnTo>
                    <a:pt x="0" y="8286"/>
                  </a:lnTo>
                  <a:lnTo>
                    <a:pt x="0" y="18238"/>
                  </a:lnTo>
                  <a:lnTo>
                    <a:pt x="14197" y="10158"/>
                  </a:lnTo>
                  <a:lnTo>
                    <a:pt x="14083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6583510" y="3236961"/>
              <a:ext cx="214242" cy="270157"/>
            </a:xfrm>
            <a:custGeom>
              <a:rect b="b" l="l" r="r" t="t"/>
              <a:pathLst>
                <a:path extrusionOk="0" h="15659" w="12418">
                  <a:moveTo>
                    <a:pt x="12326" y="0"/>
                  </a:moveTo>
                  <a:lnTo>
                    <a:pt x="0" y="7213"/>
                  </a:lnTo>
                  <a:lnTo>
                    <a:pt x="0" y="15659"/>
                  </a:lnTo>
                  <a:lnTo>
                    <a:pt x="12417" y="8560"/>
                  </a:lnTo>
                  <a:lnTo>
                    <a:pt x="123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6583510" y="3361404"/>
              <a:ext cx="214242" cy="145715"/>
            </a:xfrm>
            <a:custGeom>
              <a:rect b="b" l="l" r="r" t="t"/>
              <a:pathLst>
                <a:path extrusionOk="0" h="8446" w="12418">
                  <a:moveTo>
                    <a:pt x="0" y="0"/>
                  </a:moveTo>
                  <a:lnTo>
                    <a:pt x="0" y="8446"/>
                  </a:lnTo>
                  <a:lnTo>
                    <a:pt x="12417" y="1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6717010" y="3470095"/>
              <a:ext cx="243381" cy="151218"/>
            </a:xfrm>
            <a:custGeom>
              <a:rect b="b" l="l" r="r" t="t"/>
              <a:pathLst>
                <a:path extrusionOk="0" h="8765" w="14107">
                  <a:moveTo>
                    <a:pt x="14106" y="0"/>
                  </a:moveTo>
                  <a:lnTo>
                    <a:pt x="0" y="8354"/>
                  </a:lnTo>
                  <a:lnTo>
                    <a:pt x="0" y="8765"/>
                  </a:lnTo>
                  <a:lnTo>
                    <a:pt x="14106" y="411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6568156" y="3526407"/>
              <a:ext cx="148872" cy="94906"/>
            </a:xfrm>
            <a:custGeom>
              <a:rect b="b" l="l" r="r" t="t"/>
              <a:pathLst>
                <a:path extrusionOk="0" h="5501" w="8629">
                  <a:moveTo>
                    <a:pt x="0" y="0"/>
                  </a:moveTo>
                  <a:lnTo>
                    <a:pt x="0" y="411"/>
                  </a:lnTo>
                  <a:lnTo>
                    <a:pt x="8628" y="5501"/>
                  </a:lnTo>
                  <a:lnTo>
                    <a:pt x="8628" y="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3"/>
            <p:cNvSpPr/>
            <p:nvPr/>
          </p:nvSpPr>
          <p:spPr>
            <a:xfrm>
              <a:off x="6564602" y="3208616"/>
              <a:ext cx="246538" cy="146111"/>
            </a:xfrm>
            <a:custGeom>
              <a:rect b="b" l="l" r="r" t="t"/>
              <a:pathLst>
                <a:path extrusionOk="0" h="8469" w="14290">
                  <a:moveTo>
                    <a:pt x="14061" y="0"/>
                  </a:moveTo>
                  <a:lnTo>
                    <a:pt x="1" y="8286"/>
                  </a:lnTo>
                  <a:lnTo>
                    <a:pt x="206" y="8468"/>
                  </a:lnTo>
                  <a:lnTo>
                    <a:pt x="14289" y="183"/>
                  </a:lnTo>
                  <a:lnTo>
                    <a:pt x="1406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3"/>
            <p:cNvSpPr/>
            <p:nvPr/>
          </p:nvSpPr>
          <p:spPr>
            <a:xfrm>
              <a:off x="6563808" y="3351553"/>
              <a:ext cx="4365" cy="181945"/>
            </a:xfrm>
            <a:custGeom>
              <a:rect b="b" l="l" r="r" t="t"/>
              <a:pathLst>
                <a:path extrusionOk="0" h="10546" w="253">
                  <a:moveTo>
                    <a:pt x="47" y="1"/>
                  </a:moveTo>
                  <a:lnTo>
                    <a:pt x="1" y="10318"/>
                  </a:lnTo>
                  <a:lnTo>
                    <a:pt x="252" y="10546"/>
                  </a:lnTo>
                  <a:lnTo>
                    <a:pt x="252" y="18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3"/>
            <p:cNvSpPr/>
            <p:nvPr/>
          </p:nvSpPr>
          <p:spPr>
            <a:xfrm>
              <a:off x="6576816" y="3390146"/>
              <a:ext cx="229993" cy="131550"/>
            </a:xfrm>
            <a:custGeom>
              <a:rect b="b" l="l" r="r" t="t"/>
              <a:pathLst>
                <a:path extrusionOk="0" h="7625" w="13331">
                  <a:moveTo>
                    <a:pt x="13330" y="0"/>
                  </a:moveTo>
                  <a:lnTo>
                    <a:pt x="13330" y="0"/>
                  </a:lnTo>
                  <a:cubicBezTo>
                    <a:pt x="12212" y="617"/>
                    <a:pt x="11093" y="1233"/>
                    <a:pt x="9975" y="1849"/>
                  </a:cubicBezTo>
                  <a:lnTo>
                    <a:pt x="6620" y="3744"/>
                  </a:lnTo>
                  <a:lnTo>
                    <a:pt x="3310" y="5661"/>
                  </a:lnTo>
                  <a:cubicBezTo>
                    <a:pt x="2191" y="6300"/>
                    <a:pt x="1096" y="6962"/>
                    <a:pt x="0" y="7624"/>
                  </a:cubicBezTo>
                  <a:cubicBezTo>
                    <a:pt x="1141" y="7008"/>
                    <a:pt x="2260" y="6392"/>
                    <a:pt x="3378" y="5775"/>
                  </a:cubicBezTo>
                  <a:lnTo>
                    <a:pt x="6711" y="3881"/>
                  </a:lnTo>
                  <a:lnTo>
                    <a:pt x="10043" y="1963"/>
                  </a:lnTo>
                  <a:cubicBezTo>
                    <a:pt x="11139" y="1324"/>
                    <a:pt x="12235" y="662"/>
                    <a:pt x="1333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3"/>
            <p:cNvSpPr/>
            <p:nvPr/>
          </p:nvSpPr>
          <p:spPr>
            <a:xfrm>
              <a:off x="6689838" y="3284613"/>
              <a:ext cx="6314" cy="8281"/>
            </a:xfrm>
            <a:custGeom>
              <a:rect b="b" l="l" r="r" t="t"/>
              <a:pathLst>
                <a:path extrusionOk="0" h="480" w="366">
                  <a:moveTo>
                    <a:pt x="183" y="0"/>
                  </a:moveTo>
                  <a:cubicBezTo>
                    <a:pt x="69" y="0"/>
                    <a:pt x="0" y="114"/>
                    <a:pt x="0" y="229"/>
                  </a:cubicBezTo>
                  <a:cubicBezTo>
                    <a:pt x="0" y="366"/>
                    <a:pt x="69" y="480"/>
                    <a:pt x="183" y="480"/>
                  </a:cubicBezTo>
                  <a:cubicBezTo>
                    <a:pt x="274" y="480"/>
                    <a:pt x="365" y="366"/>
                    <a:pt x="365" y="229"/>
                  </a:cubicBezTo>
                  <a:cubicBezTo>
                    <a:pt x="365" y="11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3"/>
            <p:cNvSpPr/>
            <p:nvPr/>
          </p:nvSpPr>
          <p:spPr>
            <a:xfrm>
              <a:off x="6599262" y="3404725"/>
              <a:ext cx="330403" cy="191779"/>
            </a:xfrm>
            <a:custGeom>
              <a:rect b="b" l="l" r="r" t="t"/>
              <a:pathLst>
                <a:path extrusionOk="0" h="11116" w="19151">
                  <a:moveTo>
                    <a:pt x="11938" y="0"/>
                  </a:moveTo>
                  <a:lnTo>
                    <a:pt x="0" y="6825"/>
                  </a:lnTo>
                  <a:lnTo>
                    <a:pt x="7259" y="11116"/>
                  </a:lnTo>
                  <a:lnTo>
                    <a:pt x="19151" y="4063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3"/>
            <p:cNvSpPr/>
            <p:nvPr/>
          </p:nvSpPr>
          <p:spPr>
            <a:xfrm>
              <a:off x="6607526" y="3410228"/>
              <a:ext cx="315842" cy="178011"/>
            </a:xfrm>
            <a:custGeom>
              <a:rect b="b" l="l" r="r" t="t"/>
              <a:pathLst>
                <a:path extrusionOk="0" h="10318" w="18307">
                  <a:moveTo>
                    <a:pt x="11550" y="434"/>
                  </a:moveTo>
                  <a:cubicBezTo>
                    <a:pt x="11778" y="571"/>
                    <a:pt x="12030" y="708"/>
                    <a:pt x="12258" y="845"/>
                  </a:cubicBezTo>
                  <a:cubicBezTo>
                    <a:pt x="12075" y="959"/>
                    <a:pt x="11893" y="1051"/>
                    <a:pt x="11710" y="1142"/>
                  </a:cubicBezTo>
                  <a:cubicBezTo>
                    <a:pt x="11459" y="1028"/>
                    <a:pt x="11231" y="891"/>
                    <a:pt x="10980" y="777"/>
                  </a:cubicBezTo>
                  <a:cubicBezTo>
                    <a:pt x="11162" y="663"/>
                    <a:pt x="11368" y="548"/>
                    <a:pt x="11550" y="434"/>
                  </a:cubicBezTo>
                  <a:close/>
                  <a:moveTo>
                    <a:pt x="10957" y="777"/>
                  </a:moveTo>
                  <a:cubicBezTo>
                    <a:pt x="11185" y="914"/>
                    <a:pt x="11413" y="1051"/>
                    <a:pt x="11642" y="1187"/>
                  </a:cubicBezTo>
                  <a:cubicBezTo>
                    <a:pt x="11459" y="1279"/>
                    <a:pt x="11276" y="1393"/>
                    <a:pt x="11094" y="1484"/>
                  </a:cubicBezTo>
                  <a:cubicBezTo>
                    <a:pt x="10843" y="1370"/>
                    <a:pt x="10614" y="1233"/>
                    <a:pt x="10386" y="1119"/>
                  </a:cubicBezTo>
                  <a:cubicBezTo>
                    <a:pt x="10569" y="1005"/>
                    <a:pt x="10774" y="891"/>
                    <a:pt x="10957" y="777"/>
                  </a:cubicBezTo>
                  <a:close/>
                  <a:moveTo>
                    <a:pt x="12258" y="868"/>
                  </a:moveTo>
                  <a:cubicBezTo>
                    <a:pt x="12372" y="914"/>
                    <a:pt x="12486" y="982"/>
                    <a:pt x="12600" y="1051"/>
                  </a:cubicBezTo>
                  <a:lnTo>
                    <a:pt x="12897" y="1233"/>
                  </a:lnTo>
                  <a:cubicBezTo>
                    <a:pt x="12737" y="1324"/>
                    <a:pt x="12555" y="1416"/>
                    <a:pt x="12372" y="1530"/>
                  </a:cubicBezTo>
                  <a:lnTo>
                    <a:pt x="12212" y="1416"/>
                  </a:lnTo>
                  <a:cubicBezTo>
                    <a:pt x="12052" y="1347"/>
                    <a:pt x="11893" y="1256"/>
                    <a:pt x="11733" y="1165"/>
                  </a:cubicBezTo>
                  <a:cubicBezTo>
                    <a:pt x="11915" y="1073"/>
                    <a:pt x="12098" y="959"/>
                    <a:pt x="12258" y="868"/>
                  </a:cubicBezTo>
                  <a:close/>
                  <a:moveTo>
                    <a:pt x="14198" y="1256"/>
                  </a:moveTo>
                  <a:cubicBezTo>
                    <a:pt x="14015" y="1347"/>
                    <a:pt x="13833" y="1439"/>
                    <a:pt x="13673" y="1553"/>
                  </a:cubicBezTo>
                  <a:cubicBezTo>
                    <a:pt x="13856" y="1461"/>
                    <a:pt x="14038" y="1347"/>
                    <a:pt x="14198" y="1256"/>
                  </a:cubicBezTo>
                  <a:close/>
                  <a:moveTo>
                    <a:pt x="10363" y="1142"/>
                  </a:moveTo>
                  <a:cubicBezTo>
                    <a:pt x="10569" y="1279"/>
                    <a:pt x="10797" y="1393"/>
                    <a:pt x="11025" y="1530"/>
                  </a:cubicBezTo>
                  <a:cubicBezTo>
                    <a:pt x="10843" y="1621"/>
                    <a:pt x="10660" y="1735"/>
                    <a:pt x="10477" y="1827"/>
                  </a:cubicBezTo>
                  <a:cubicBezTo>
                    <a:pt x="10249" y="1712"/>
                    <a:pt x="10021" y="1598"/>
                    <a:pt x="9793" y="1461"/>
                  </a:cubicBezTo>
                  <a:cubicBezTo>
                    <a:pt x="9975" y="1347"/>
                    <a:pt x="10158" y="1256"/>
                    <a:pt x="10363" y="1142"/>
                  </a:cubicBezTo>
                  <a:close/>
                  <a:moveTo>
                    <a:pt x="11664" y="1210"/>
                  </a:moveTo>
                  <a:cubicBezTo>
                    <a:pt x="11847" y="1302"/>
                    <a:pt x="12007" y="1393"/>
                    <a:pt x="12166" y="1507"/>
                  </a:cubicBezTo>
                  <a:lnTo>
                    <a:pt x="12281" y="1576"/>
                  </a:lnTo>
                  <a:cubicBezTo>
                    <a:pt x="12121" y="1667"/>
                    <a:pt x="11938" y="1758"/>
                    <a:pt x="11756" y="1849"/>
                  </a:cubicBezTo>
                  <a:lnTo>
                    <a:pt x="11573" y="1758"/>
                  </a:lnTo>
                  <a:cubicBezTo>
                    <a:pt x="11413" y="1667"/>
                    <a:pt x="11276" y="1598"/>
                    <a:pt x="11139" y="1530"/>
                  </a:cubicBezTo>
                  <a:cubicBezTo>
                    <a:pt x="11322" y="1416"/>
                    <a:pt x="11482" y="1302"/>
                    <a:pt x="11664" y="1210"/>
                  </a:cubicBezTo>
                  <a:close/>
                  <a:moveTo>
                    <a:pt x="12920" y="1233"/>
                  </a:moveTo>
                  <a:lnTo>
                    <a:pt x="13559" y="1598"/>
                  </a:lnTo>
                  <a:cubicBezTo>
                    <a:pt x="13399" y="1690"/>
                    <a:pt x="13216" y="1804"/>
                    <a:pt x="13057" y="1895"/>
                  </a:cubicBezTo>
                  <a:lnTo>
                    <a:pt x="12418" y="1530"/>
                  </a:lnTo>
                  <a:cubicBezTo>
                    <a:pt x="12577" y="1439"/>
                    <a:pt x="12760" y="1347"/>
                    <a:pt x="12920" y="1233"/>
                  </a:cubicBezTo>
                  <a:close/>
                  <a:moveTo>
                    <a:pt x="9747" y="1484"/>
                  </a:moveTo>
                  <a:cubicBezTo>
                    <a:pt x="9975" y="1621"/>
                    <a:pt x="10181" y="1735"/>
                    <a:pt x="10409" y="1872"/>
                  </a:cubicBezTo>
                  <a:cubicBezTo>
                    <a:pt x="10226" y="1964"/>
                    <a:pt x="10044" y="2078"/>
                    <a:pt x="9861" y="2169"/>
                  </a:cubicBezTo>
                  <a:cubicBezTo>
                    <a:pt x="9633" y="2055"/>
                    <a:pt x="9405" y="1941"/>
                    <a:pt x="9176" y="1827"/>
                  </a:cubicBezTo>
                  <a:lnTo>
                    <a:pt x="9199" y="1827"/>
                  </a:lnTo>
                  <a:cubicBezTo>
                    <a:pt x="9382" y="1712"/>
                    <a:pt x="9564" y="1598"/>
                    <a:pt x="9747" y="1484"/>
                  </a:cubicBezTo>
                  <a:close/>
                  <a:moveTo>
                    <a:pt x="11071" y="1553"/>
                  </a:moveTo>
                  <a:cubicBezTo>
                    <a:pt x="11231" y="1644"/>
                    <a:pt x="11368" y="1735"/>
                    <a:pt x="11527" y="1827"/>
                  </a:cubicBezTo>
                  <a:lnTo>
                    <a:pt x="11664" y="1918"/>
                  </a:lnTo>
                  <a:cubicBezTo>
                    <a:pt x="11505" y="2009"/>
                    <a:pt x="11322" y="2100"/>
                    <a:pt x="11139" y="2192"/>
                  </a:cubicBezTo>
                  <a:lnTo>
                    <a:pt x="10934" y="2078"/>
                  </a:lnTo>
                  <a:cubicBezTo>
                    <a:pt x="10797" y="2009"/>
                    <a:pt x="10660" y="1941"/>
                    <a:pt x="10546" y="1872"/>
                  </a:cubicBezTo>
                  <a:cubicBezTo>
                    <a:pt x="10706" y="1758"/>
                    <a:pt x="10888" y="1667"/>
                    <a:pt x="11071" y="1553"/>
                  </a:cubicBezTo>
                  <a:close/>
                  <a:moveTo>
                    <a:pt x="12326" y="1598"/>
                  </a:moveTo>
                  <a:lnTo>
                    <a:pt x="12943" y="1941"/>
                  </a:lnTo>
                  <a:cubicBezTo>
                    <a:pt x="12783" y="2032"/>
                    <a:pt x="12600" y="2146"/>
                    <a:pt x="12418" y="2237"/>
                  </a:cubicBezTo>
                  <a:lnTo>
                    <a:pt x="11801" y="1895"/>
                  </a:lnTo>
                  <a:cubicBezTo>
                    <a:pt x="11984" y="1781"/>
                    <a:pt x="12144" y="1690"/>
                    <a:pt x="12326" y="1598"/>
                  </a:cubicBezTo>
                  <a:close/>
                  <a:moveTo>
                    <a:pt x="13582" y="1621"/>
                  </a:moveTo>
                  <a:lnTo>
                    <a:pt x="14221" y="1986"/>
                  </a:lnTo>
                  <a:cubicBezTo>
                    <a:pt x="14061" y="2078"/>
                    <a:pt x="13878" y="2169"/>
                    <a:pt x="13719" y="2260"/>
                  </a:cubicBezTo>
                  <a:lnTo>
                    <a:pt x="13080" y="1918"/>
                  </a:lnTo>
                  <a:cubicBezTo>
                    <a:pt x="13239" y="1804"/>
                    <a:pt x="13422" y="1712"/>
                    <a:pt x="13582" y="1621"/>
                  </a:cubicBezTo>
                  <a:close/>
                  <a:moveTo>
                    <a:pt x="9154" y="1849"/>
                  </a:moveTo>
                  <a:cubicBezTo>
                    <a:pt x="9359" y="1964"/>
                    <a:pt x="9564" y="2100"/>
                    <a:pt x="9793" y="2215"/>
                  </a:cubicBezTo>
                  <a:cubicBezTo>
                    <a:pt x="9770" y="2215"/>
                    <a:pt x="9770" y="2215"/>
                    <a:pt x="9770" y="2237"/>
                  </a:cubicBezTo>
                  <a:lnTo>
                    <a:pt x="9245" y="2511"/>
                  </a:lnTo>
                  <a:cubicBezTo>
                    <a:pt x="9017" y="2397"/>
                    <a:pt x="8811" y="2283"/>
                    <a:pt x="8583" y="2169"/>
                  </a:cubicBezTo>
                  <a:lnTo>
                    <a:pt x="9154" y="1849"/>
                  </a:lnTo>
                  <a:close/>
                  <a:moveTo>
                    <a:pt x="10477" y="1918"/>
                  </a:moveTo>
                  <a:cubicBezTo>
                    <a:pt x="10614" y="1986"/>
                    <a:pt x="10751" y="2078"/>
                    <a:pt x="10888" y="2146"/>
                  </a:cubicBezTo>
                  <a:lnTo>
                    <a:pt x="11048" y="2260"/>
                  </a:lnTo>
                  <a:cubicBezTo>
                    <a:pt x="10888" y="2352"/>
                    <a:pt x="10706" y="2443"/>
                    <a:pt x="10523" y="2534"/>
                  </a:cubicBezTo>
                  <a:lnTo>
                    <a:pt x="10295" y="2420"/>
                  </a:lnTo>
                  <a:cubicBezTo>
                    <a:pt x="10158" y="2352"/>
                    <a:pt x="10044" y="2283"/>
                    <a:pt x="9930" y="2215"/>
                  </a:cubicBezTo>
                  <a:cubicBezTo>
                    <a:pt x="10112" y="2123"/>
                    <a:pt x="10295" y="2009"/>
                    <a:pt x="10477" y="1918"/>
                  </a:cubicBezTo>
                  <a:close/>
                  <a:moveTo>
                    <a:pt x="11733" y="1941"/>
                  </a:moveTo>
                  <a:lnTo>
                    <a:pt x="12326" y="2283"/>
                  </a:lnTo>
                  <a:cubicBezTo>
                    <a:pt x="12166" y="2374"/>
                    <a:pt x="11984" y="2466"/>
                    <a:pt x="11801" y="2580"/>
                  </a:cubicBezTo>
                  <a:lnTo>
                    <a:pt x="11208" y="2237"/>
                  </a:lnTo>
                  <a:cubicBezTo>
                    <a:pt x="11390" y="2146"/>
                    <a:pt x="11550" y="2032"/>
                    <a:pt x="11733" y="1941"/>
                  </a:cubicBezTo>
                  <a:close/>
                  <a:moveTo>
                    <a:pt x="12988" y="1964"/>
                  </a:moveTo>
                  <a:lnTo>
                    <a:pt x="13604" y="2329"/>
                  </a:lnTo>
                  <a:cubicBezTo>
                    <a:pt x="13445" y="2420"/>
                    <a:pt x="13262" y="2511"/>
                    <a:pt x="13102" y="2603"/>
                  </a:cubicBezTo>
                  <a:lnTo>
                    <a:pt x="12486" y="2260"/>
                  </a:lnTo>
                  <a:cubicBezTo>
                    <a:pt x="12646" y="2169"/>
                    <a:pt x="12806" y="2055"/>
                    <a:pt x="12988" y="1964"/>
                  </a:cubicBezTo>
                  <a:close/>
                  <a:moveTo>
                    <a:pt x="14244" y="1986"/>
                  </a:moveTo>
                  <a:lnTo>
                    <a:pt x="14403" y="2078"/>
                  </a:lnTo>
                  <a:lnTo>
                    <a:pt x="14883" y="2352"/>
                  </a:lnTo>
                  <a:cubicBezTo>
                    <a:pt x="14723" y="2443"/>
                    <a:pt x="14540" y="2534"/>
                    <a:pt x="14381" y="2625"/>
                  </a:cubicBezTo>
                  <a:lnTo>
                    <a:pt x="14015" y="2420"/>
                  </a:lnTo>
                  <a:lnTo>
                    <a:pt x="13741" y="2283"/>
                  </a:lnTo>
                  <a:cubicBezTo>
                    <a:pt x="13901" y="2192"/>
                    <a:pt x="14084" y="2078"/>
                    <a:pt x="14244" y="1986"/>
                  </a:cubicBezTo>
                  <a:close/>
                  <a:moveTo>
                    <a:pt x="16343" y="2283"/>
                  </a:moveTo>
                  <a:lnTo>
                    <a:pt x="16343" y="2283"/>
                  </a:lnTo>
                  <a:cubicBezTo>
                    <a:pt x="16115" y="2420"/>
                    <a:pt x="15887" y="2534"/>
                    <a:pt x="15659" y="2671"/>
                  </a:cubicBezTo>
                  <a:cubicBezTo>
                    <a:pt x="15887" y="2557"/>
                    <a:pt x="16115" y="2420"/>
                    <a:pt x="16343" y="2283"/>
                  </a:cubicBezTo>
                  <a:close/>
                  <a:moveTo>
                    <a:pt x="8537" y="2192"/>
                  </a:moveTo>
                  <a:cubicBezTo>
                    <a:pt x="8743" y="2306"/>
                    <a:pt x="8971" y="2443"/>
                    <a:pt x="9176" y="2557"/>
                  </a:cubicBezTo>
                  <a:lnTo>
                    <a:pt x="8629" y="2854"/>
                  </a:lnTo>
                  <a:cubicBezTo>
                    <a:pt x="8400" y="2740"/>
                    <a:pt x="8195" y="2625"/>
                    <a:pt x="7967" y="2511"/>
                  </a:cubicBezTo>
                  <a:lnTo>
                    <a:pt x="8537" y="2192"/>
                  </a:lnTo>
                  <a:close/>
                  <a:moveTo>
                    <a:pt x="9861" y="2260"/>
                  </a:moveTo>
                  <a:cubicBezTo>
                    <a:pt x="9998" y="2329"/>
                    <a:pt x="10112" y="2420"/>
                    <a:pt x="10249" y="2489"/>
                  </a:cubicBezTo>
                  <a:lnTo>
                    <a:pt x="10432" y="2603"/>
                  </a:lnTo>
                  <a:lnTo>
                    <a:pt x="9907" y="2899"/>
                  </a:lnTo>
                  <a:lnTo>
                    <a:pt x="9633" y="2740"/>
                  </a:lnTo>
                  <a:cubicBezTo>
                    <a:pt x="9542" y="2671"/>
                    <a:pt x="9427" y="2625"/>
                    <a:pt x="9336" y="2580"/>
                  </a:cubicBezTo>
                  <a:lnTo>
                    <a:pt x="9793" y="2306"/>
                  </a:lnTo>
                  <a:cubicBezTo>
                    <a:pt x="9815" y="2283"/>
                    <a:pt x="9838" y="2283"/>
                    <a:pt x="9861" y="2260"/>
                  </a:cubicBezTo>
                  <a:close/>
                  <a:moveTo>
                    <a:pt x="11117" y="2283"/>
                  </a:moveTo>
                  <a:lnTo>
                    <a:pt x="11710" y="2625"/>
                  </a:lnTo>
                  <a:cubicBezTo>
                    <a:pt x="11527" y="2717"/>
                    <a:pt x="11368" y="2808"/>
                    <a:pt x="11185" y="2922"/>
                  </a:cubicBezTo>
                  <a:lnTo>
                    <a:pt x="10614" y="2580"/>
                  </a:lnTo>
                  <a:cubicBezTo>
                    <a:pt x="10774" y="2489"/>
                    <a:pt x="10957" y="2397"/>
                    <a:pt x="11117" y="2283"/>
                  </a:cubicBezTo>
                  <a:close/>
                  <a:moveTo>
                    <a:pt x="12372" y="2329"/>
                  </a:moveTo>
                  <a:lnTo>
                    <a:pt x="12988" y="2671"/>
                  </a:lnTo>
                  <a:cubicBezTo>
                    <a:pt x="12806" y="2762"/>
                    <a:pt x="12646" y="2854"/>
                    <a:pt x="12486" y="2945"/>
                  </a:cubicBezTo>
                  <a:lnTo>
                    <a:pt x="11870" y="2603"/>
                  </a:lnTo>
                  <a:cubicBezTo>
                    <a:pt x="12052" y="2511"/>
                    <a:pt x="12212" y="2420"/>
                    <a:pt x="12372" y="2329"/>
                  </a:cubicBezTo>
                  <a:close/>
                  <a:moveTo>
                    <a:pt x="13650" y="2352"/>
                  </a:moveTo>
                  <a:lnTo>
                    <a:pt x="13970" y="2534"/>
                  </a:lnTo>
                  <a:lnTo>
                    <a:pt x="14266" y="2694"/>
                  </a:lnTo>
                  <a:cubicBezTo>
                    <a:pt x="14107" y="2785"/>
                    <a:pt x="13924" y="2877"/>
                    <a:pt x="13764" y="2968"/>
                  </a:cubicBezTo>
                  <a:lnTo>
                    <a:pt x="13376" y="2762"/>
                  </a:lnTo>
                  <a:lnTo>
                    <a:pt x="13148" y="2625"/>
                  </a:lnTo>
                  <a:cubicBezTo>
                    <a:pt x="13308" y="2534"/>
                    <a:pt x="13468" y="2443"/>
                    <a:pt x="13650" y="2352"/>
                  </a:cubicBezTo>
                  <a:close/>
                  <a:moveTo>
                    <a:pt x="14906" y="2374"/>
                  </a:moveTo>
                  <a:lnTo>
                    <a:pt x="15545" y="2717"/>
                  </a:lnTo>
                  <a:cubicBezTo>
                    <a:pt x="15385" y="2808"/>
                    <a:pt x="15202" y="2922"/>
                    <a:pt x="15042" y="3014"/>
                  </a:cubicBezTo>
                  <a:lnTo>
                    <a:pt x="14403" y="2648"/>
                  </a:lnTo>
                  <a:cubicBezTo>
                    <a:pt x="14586" y="2557"/>
                    <a:pt x="14746" y="2466"/>
                    <a:pt x="14906" y="2374"/>
                  </a:cubicBezTo>
                  <a:close/>
                  <a:moveTo>
                    <a:pt x="7944" y="2534"/>
                  </a:moveTo>
                  <a:cubicBezTo>
                    <a:pt x="8149" y="2648"/>
                    <a:pt x="8355" y="2785"/>
                    <a:pt x="8560" y="2899"/>
                  </a:cubicBezTo>
                  <a:lnTo>
                    <a:pt x="8012" y="3219"/>
                  </a:lnTo>
                  <a:cubicBezTo>
                    <a:pt x="7807" y="3082"/>
                    <a:pt x="7579" y="2968"/>
                    <a:pt x="7373" y="2854"/>
                  </a:cubicBezTo>
                  <a:lnTo>
                    <a:pt x="7944" y="2534"/>
                  </a:lnTo>
                  <a:close/>
                  <a:moveTo>
                    <a:pt x="9268" y="2603"/>
                  </a:moveTo>
                  <a:cubicBezTo>
                    <a:pt x="9382" y="2671"/>
                    <a:pt x="9496" y="2740"/>
                    <a:pt x="9610" y="2808"/>
                  </a:cubicBezTo>
                  <a:lnTo>
                    <a:pt x="9815" y="2945"/>
                  </a:lnTo>
                  <a:lnTo>
                    <a:pt x="9313" y="3242"/>
                  </a:lnTo>
                  <a:lnTo>
                    <a:pt x="8994" y="3059"/>
                  </a:lnTo>
                  <a:cubicBezTo>
                    <a:pt x="8902" y="3014"/>
                    <a:pt x="8811" y="2968"/>
                    <a:pt x="8720" y="2922"/>
                  </a:cubicBezTo>
                  <a:lnTo>
                    <a:pt x="9268" y="2603"/>
                  </a:lnTo>
                  <a:close/>
                  <a:moveTo>
                    <a:pt x="10523" y="2648"/>
                  </a:moveTo>
                  <a:lnTo>
                    <a:pt x="11094" y="2968"/>
                  </a:lnTo>
                  <a:lnTo>
                    <a:pt x="10592" y="3265"/>
                  </a:lnTo>
                  <a:lnTo>
                    <a:pt x="9998" y="2945"/>
                  </a:lnTo>
                  <a:lnTo>
                    <a:pt x="10523" y="2648"/>
                  </a:lnTo>
                  <a:close/>
                  <a:moveTo>
                    <a:pt x="11778" y="2671"/>
                  </a:moveTo>
                  <a:lnTo>
                    <a:pt x="12372" y="3014"/>
                  </a:lnTo>
                  <a:cubicBezTo>
                    <a:pt x="12212" y="3082"/>
                    <a:pt x="12052" y="3173"/>
                    <a:pt x="11893" y="3265"/>
                  </a:cubicBezTo>
                  <a:lnTo>
                    <a:pt x="11870" y="3287"/>
                  </a:lnTo>
                  <a:lnTo>
                    <a:pt x="11276" y="2968"/>
                  </a:lnTo>
                  <a:cubicBezTo>
                    <a:pt x="11459" y="2877"/>
                    <a:pt x="11619" y="2762"/>
                    <a:pt x="11778" y="2671"/>
                  </a:cubicBezTo>
                  <a:close/>
                  <a:moveTo>
                    <a:pt x="13034" y="2694"/>
                  </a:moveTo>
                  <a:lnTo>
                    <a:pt x="13331" y="2854"/>
                  </a:lnTo>
                  <a:lnTo>
                    <a:pt x="13650" y="3036"/>
                  </a:lnTo>
                  <a:cubicBezTo>
                    <a:pt x="13468" y="3128"/>
                    <a:pt x="13308" y="3219"/>
                    <a:pt x="13148" y="3310"/>
                  </a:cubicBezTo>
                  <a:lnTo>
                    <a:pt x="12737" y="3082"/>
                  </a:lnTo>
                  <a:lnTo>
                    <a:pt x="12555" y="2991"/>
                  </a:lnTo>
                  <a:cubicBezTo>
                    <a:pt x="12714" y="2877"/>
                    <a:pt x="12874" y="2785"/>
                    <a:pt x="13034" y="2694"/>
                  </a:cubicBezTo>
                  <a:close/>
                  <a:moveTo>
                    <a:pt x="14312" y="2717"/>
                  </a:moveTo>
                  <a:lnTo>
                    <a:pt x="14928" y="3059"/>
                  </a:lnTo>
                  <a:cubicBezTo>
                    <a:pt x="14769" y="3150"/>
                    <a:pt x="14586" y="3265"/>
                    <a:pt x="14426" y="3356"/>
                  </a:cubicBezTo>
                  <a:lnTo>
                    <a:pt x="13810" y="3014"/>
                  </a:lnTo>
                  <a:cubicBezTo>
                    <a:pt x="13970" y="2899"/>
                    <a:pt x="14129" y="2808"/>
                    <a:pt x="14312" y="2717"/>
                  </a:cubicBezTo>
                  <a:close/>
                  <a:moveTo>
                    <a:pt x="15567" y="2740"/>
                  </a:moveTo>
                  <a:lnTo>
                    <a:pt x="16207" y="3082"/>
                  </a:lnTo>
                  <a:cubicBezTo>
                    <a:pt x="16207" y="3082"/>
                    <a:pt x="16207" y="3082"/>
                    <a:pt x="16229" y="3105"/>
                  </a:cubicBezTo>
                  <a:cubicBezTo>
                    <a:pt x="16047" y="3196"/>
                    <a:pt x="15864" y="3287"/>
                    <a:pt x="15682" y="3379"/>
                  </a:cubicBezTo>
                  <a:lnTo>
                    <a:pt x="15065" y="3036"/>
                  </a:lnTo>
                  <a:cubicBezTo>
                    <a:pt x="15248" y="2945"/>
                    <a:pt x="15408" y="2831"/>
                    <a:pt x="15567" y="2740"/>
                  </a:cubicBezTo>
                  <a:close/>
                  <a:moveTo>
                    <a:pt x="7328" y="2877"/>
                  </a:moveTo>
                  <a:cubicBezTo>
                    <a:pt x="7533" y="3014"/>
                    <a:pt x="7738" y="3128"/>
                    <a:pt x="7944" y="3242"/>
                  </a:cubicBezTo>
                  <a:lnTo>
                    <a:pt x="7396" y="3561"/>
                  </a:lnTo>
                  <a:cubicBezTo>
                    <a:pt x="7191" y="3447"/>
                    <a:pt x="6985" y="3333"/>
                    <a:pt x="6757" y="3219"/>
                  </a:cubicBezTo>
                  <a:lnTo>
                    <a:pt x="7328" y="2877"/>
                  </a:lnTo>
                  <a:close/>
                  <a:moveTo>
                    <a:pt x="8651" y="2968"/>
                  </a:moveTo>
                  <a:cubicBezTo>
                    <a:pt x="8766" y="3014"/>
                    <a:pt x="8857" y="3082"/>
                    <a:pt x="8948" y="3150"/>
                  </a:cubicBezTo>
                  <a:lnTo>
                    <a:pt x="9222" y="3287"/>
                  </a:lnTo>
                  <a:lnTo>
                    <a:pt x="8697" y="3584"/>
                  </a:lnTo>
                  <a:lnTo>
                    <a:pt x="8355" y="3402"/>
                  </a:lnTo>
                  <a:cubicBezTo>
                    <a:pt x="8286" y="3356"/>
                    <a:pt x="8195" y="3310"/>
                    <a:pt x="8126" y="3265"/>
                  </a:cubicBezTo>
                  <a:lnTo>
                    <a:pt x="8651" y="2968"/>
                  </a:lnTo>
                  <a:close/>
                  <a:moveTo>
                    <a:pt x="9907" y="2991"/>
                  </a:moveTo>
                  <a:lnTo>
                    <a:pt x="10477" y="3310"/>
                  </a:lnTo>
                  <a:lnTo>
                    <a:pt x="9975" y="3607"/>
                  </a:lnTo>
                  <a:lnTo>
                    <a:pt x="9405" y="3287"/>
                  </a:lnTo>
                  <a:lnTo>
                    <a:pt x="9907" y="2991"/>
                  </a:lnTo>
                  <a:close/>
                  <a:moveTo>
                    <a:pt x="11185" y="3014"/>
                  </a:moveTo>
                  <a:lnTo>
                    <a:pt x="11756" y="3356"/>
                  </a:lnTo>
                  <a:lnTo>
                    <a:pt x="11253" y="3630"/>
                  </a:lnTo>
                  <a:lnTo>
                    <a:pt x="10683" y="3310"/>
                  </a:lnTo>
                  <a:lnTo>
                    <a:pt x="11185" y="3014"/>
                  </a:lnTo>
                  <a:close/>
                  <a:moveTo>
                    <a:pt x="12440" y="3036"/>
                  </a:moveTo>
                  <a:lnTo>
                    <a:pt x="12669" y="3173"/>
                  </a:lnTo>
                  <a:lnTo>
                    <a:pt x="13034" y="3379"/>
                  </a:lnTo>
                  <a:cubicBezTo>
                    <a:pt x="12897" y="3447"/>
                    <a:pt x="12737" y="3538"/>
                    <a:pt x="12600" y="3607"/>
                  </a:cubicBezTo>
                  <a:lnTo>
                    <a:pt x="12532" y="3653"/>
                  </a:lnTo>
                  <a:lnTo>
                    <a:pt x="12098" y="3402"/>
                  </a:lnTo>
                  <a:lnTo>
                    <a:pt x="11938" y="3333"/>
                  </a:lnTo>
                  <a:cubicBezTo>
                    <a:pt x="12121" y="3242"/>
                    <a:pt x="12281" y="3150"/>
                    <a:pt x="12440" y="3036"/>
                  </a:cubicBezTo>
                  <a:close/>
                  <a:moveTo>
                    <a:pt x="13696" y="3059"/>
                  </a:moveTo>
                  <a:lnTo>
                    <a:pt x="14312" y="3402"/>
                  </a:lnTo>
                  <a:cubicBezTo>
                    <a:pt x="14152" y="3493"/>
                    <a:pt x="13970" y="3607"/>
                    <a:pt x="13787" y="3698"/>
                  </a:cubicBezTo>
                  <a:lnTo>
                    <a:pt x="13216" y="3356"/>
                  </a:lnTo>
                  <a:cubicBezTo>
                    <a:pt x="13376" y="3265"/>
                    <a:pt x="13536" y="3173"/>
                    <a:pt x="13696" y="3059"/>
                  </a:cubicBezTo>
                  <a:close/>
                  <a:moveTo>
                    <a:pt x="14974" y="3082"/>
                  </a:moveTo>
                  <a:lnTo>
                    <a:pt x="15590" y="3447"/>
                  </a:lnTo>
                  <a:cubicBezTo>
                    <a:pt x="15431" y="3538"/>
                    <a:pt x="15248" y="3630"/>
                    <a:pt x="15065" y="3721"/>
                  </a:cubicBezTo>
                  <a:lnTo>
                    <a:pt x="14472" y="3379"/>
                  </a:lnTo>
                  <a:cubicBezTo>
                    <a:pt x="14632" y="3287"/>
                    <a:pt x="14814" y="3196"/>
                    <a:pt x="14974" y="3082"/>
                  </a:cubicBezTo>
                  <a:close/>
                  <a:moveTo>
                    <a:pt x="16252" y="3105"/>
                  </a:moveTo>
                  <a:cubicBezTo>
                    <a:pt x="16458" y="3219"/>
                    <a:pt x="16686" y="3333"/>
                    <a:pt x="16891" y="3470"/>
                  </a:cubicBezTo>
                  <a:cubicBezTo>
                    <a:pt x="16709" y="3561"/>
                    <a:pt x="16526" y="3675"/>
                    <a:pt x="16344" y="3767"/>
                  </a:cubicBezTo>
                  <a:cubicBezTo>
                    <a:pt x="16161" y="3675"/>
                    <a:pt x="15978" y="3561"/>
                    <a:pt x="15819" y="3447"/>
                  </a:cubicBezTo>
                  <a:lnTo>
                    <a:pt x="15727" y="3402"/>
                  </a:lnTo>
                  <a:cubicBezTo>
                    <a:pt x="15910" y="3310"/>
                    <a:pt x="16070" y="3219"/>
                    <a:pt x="16252" y="3105"/>
                  </a:cubicBezTo>
                  <a:close/>
                  <a:moveTo>
                    <a:pt x="6734" y="3242"/>
                  </a:moveTo>
                  <a:cubicBezTo>
                    <a:pt x="6939" y="3356"/>
                    <a:pt x="7145" y="3470"/>
                    <a:pt x="7328" y="3584"/>
                  </a:cubicBezTo>
                  <a:lnTo>
                    <a:pt x="6803" y="3904"/>
                  </a:lnTo>
                  <a:cubicBezTo>
                    <a:pt x="6574" y="3790"/>
                    <a:pt x="6369" y="3675"/>
                    <a:pt x="6163" y="3561"/>
                  </a:cubicBezTo>
                  <a:lnTo>
                    <a:pt x="6209" y="3538"/>
                  </a:lnTo>
                  <a:lnTo>
                    <a:pt x="6734" y="3242"/>
                  </a:lnTo>
                  <a:close/>
                  <a:moveTo>
                    <a:pt x="8058" y="3310"/>
                  </a:moveTo>
                  <a:cubicBezTo>
                    <a:pt x="8126" y="3356"/>
                    <a:pt x="8218" y="3424"/>
                    <a:pt x="8309" y="3470"/>
                  </a:cubicBezTo>
                  <a:lnTo>
                    <a:pt x="8606" y="3630"/>
                  </a:lnTo>
                  <a:lnTo>
                    <a:pt x="8081" y="3927"/>
                  </a:lnTo>
                  <a:lnTo>
                    <a:pt x="7853" y="3812"/>
                  </a:lnTo>
                  <a:cubicBezTo>
                    <a:pt x="7738" y="3744"/>
                    <a:pt x="7624" y="3675"/>
                    <a:pt x="7510" y="3607"/>
                  </a:cubicBezTo>
                  <a:lnTo>
                    <a:pt x="8058" y="3310"/>
                  </a:lnTo>
                  <a:close/>
                  <a:moveTo>
                    <a:pt x="9313" y="3333"/>
                  </a:moveTo>
                  <a:lnTo>
                    <a:pt x="9861" y="3653"/>
                  </a:lnTo>
                  <a:lnTo>
                    <a:pt x="9359" y="3949"/>
                  </a:lnTo>
                  <a:lnTo>
                    <a:pt x="8788" y="3630"/>
                  </a:lnTo>
                  <a:lnTo>
                    <a:pt x="9313" y="3333"/>
                  </a:lnTo>
                  <a:close/>
                  <a:moveTo>
                    <a:pt x="10569" y="3379"/>
                  </a:moveTo>
                  <a:lnTo>
                    <a:pt x="11139" y="3698"/>
                  </a:lnTo>
                  <a:lnTo>
                    <a:pt x="10637" y="3972"/>
                  </a:lnTo>
                  <a:lnTo>
                    <a:pt x="10067" y="3653"/>
                  </a:lnTo>
                  <a:lnTo>
                    <a:pt x="10569" y="3379"/>
                  </a:lnTo>
                  <a:close/>
                  <a:moveTo>
                    <a:pt x="11847" y="3402"/>
                  </a:moveTo>
                  <a:lnTo>
                    <a:pt x="12030" y="3516"/>
                  </a:lnTo>
                  <a:lnTo>
                    <a:pt x="12418" y="3721"/>
                  </a:lnTo>
                  <a:lnTo>
                    <a:pt x="11915" y="3995"/>
                  </a:lnTo>
                  <a:lnTo>
                    <a:pt x="11459" y="3744"/>
                  </a:lnTo>
                  <a:lnTo>
                    <a:pt x="11345" y="3675"/>
                  </a:lnTo>
                  <a:lnTo>
                    <a:pt x="11847" y="3402"/>
                  </a:lnTo>
                  <a:close/>
                  <a:moveTo>
                    <a:pt x="13102" y="3424"/>
                  </a:moveTo>
                  <a:lnTo>
                    <a:pt x="13696" y="3744"/>
                  </a:lnTo>
                  <a:cubicBezTo>
                    <a:pt x="13582" y="3812"/>
                    <a:pt x="13445" y="3881"/>
                    <a:pt x="13308" y="3972"/>
                  </a:cubicBezTo>
                  <a:lnTo>
                    <a:pt x="13171" y="4041"/>
                  </a:lnTo>
                  <a:lnTo>
                    <a:pt x="12600" y="3721"/>
                  </a:lnTo>
                  <a:lnTo>
                    <a:pt x="12646" y="3698"/>
                  </a:lnTo>
                  <a:cubicBezTo>
                    <a:pt x="12806" y="3607"/>
                    <a:pt x="12943" y="3516"/>
                    <a:pt x="13102" y="3424"/>
                  </a:cubicBezTo>
                  <a:close/>
                  <a:moveTo>
                    <a:pt x="14381" y="3447"/>
                  </a:moveTo>
                  <a:lnTo>
                    <a:pt x="14974" y="3790"/>
                  </a:lnTo>
                  <a:cubicBezTo>
                    <a:pt x="14814" y="3881"/>
                    <a:pt x="14632" y="3972"/>
                    <a:pt x="14449" y="4063"/>
                  </a:cubicBezTo>
                  <a:lnTo>
                    <a:pt x="13878" y="3744"/>
                  </a:lnTo>
                  <a:cubicBezTo>
                    <a:pt x="14038" y="3630"/>
                    <a:pt x="14198" y="3538"/>
                    <a:pt x="14381" y="3447"/>
                  </a:cubicBezTo>
                  <a:close/>
                  <a:moveTo>
                    <a:pt x="15636" y="3470"/>
                  </a:moveTo>
                  <a:lnTo>
                    <a:pt x="15773" y="3538"/>
                  </a:lnTo>
                  <a:cubicBezTo>
                    <a:pt x="15933" y="3630"/>
                    <a:pt x="16115" y="3721"/>
                    <a:pt x="16275" y="3812"/>
                  </a:cubicBezTo>
                  <a:cubicBezTo>
                    <a:pt x="16092" y="3904"/>
                    <a:pt x="15910" y="4018"/>
                    <a:pt x="15727" y="4109"/>
                  </a:cubicBezTo>
                  <a:cubicBezTo>
                    <a:pt x="15545" y="3995"/>
                    <a:pt x="15362" y="3881"/>
                    <a:pt x="15179" y="3790"/>
                  </a:cubicBezTo>
                  <a:lnTo>
                    <a:pt x="15134" y="3767"/>
                  </a:lnTo>
                  <a:cubicBezTo>
                    <a:pt x="15294" y="3653"/>
                    <a:pt x="15476" y="3561"/>
                    <a:pt x="15636" y="3470"/>
                  </a:cubicBezTo>
                  <a:close/>
                  <a:moveTo>
                    <a:pt x="16914" y="3470"/>
                  </a:moveTo>
                  <a:cubicBezTo>
                    <a:pt x="17142" y="3584"/>
                    <a:pt x="17371" y="3698"/>
                    <a:pt x="17576" y="3835"/>
                  </a:cubicBezTo>
                  <a:cubicBezTo>
                    <a:pt x="17393" y="3927"/>
                    <a:pt x="17188" y="4041"/>
                    <a:pt x="16983" y="4155"/>
                  </a:cubicBezTo>
                  <a:cubicBezTo>
                    <a:pt x="16777" y="4041"/>
                    <a:pt x="16595" y="3904"/>
                    <a:pt x="16389" y="3790"/>
                  </a:cubicBezTo>
                  <a:cubicBezTo>
                    <a:pt x="16572" y="3675"/>
                    <a:pt x="16732" y="3584"/>
                    <a:pt x="16914" y="3470"/>
                  </a:cubicBezTo>
                  <a:close/>
                  <a:moveTo>
                    <a:pt x="6118" y="3584"/>
                  </a:moveTo>
                  <a:cubicBezTo>
                    <a:pt x="6323" y="3698"/>
                    <a:pt x="6529" y="3812"/>
                    <a:pt x="6734" y="3949"/>
                  </a:cubicBezTo>
                  <a:lnTo>
                    <a:pt x="6186" y="4246"/>
                  </a:lnTo>
                  <a:cubicBezTo>
                    <a:pt x="5981" y="4132"/>
                    <a:pt x="5753" y="4018"/>
                    <a:pt x="5547" y="3904"/>
                  </a:cubicBezTo>
                  <a:lnTo>
                    <a:pt x="6118" y="3584"/>
                  </a:lnTo>
                  <a:close/>
                  <a:moveTo>
                    <a:pt x="7442" y="3653"/>
                  </a:moveTo>
                  <a:cubicBezTo>
                    <a:pt x="7579" y="3721"/>
                    <a:pt x="7693" y="3812"/>
                    <a:pt x="7830" y="3881"/>
                  </a:cubicBezTo>
                  <a:lnTo>
                    <a:pt x="7989" y="3972"/>
                  </a:lnTo>
                  <a:lnTo>
                    <a:pt x="7464" y="4269"/>
                  </a:lnTo>
                  <a:lnTo>
                    <a:pt x="7213" y="4132"/>
                  </a:lnTo>
                  <a:cubicBezTo>
                    <a:pt x="7122" y="4063"/>
                    <a:pt x="7008" y="4018"/>
                    <a:pt x="6917" y="3972"/>
                  </a:cubicBezTo>
                  <a:lnTo>
                    <a:pt x="7442" y="3653"/>
                  </a:lnTo>
                  <a:close/>
                  <a:moveTo>
                    <a:pt x="8697" y="3698"/>
                  </a:moveTo>
                  <a:lnTo>
                    <a:pt x="9268" y="3995"/>
                  </a:lnTo>
                  <a:lnTo>
                    <a:pt x="8743" y="4292"/>
                  </a:lnTo>
                  <a:lnTo>
                    <a:pt x="8195" y="3972"/>
                  </a:lnTo>
                  <a:lnTo>
                    <a:pt x="8697" y="3698"/>
                  </a:lnTo>
                  <a:close/>
                  <a:moveTo>
                    <a:pt x="9975" y="3721"/>
                  </a:moveTo>
                  <a:lnTo>
                    <a:pt x="10523" y="4041"/>
                  </a:lnTo>
                  <a:lnTo>
                    <a:pt x="10021" y="4315"/>
                  </a:lnTo>
                  <a:lnTo>
                    <a:pt x="9473" y="3995"/>
                  </a:lnTo>
                  <a:lnTo>
                    <a:pt x="9975" y="3721"/>
                  </a:lnTo>
                  <a:close/>
                  <a:moveTo>
                    <a:pt x="11231" y="3744"/>
                  </a:moveTo>
                  <a:lnTo>
                    <a:pt x="11390" y="3835"/>
                  </a:lnTo>
                  <a:lnTo>
                    <a:pt x="11801" y="4063"/>
                  </a:lnTo>
                  <a:lnTo>
                    <a:pt x="11299" y="4360"/>
                  </a:lnTo>
                  <a:lnTo>
                    <a:pt x="10797" y="4063"/>
                  </a:lnTo>
                  <a:lnTo>
                    <a:pt x="10728" y="4041"/>
                  </a:lnTo>
                  <a:lnTo>
                    <a:pt x="11231" y="3744"/>
                  </a:lnTo>
                  <a:close/>
                  <a:moveTo>
                    <a:pt x="12509" y="3767"/>
                  </a:moveTo>
                  <a:lnTo>
                    <a:pt x="13080" y="4086"/>
                  </a:lnTo>
                  <a:lnTo>
                    <a:pt x="12577" y="4383"/>
                  </a:lnTo>
                  <a:lnTo>
                    <a:pt x="12007" y="4063"/>
                  </a:lnTo>
                  <a:lnTo>
                    <a:pt x="12509" y="3767"/>
                  </a:lnTo>
                  <a:close/>
                  <a:moveTo>
                    <a:pt x="13764" y="3790"/>
                  </a:moveTo>
                  <a:lnTo>
                    <a:pt x="14358" y="4109"/>
                  </a:lnTo>
                  <a:cubicBezTo>
                    <a:pt x="14244" y="4178"/>
                    <a:pt x="14129" y="4246"/>
                    <a:pt x="14015" y="4315"/>
                  </a:cubicBezTo>
                  <a:lnTo>
                    <a:pt x="13833" y="4406"/>
                  </a:lnTo>
                  <a:lnTo>
                    <a:pt x="13262" y="4086"/>
                  </a:lnTo>
                  <a:lnTo>
                    <a:pt x="13353" y="4041"/>
                  </a:lnTo>
                  <a:cubicBezTo>
                    <a:pt x="13490" y="3949"/>
                    <a:pt x="13627" y="3881"/>
                    <a:pt x="13764" y="3790"/>
                  </a:cubicBezTo>
                  <a:close/>
                  <a:moveTo>
                    <a:pt x="15042" y="3812"/>
                  </a:moveTo>
                  <a:lnTo>
                    <a:pt x="15134" y="3858"/>
                  </a:lnTo>
                  <a:cubicBezTo>
                    <a:pt x="15294" y="3949"/>
                    <a:pt x="15476" y="4041"/>
                    <a:pt x="15659" y="4155"/>
                  </a:cubicBezTo>
                  <a:cubicBezTo>
                    <a:pt x="15476" y="4246"/>
                    <a:pt x="15294" y="4360"/>
                    <a:pt x="15111" y="4452"/>
                  </a:cubicBezTo>
                  <a:cubicBezTo>
                    <a:pt x="14906" y="4337"/>
                    <a:pt x="14723" y="4223"/>
                    <a:pt x="14540" y="4109"/>
                  </a:cubicBezTo>
                  <a:cubicBezTo>
                    <a:pt x="14700" y="4018"/>
                    <a:pt x="14883" y="3904"/>
                    <a:pt x="15042" y="3812"/>
                  </a:cubicBezTo>
                  <a:close/>
                  <a:moveTo>
                    <a:pt x="16321" y="3835"/>
                  </a:moveTo>
                  <a:cubicBezTo>
                    <a:pt x="16526" y="3949"/>
                    <a:pt x="16754" y="4063"/>
                    <a:pt x="16960" y="4178"/>
                  </a:cubicBezTo>
                  <a:cubicBezTo>
                    <a:pt x="16754" y="4269"/>
                    <a:pt x="16572" y="4383"/>
                    <a:pt x="16366" y="4497"/>
                  </a:cubicBezTo>
                  <a:cubicBezTo>
                    <a:pt x="16184" y="4383"/>
                    <a:pt x="15978" y="4269"/>
                    <a:pt x="15773" y="4155"/>
                  </a:cubicBezTo>
                  <a:cubicBezTo>
                    <a:pt x="15955" y="4041"/>
                    <a:pt x="16138" y="3927"/>
                    <a:pt x="16321" y="3835"/>
                  </a:cubicBezTo>
                  <a:close/>
                  <a:moveTo>
                    <a:pt x="5502" y="3927"/>
                  </a:moveTo>
                  <a:cubicBezTo>
                    <a:pt x="5707" y="4041"/>
                    <a:pt x="5912" y="4178"/>
                    <a:pt x="6118" y="4292"/>
                  </a:cubicBezTo>
                  <a:lnTo>
                    <a:pt x="5593" y="4588"/>
                  </a:lnTo>
                  <a:cubicBezTo>
                    <a:pt x="5365" y="4474"/>
                    <a:pt x="5159" y="4360"/>
                    <a:pt x="4931" y="4246"/>
                  </a:cubicBezTo>
                  <a:lnTo>
                    <a:pt x="5502" y="3927"/>
                  </a:lnTo>
                  <a:close/>
                  <a:moveTo>
                    <a:pt x="6848" y="3995"/>
                  </a:moveTo>
                  <a:cubicBezTo>
                    <a:pt x="6962" y="4063"/>
                    <a:pt x="7054" y="4132"/>
                    <a:pt x="7191" y="4200"/>
                  </a:cubicBezTo>
                  <a:lnTo>
                    <a:pt x="7373" y="4315"/>
                  </a:lnTo>
                  <a:lnTo>
                    <a:pt x="6871" y="4611"/>
                  </a:lnTo>
                  <a:lnTo>
                    <a:pt x="6574" y="4452"/>
                  </a:lnTo>
                  <a:cubicBezTo>
                    <a:pt x="6483" y="4406"/>
                    <a:pt x="6392" y="4360"/>
                    <a:pt x="6300" y="4315"/>
                  </a:cubicBezTo>
                  <a:lnTo>
                    <a:pt x="6803" y="4018"/>
                  </a:lnTo>
                  <a:lnTo>
                    <a:pt x="6848" y="3995"/>
                  </a:lnTo>
                  <a:close/>
                  <a:moveTo>
                    <a:pt x="8104" y="4041"/>
                  </a:moveTo>
                  <a:lnTo>
                    <a:pt x="8651" y="4360"/>
                  </a:lnTo>
                  <a:lnTo>
                    <a:pt x="8172" y="4611"/>
                  </a:lnTo>
                  <a:lnTo>
                    <a:pt x="8126" y="4634"/>
                  </a:lnTo>
                  <a:lnTo>
                    <a:pt x="7579" y="4337"/>
                  </a:lnTo>
                  <a:lnTo>
                    <a:pt x="8104" y="4041"/>
                  </a:lnTo>
                  <a:close/>
                  <a:moveTo>
                    <a:pt x="9359" y="4063"/>
                  </a:moveTo>
                  <a:lnTo>
                    <a:pt x="9907" y="4383"/>
                  </a:lnTo>
                  <a:lnTo>
                    <a:pt x="9405" y="4657"/>
                  </a:lnTo>
                  <a:lnTo>
                    <a:pt x="8857" y="4360"/>
                  </a:lnTo>
                  <a:lnTo>
                    <a:pt x="9359" y="4063"/>
                  </a:lnTo>
                  <a:close/>
                  <a:moveTo>
                    <a:pt x="10637" y="4086"/>
                  </a:moveTo>
                  <a:lnTo>
                    <a:pt x="10751" y="4178"/>
                  </a:lnTo>
                  <a:lnTo>
                    <a:pt x="11185" y="4406"/>
                  </a:lnTo>
                  <a:lnTo>
                    <a:pt x="10683" y="4703"/>
                  </a:lnTo>
                  <a:lnTo>
                    <a:pt x="10158" y="4406"/>
                  </a:lnTo>
                  <a:lnTo>
                    <a:pt x="10135" y="4383"/>
                  </a:lnTo>
                  <a:lnTo>
                    <a:pt x="10637" y="4086"/>
                  </a:lnTo>
                  <a:close/>
                  <a:moveTo>
                    <a:pt x="11893" y="4109"/>
                  </a:moveTo>
                  <a:lnTo>
                    <a:pt x="12463" y="4429"/>
                  </a:lnTo>
                  <a:lnTo>
                    <a:pt x="11961" y="4725"/>
                  </a:lnTo>
                  <a:lnTo>
                    <a:pt x="11390" y="4406"/>
                  </a:lnTo>
                  <a:lnTo>
                    <a:pt x="11893" y="4109"/>
                  </a:lnTo>
                  <a:close/>
                  <a:moveTo>
                    <a:pt x="13171" y="4132"/>
                  </a:moveTo>
                  <a:lnTo>
                    <a:pt x="13741" y="4474"/>
                  </a:lnTo>
                  <a:lnTo>
                    <a:pt x="13216" y="4748"/>
                  </a:lnTo>
                  <a:lnTo>
                    <a:pt x="12669" y="4429"/>
                  </a:lnTo>
                  <a:lnTo>
                    <a:pt x="13171" y="4132"/>
                  </a:lnTo>
                  <a:close/>
                  <a:moveTo>
                    <a:pt x="14449" y="4155"/>
                  </a:moveTo>
                  <a:lnTo>
                    <a:pt x="14495" y="4178"/>
                  </a:lnTo>
                  <a:cubicBezTo>
                    <a:pt x="14677" y="4292"/>
                    <a:pt x="14860" y="4383"/>
                    <a:pt x="15042" y="4497"/>
                  </a:cubicBezTo>
                  <a:cubicBezTo>
                    <a:pt x="14951" y="4543"/>
                    <a:pt x="14837" y="4588"/>
                    <a:pt x="14746" y="4657"/>
                  </a:cubicBezTo>
                  <a:lnTo>
                    <a:pt x="14495" y="4794"/>
                  </a:lnTo>
                  <a:cubicBezTo>
                    <a:pt x="14289" y="4680"/>
                    <a:pt x="14107" y="4566"/>
                    <a:pt x="13924" y="4474"/>
                  </a:cubicBezTo>
                  <a:lnTo>
                    <a:pt x="14061" y="4383"/>
                  </a:lnTo>
                  <a:cubicBezTo>
                    <a:pt x="14198" y="4315"/>
                    <a:pt x="14312" y="4246"/>
                    <a:pt x="14449" y="4155"/>
                  </a:cubicBezTo>
                  <a:close/>
                  <a:moveTo>
                    <a:pt x="15727" y="4178"/>
                  </a:moveTo>
                  <a:cubicBezTo>
                    <a:pt x="15933" y="4292"/>
                    <a:pt x="16138" y="4406"/>
                    <a:pt x="16344" y="4520"/>
                  </a:cubicBezTo>
                  <a:cubicBezTo>
                    <a:pt x="16138" y="4611"/>
                    <a:pt x="15955" y="4725"/>
                    <a:pt x="15750" y="4840"/>
                  </a:cubicBezTo>
                  <a:cubicBezTo>
                    <a:pt x="15567" y="4725"/>
                    <a:pt x="15362" y="4611"/>
                    <a:pt x="15179" y="4497"/>
                  </a:cubicBezTo>
                  <a:cubicBezTo>
                    <a:pt x="15362" y="4383"/>
                    <a:pt x="15545" y="4292"/>
                    <a:pt x="15727" y="4178"/>
                  </a:cubicBezTo>
                  <a:close/>
                  <a:moveTo>
                    <a:pt x="4885" y="4269"/>
                  </a:moveTo>
                  <a:cubicBezTo>
                    <a:pt x="5091" y="4383"/>
                    <a:pt x="5296" y="4520"/>
                    <a:pt x="5502" y="4634"/>
                  </a:cubicBezTo>
                  <a:lnTo>
                    <a:pt x="4977" y="4954"/>
                  </a:lnTo>
                  <a:cubicBezTo>
                    <a:pt x="4748" y="4840"/>
                    <a:pt x="4543" y="4703"/>
                    <a:pt x="4315" y="4588"/>
                  </a:cubicBezTo>
                  <a:lnTo>
                    <a:pt x="4885" y="4269"/>
                  </a:lnTo>
                  <a:close/>
                  <a:moveTo>
                    <a:pt x="6232" y="4360"/>
                  </a:moveTo>
                  <a:cubicBezTo>
                    <a:pt x="6323" y="4406"/>
                    <a:pt x="6437" y="4474"/>
                    <a:pt x="6529" y="4543"/>
                  </a:cubicBezTo>
                  <a:lnTo>
                    <a:pt x="6780" y="4657"/>
                  </a:lnTo>
                  <a:lnTo>
                    <a:pt x="6255" y="4954"/>
                  </a:lnTo>
                  <a:lnTo>
                    <a:pt x="5935" y="4794"/>
                  </a:lnTo>
                  <a:cubicBezTo>
                    <a:pt x="5844" y="4748"/>
                    <a:pt x="5775" y="4703"/>
                    <a:pt x="5684" y="4657"/>
                  </a:cubicBezTo>
                  <a:lnTo>
                    <a:pt x="6232" y="4360"/>
                  </a:lnTo>
                  <a:close/>
                  <a:moveTo>
                    <a:pt x="7487" y="4383"/>
                  </a:moveTo>
                  <a:lnTo>
                    <a:pt x="8035" y="4703"/>
                  </a:lnTo>
                  <a:lnTo>
                    <a:pt x="7533" y="4976"/>
                  </a:lnTo>
                  <a:lnTo>
                    <a:pt x="6962" y="4680"/>
                  </a:lnTo>
                  <a:lnTo>
                    <a:pt x="7487" y="4383"/>
                  </a:lnTo>
                  <a:close/>
                  <a:moveTo>
                    <a:pt x="8766" y="4406"/>
                  </a:moveTo>
                  <a:lnTo>
                    <a:pt x="9313" y="4725"/>
                  </a:lnTo>
                  <a:lnTo>
                    <a:pt x="8880" y="4954"/>
                  </a:lnTo>
                  <a:lnTo>
                    <a:pt x="8811" y="5022"/>
                  </a:lnTo>
                  <a:lnTo>
                    <a:pt x="8241" y="4703"/>
                  </a:lnTo>
                  <a:lnTo>
                    <a:pt x="8766" y="4406"/>
                  </a:lnTo>
                  <a:close/>
                  <a:moveTo>
                    <a:pt x="10021" y="4452"/>
                  </a:moveTo>
                  <a:lnTo>
                    <a:pt x="10112" y="4497"/>
                  </a:lnTo>
                  <a:lnTo>
                    <a:pt x="10592" y="4748"/>
                  </a:lnTo>
                  <a:lnTo>
                    <a:pt x="10067" y="5045"/>
                  </a:lnTo>
                  <a:lnTo>
                    <a:pt x="9679" y="4817"/>
                  </a:lnTo>
                  <a:lnTo>
                    <a:pt x="9519" y="4725"/>
                  </a:lnTo>
                  <a:lnTo>
                    <a:pt x="10021" y="4452"/>
                  </a:lnTo>
                  <a:close/>
                  <a:moveTo>
                    <a:pt x="11299" y="4474"/>
                  </a:moveTo>
                  <a:lnTo>
                    <a:pt x="11870" y="4771"/>
                  </a:lnTo>
                  <a:lnTo>
                    <a:pt x="11345" y="5068"/>
                  </a:lnTo>
                  <a:lnTo>
                    <a:pt x="10797" y="4748"/>
                  </a:lnTo>
                  <a:lnTo>
                    <a:pt x="11299" y="4474"/>
                  </a:lnTo>
                  <a:close/>
                  <a:moveTo>
                    <a:pt x="12577" y="4497"/>
                  </a:moveTo>
                  <a:lnTo>
                    <a:pt x="13148" y="4817"/>
                  </a:lnTo>
                  <a:lnTo>
                    <a:pt x="12623" y="5113"/>
                  </a:lnTo>
                  <a:cubicBezTo>
                    <a:pt x="12600" y="5091"/>
                    <a:pt x="12600" y="5091"/>
                    <a:pt x="12600" y="5091"/>
                  </a:cubicBezTo>
                  <a:lnTo>
                    <a:pt x="12052" y="4794"/>
                  </a:lnTo>
                  <a:lnTo>
                    <a:pt x="12577" y="4497"/>
                  </a:lnTo>
                  <a:close/>
                  <a:moveTo>
                    <a:pt x="13833" y="4520"/>
                  </a:moveTo>
                  <a:cubicBezTo>
                    <a:pt x="14038" y="4611"/>
                    <a:pt x="14244" y="4725"/>
                    <a:pt x="14426" y="4840"/>
                  </a:cubicBezTo>
                  <a:lnTo>
                    <a:pt x="13878" y="5136"/>
                  </a:lnTo>
                  <a:cubicBezTo>
                    <a:pt x="13696" y="5022"/>
                    <a:pt x="13513" y="4931"/>
                    <a:pt x="13331" y="4817"/>
                  </a:cubicBezTo>
                  <a:lnTo>
                    <a:pt x="13833" y="4520"/>
                  </a:lnTo>
                  <a:close/>
                  <a:moveTo>
                    <a:pt x="15134" y="4520"/>
                  </a:moveTo>
                  <a:cubicBezTo>
                    <a:pt x="15316" y="4634"/>
                    <a:pt x="15522" y="4748"/>
                    <a:pt x="15727" y="4862"/>
                  </a:cubicBezTo>
                  <a:cubicBezTo>
                    <a:pt x="15567" y="4931"/>
                    <a:pt x="15431" y="5022"/>
                    <a:pt x="15271" y="5091"/>
                  </a:cubicBezTo>
                  <a:lnTo>
                    <a:pt x="15134" y="5182"/>
                  </a:lnTo>
                  <a:cubicBezTo>
                    <a:pt x="14951" y="5068"/>
                    <a:pt x="14769" y="4954"/>
                    <a:pt x="14563" y="4840"/>
                  </a:cubicBezTo>
                  <a:lnTo>
                    <a:pt x="14791" y="4725"/>
                  </a:lnTo>
                  <a:cubicBezTo>
                    <a:pt x="14906" y="4657"/>
                    <a:pt x="14997" y="4588"/>
                    <a:pt x="15134" y="4520"/>
                  </a:cubicBezTo>
                  <a:close/>
                  <a:moveTo>
                    <a:pt x="4292" y="4611"/>
                  </a:moveTo>
                  <a:cubicBezTo>
                    <a:pt x="4497" y="4748"/>
                    <a:pt x="4703" y="4862"/>
                    <a:pt x="4908" y="4976"/>
                  </a:cubicBezTo>
                  <a:lnTo>
                    <a:pt x="4406" y="5273"/>
                  </a:lnTo>
                  <a:cubicBezTo>
                    <a:pt x="4200" y="5159"/>
                    <a:pt x="3972" y="5022"/>
                    <a:pt x="3767" y="4908"/>
                  </a:cubicBezTo>
                  <a:lnTo>
                    <a:pt x="4292" y="4611"/>
                  </a:lnTo>
                  <a:close/>
                  <a:moveTo>
                    <a:pt x="5616" y="4703"/>
                  </a:moveTo>
                  <a:cubicBezTo>
                    <a:pt x="5707" y="4748"/>
                    <a:pt x="5798" y="4817"/>
                    <a:pt x="5890" y="4862"/>
                  </a:cubicBezTo>
                  <a:lnTo>
                    <a:pt x="6163" y="5022"/>
                  </a:lnTo>
                  <a:lnTo>
                    <a:pt x="5638" y="5319"/>
                  </a:lnTo>
                  <a:lnTo>
                    <a:pt x="5479" y="5205"/>
                  </a:lnTo>
                  <a:cubicBezTo>
                    <a:pt x="5342" y="5136"/>
                    <a:pt x="5205" y="5068"/>
                    <a:pt x="5068" y="4999"/>
                  </a:cubicBezTo>
                  <a:lnTo>
                    <a:pt x="5616" y="4703"/>
                  </a:lnTo>
                  <a:close/>
                  <a:moveTo>
                    <a:pt x="6871" y="4725"/>
                  </a:moveTo>
                  <a:lnTo>
                    <a:pt x="7419" y="5045"/>
                  </a:lnTo>
                  <a:lnTo>
                    <a:pt x="6917" y="5342"/>
                  </a:lnTo>
                  <a:lnTo>
                    <a:pt x="6369" y="5022"/>
                  </a:lnTo>
                  <a:lnTo>
                    <a:pt x="6871" y="4725"/>
                  </a:lnTo>
                  <a:close/>
                  <a:moveTo>
                    <a:pt x="8149" y="4771"/>
                  </a:moveTo>
                  <a:lnTo>
                    <a:pt x="8697" y="5068"/>
                  </a:lnTo>
                  <a:lnTo>
                    <a:pt x="8195" y="5365"/>
                  </a:lnTo>
                  <a:lnTo>
                    <a:pt x="7647" y="5045"/>
                  </a:lnTo>
                  <a:lnTo>
                    <a:pt x="8149" y="4771"/>
                  </a:lnTo>
                  <a:close/>
                  <a:moveTo>
                    <a:pt x="9405" y="4794"/>
                  </a:moveTo>
                  <a:lnTo>
                    <a:pt x="9610" y="4908"/>
                  </a:lnTo>
                  <a:lnTo>
                    <a:pt x="9975" y="5091"/>
                  </a:lnTo>
                  <a:lnTo>
                    <a:pt x="9610" y="5319"/>
                  </a:lnTo>
                  <a:lnTo>
                    <a:pt x="9473" y="5387"/>
                  </a:lnTo>
                  <a:lnTo>
                    <a:pt x="9039" y="5136"/>
                  </a:lnTo>
                  <a:lnTo>
                    <a:pt x="8925" y="5068"/>
                  </a:lnTo>
                  <a:lnTo>
                    <a:pt x="8948" y="5068"/>
                  </a:lnTo>
                  <a:lnTo>
                    <a:pt x="9405" y="4794"/>
                  </a:lnTo>
                  <a:close/>
                  <a:moveTo>
                    <a:pt x="10683" y="4817"/>
                  </a:moveTo>
                  <a:lnTo>
                    <a:pt x="11253" y="5136"/>
                  </a:lnTo>
                  <a:lnTo>
                    <a:pt x="10728" y="5410"/>
                  </a:lnTo>
                  <a:lnTo>
                    <a:pt x="10181" y="5091"/>
                  </a:lnTo>
                  <a:lnTo>
                    <a:pt x="10683" y="4817"/>
                  </a:lnTo>
                  <a:close/>
                  <a:moveTo>
                    <a:pt x="11961" y="4840"/>
                  </a:moveTo>
                  <a:lnTo>
                    <a:pt x="12532" y="5159"/>
                  </a:lnTo>
                  <a:lnTo>
                    <a:pt x="12007" y="5456"/>
                  </a:lnTo>
                  <a:cubicBezTo>
                    <a:pt x="11984" y="5433"/>
                    <a:pt x="11984" y="5433"/>
                    <a:pt x="11961" y="5433"/>
                  </a:cubicBezTo>
                  <a:lnTo>
                    <a:pt x="11459" y="5136"/>
                  </a:lnTo>
                  <a:lnTo>
                    <a:pt x="11961" y="4840"/>
                  </a:lnTo>
                  <a:close/>
                  <a:moveTo>
                    <a:pt x="13239" y="4862"/>
                  </a:moveTo>
                  <a:cubicBezTo>
                    <a:pt x="13422" y="4976"/>
                    <a:pt x="13627" y="5068"/>
                    <a:pt x="13810" y="5182"/>
                  </a:cubicBezTo>
                  <a:lnTo>
                    <a:pt x="13262" y="5479"/>
                  </a:lnTo>
                  <a:cubicBezTo>
                    <a:pt x="13080" y="5387"/>
                    <a:pt x="12897" y="5273"/>
                    <a:pt x="12714" y="5159"/>
                  </a:cubicBezTo>
                  <a:lnTo>
                    <a:pt x="13239" y="4862"/>
                  </a:lnTo>
                  <a:close/>
                  <a:moveTo>
                    <a:pt x="14517" y="4885"/>
                  </a:moveTo>
                  <a:cubicBezTo>
                    <a:pt x="14723" y="4976"/>
                    <a:pt x="14906" y="5091"/>
                    <a:pt x="15111" y="5205"/>
                  </a:cubicBezTo>
                  <a:lnTo>
                    <a:pt x="14517" y="5524"/>
                  </a:lnTo>
                  <a:cubicBezTo>
                    <a:pt x="14335" y="5410"/>
                    <a:pt x="14152" y="5296"/>
                    <a:pt x="13970" y="5205"/>
                  </a:cubicBezTo>
                  <a:lnTo>
                    <a:pt x="14517" y="4885"/>
                  </a:lnTo>
                  <a:close/>
                  <a:moveTo>
                    <a:pt x="3721" y="4931"/>
                  </a:moveTo>
                  <a:cubicBezTo>
                    <a:pt x="3949" y="5045"/>
                    <a:pt x="4155" y="5182"/>
                    <a:pt x="4360" y="5296"/>
                  </a:cubicBezTo>
                  <a:lnTo>
                    <a:pt x="3812" y="5616"/>
                  </a:lnTo>
                  <a:cubicBezTo>
                    <a:pt x="3584" y="5501"/>
                    <a:pt x="3356" y="5365"/>
                    <a:pt x="3150" y="5250"/>
                  </a:cubicBezTo>
                  <a:cubicBezTo>
                    <a:pt x="3173" y="5250"/>
                    <a:pt x="3173" y="5228"/>
                    <a:pt x="3196" y="5228"/>
                  </a:cubicBezTo>
                  <a:lnTo>
                    <a:pt x="3721" y="4931"/>
                  </a:lnTo>
                  <a:close/>
                  <a:moveTo>
                    <a:pt x="4999" y="5045"/>
                  </a:moveTo>
                  <a:cubicBezTo>
                    <a:pt x="5136" y="5113"/>
                    <a:pt x="5296" y="5205"/>
                    <a:pt x="5433" y="5296"/>
                  </a:cubicBezTo>
                  <a:lnTo>
                    <a:pt x="5570" y="5365"/>
                  </a:lnTo>
                  <a:lnTo>
                    <a:pt x="5091" y="5638"/>
                  </a:lnTo>
                  <a:lnTo>
                    <a:pt x="5022" y="5593"/>
                  </a:lnTo>
                  <a:cubicBezTo>
                    <a:pt x="4862" y="5501"/>
                    <a:pt x="4680" y="5410"/>
                    <a:pt x="4520" y="5319"/>
                  </a:cubicBezTo>
                  <a:lnTo>
                    <a:pt x="4999" y="5045"/>
                  </a:lnTo>
                  <a:close/>
                  <a:moveTo>
                    <a:pt x="6278" y="5068"/>
                  </a:moveTo>
                  <a:lnTo>
                    <a:pt x="6825" y="5387"/>
                  </a:lnTo>
                  <a:lnTo>
                    <a:pt x="6323" y="5684"/>
                  </a:lnTo>
                  <a:lnTo>
                    <a:pt x="5753" y="5365"/>
                  </a:lnTo>
                  <a:lnTo>
                    <a:pt x="6278" y="5068"/>
                  </a:lnTo>
                  <a:close/>
                  <a:moveTo>
                    <a:pt x="7533" y="5113"/>
                  </a:moveTo>
                  <a:lnTo>
                    <a:pt x="8081" y="5433"/>
                  </a:lnTo>
                  <a:lnTo>
                    <a:pt x="7601" y="5707"/>
                  </a:lnTo>
                  <a:lnTo>
                    <a:pt x="7031" y="5387"/>
                  </a:lnTo>
                  <a:lnTo>
                    <a:pt x="7533" y="5113"/>
                  </a:lnTo>
                  <a:close/>
                  <a:moveTo>
                    <a:pt x="8811" y="5136"/>
                  </a:moveTo>
                  <a:lnTo>
                    <a:pt x="8971" y="5228"/>
                  </a:lnTo>
                  <a:lnTo>
                    <a:pt x="9359" y="5456"/>
                  </a:lnTo>
                  <a:lnTo>
                    <a:pt x="8857" y="5730"/>
                  </a:lnTo>
                  <a:lnTo>
                    <a:pt x="8377" y="5456"/>
                  </a:lnTo>
                  <a:lnTo>
                    <a:pt x="8309" y="5410"/>
                  </a:lnTo>
                  <a:lnTo>
                    <a:pt x="8811" y="5136"/>
                  </a:lnTo>
                  <a:close/>
                  <a:moveTo>
                    <a:pt x="10089" y="5159"/>
                  </a:moveTo>
                  <a:lnTo>
                    <a:pt x="10637" y="5479"/>
                  </a:lnTo>
                  <a:lnTo>
                    <a:pt x="10318" y="5661"/>
                  </a:lnTo>
                  <a:lnTo>
                    <a:pt x="10135" y="5753"/>
                  </a:lnTo>
                  <a:lnTo>
                    <a:pt x="9587" y="5456"/>
                  </a:lnTo>
                  <a:lnTo>
                    <a:pt x="9656" y="5410"/>
                  </a:lnTo>
                  <a:lnTo>
                    <a:pt x="10089" y="5159"/>
                  </a:lnTo>
                  <a:close/>
                  <a:moveTo>
                    <a:pt x="11345" y="5182"/>
                  </a:moveTo>
                  <a:lnTo>
                    <a:pt x="11915" y="5501"/>
                  </a:lnTo>
                  <a:lnTo>
                    <a:pt x="11390" y="5798"/>
                  </a:lnTo>
                  <a:lnTo>
                    <a:pt x="10843" y="5479"/>
                  </a:lnTo>
                  <a:lnTo>
                    <a:pt x="11345" y="5182"/>
                  </a:lnTo>
                  <a:close/>
                  <a:moveTo>
                    <a:pt x="12623" y="5205"/>
                  </a:moveTo>
                  <a:cubicBezTo>
                    <a:pt x="12828" y="5319"/>
                    <a:pt x="13011" y="5410"/>
                    <a:pt x="13216" y="5524"/>
                  </a:cubicBezTo>
                  <a:lnTo>
                    <a:pt x="12646" y="5821"/>
                  </a:lnTo>
                  <a:cubicBezTo>
                    <a:pt x="12463" y="5730"/>
                    <a:pt x="12281" y="5616"/>
                    <a:pt x="12098" y="5501"/>
                  </a:cubicBezTo>
                  <a:lnTo>
                    <a:pt x="12623" y="5205"/>
                  </a:lnTo>
                  <a:close/>
                  <a:moveTo>
                    <a:pt x="13924" y="5228"/>
                  </a:moveTo>
                  <a:cubicBezTo>
                    <a:pt x="14107" y="5319"/>
                    <a:pt x="14312" y="5433"/>
                    <a:pt x="14495" y="5547"/>
                  </a:cubicBezTo>
                  <a:lnTo>
                    <a:pt x="13901" y="5867"/>
                  </a:lnTo>
                  <a:cubicBezTo>
                    <a:pt x="13719" y="5753"/>
                    <a:pt x="13536" y="5661"/>
                    <a:pt x="13353" y="5547"/>
                  </a:cubicBezTo>
                  <a:lnTo>
                    <a:pt x="13924" y="5228"/>
                  </a:lnTo>
                  <a:close/>
                  <a:moveTo>
                    <a:pt x="3128" y="5273"/>
                  </a:moveTo>
                  <a:cubicBezTo>
                    <a:pt x="3333" y="5387"/>
                    <a:pt x="3539" y="5524"/>
                    <a:pt x="3744" y="5638"/>
                  </a:cubicBezTo>
                  <a:cubicBezTo>
                    <a:pt x="3561" y="5753"/>
                    <a:pt x="3402" y="5867"/>
                    <a:pt x="3219" y="5958"/>
                  </a:cubicBezTo>
                  <a:cubicBezTo>
                    <a:pt x="2991" y="5844"/>
                    <a:pt x="2762" y="5730"/>
                    <a:pt x="2534" y="5593"/>
                  </a:cubicBezTo>
                  <a:cubicBezTo>
                    <a:pt x="2717" y="5479"/>
                    <a:pt x="2922" y="5387"/>
                    <a:pt x="3128" y="5273"/>
                  </a:cubicBezTo>
                  <a:close/>
                  <a:moveTo>
                    <a:pt x="4452" y="5342"/>
                  </a:moveTo>
                  <a:cubicBezTo>
                    <a:pt x="4634" y="5456"/>
                    <a:pt x="4817" y="5570"/>
                    <a:pt x="4977" y="5661"/>
                  </a:cubicBezTo>
                  <a:lnTo>
                    <a:pt x="4999" y="5684"/>
                  </a:lnTo>
                  <a:lnTo>
                    <a:pt x="4497" y="5981"/>
                  </a:lnTo>
                  <a:lnTo>
                    <a:pt x="4383" y="5935"/>
                  </a:lnTo>
                  <a:cubicBezTo>
                    <a:pt x="4223" y="5844"/>
                    <a:pt x="4064" y="5753"/>
                    <a:pt x="3904" y="5661"/>
                  </a:cubicBezTo>
                  <a:lnTo>
                    <a:pt x="4452" y="5342"/>
                  </a:lnTo>
                  <a:close/>
                  <a:moveTo>
                    <a:pt x="5661" y="5410"/>
                  </a:moveTo>
                  <a:lnTo>
                    <a:pt x="6209" y="5730"/>
                  </a:lnTo>
                  <a:lnTo>
                    <a:pt x="5753" y="6004"/>
                  </a:lnTo>
                  <a:lnTo>
                    <a:pt x="5182" y="5684"/>
                  </a:lnTo>
                  <a:lnTo>
                    <a:pt x="5661" y="5410"/>
                  </a:lnTo>
                  <a:close/>
                  <a:moveTo>
                    <a:pt x="6917" y="5456"/>
                  </a:moveTo>
                  <a:lnTo>
                    <a:pt x="7487" y="5775"/>
                  </a:lnTo>
                  <a:lnTo>
                    <a:pt x="6985" y="6049"/>
                  </a:lnTo>
                  <a:lnTo>
                    <a:pt x="6415" y="5730"/>
                  </a:lnTo>
                  <a:lnTo>
                    <a:pt x="6917" y="5456"/>
                  </a:lnTo>
                  <a:close/>
                  <a:moveTo>
                    <a:pt x="8195" y="5479"/>
                  </a:moveTo>
                  <a:lnTo>
                    <a:pt x="8332" y="5570"/>
                  </a:lnTo>
                  <a:lnTo>
                    <a:pt x="8743" y="5798"/>
                  </a:lnTo>
                  <a:lnTo>
                    <a:pt x="8263" y="6072"/>
                  </a:lnTo>
                  <a:lnTo>
                    <a:pt x="7738" y="5798"/>
                  </a:lnTo>
                  <a:lnTo>
                    <a:pt x="7693" y="5753"/>
                  </a:lnTo>
                  <a:lnTo>
                    <a:pt x="8195" y="5479"/>
                  </a:lnTo>
                  <a:close/>
                  <a:moveTo>
                    <a:pt x="9473" y="5501"/>
                  </a:moveTo>
                  <a:lnTo>
                    <a:pt x="10021" y="5821"/>
                  </a:lnTo>
                  <a:lnTo>
                    <a:pt x="9519" y="6118"/>
                  </a:lnTo>
                  <a:lnTo>
                    <a:pt x="8971" y="5798"/>
                  </a:lnTo>
                  <a:lnTo>
                    <a:pt x="9473" y="5501"/>
                  </a:lnTo>
                  <a:close/>
                  <a:moveTo>
                    <a:pt x="10751" y="5524"/>
                  </a:moveTo>
                  <a:lnTo>
                    <a:pt x="11299" y="5844"/>
                  </a:lnTo>
                  <a:lnTo>
                    <a:pt x="11025" y="6004"/>
                  </a:lnTo>
                  <a:lnTo>
                    <a:pt x="10774" y="6141"/>
                  </a:lnTo>
                  <a:lnTo>
                    <a:pt x="10226" y="5821"/>
                  </a:lnTo>
                  <a:lnTo>
                    <a:pt x="10363" y="5753"/>
                  </a:lnTo>
                  <a:lnTo>
                    <a:pt x="10751" y="5524"/>
                  </a:lnTo>
                  <a:close/>
                  <a:moveTo>
                    <a:pt x="12030" y="5547"/>
                  </a:moveTo>
                  <a:cubicBezTo>
                    <a:pt x="12212" y="5661"/>
                    <a:pt x="12418" y="5753"/>
                    <a:pt x="12600" y="5867"/>
                  </a:cubicBezTo>
                  <a:lnTo>
                    <a:pt x="12052" y="6186"/>
                  </a:lnTo>
                  <a:cubicBezTo>
                    <a:pt x="11870" y="6072"/>
                    <a:pt x="11687" y="5958"/>
                    <a:pt x="11505" y="5867"/>
                  </a:cubicBezTo>
                  <a:lnTo>
                    <a:pt x="12030" y="5547"/>
                  </a:lnTo>
                  <a:close/>
                  <a:moveTo>
                    <a:pt x="13308" y="5570"/>
                  </a:moveTo>
                  <a:cubicBezTo>
                    <a:pt x="13513" y="5684"/>
                    <a:pt x="13696" y="5775"/>
                    <a:pt x="13878" y="5889"/>
                  </a:cubicBezTo>
                  <a:lnTo>
                    <a:pt x="13308" y="6209"/>
                  </a:lnTo>
                  <a:cubicBezTo>
                    <a:pt x="13125" y="6118"/>
                    <a:pt x="12943" y="6004"/>
                    <a:pt x="12760" y="5889"/>
                  </a:cubicBezTo>
                  <a:lnTo>
                    <a:pt x="13308" y="5570"/>
                  </a:lnTo>
                  <a:close/>
                  <a:moveTo>
                    <a:pt x="2489" y="5616"/>
                  </a:moveTo>
                  <a:cubicBezTo>
                    <a:pt x="2717" y="5753"/>
                    <a:pt x="2922" y="5867"/>
                    <a:pt x="3150" y="6004"/>
                  </a:cubicBezTo>
                  <a:cubicBezTo>
                    <a:pt x="2968" y="6095"/>
                    <a:pt x="2785" y="6209"/>
                    <a:pt x="2603" y="6323"/>
                  </a:cubicBezTo>
                  <a:cubicBezTo>
                    <a:pt x="2374" y="6186"/>
                    <a:pt x="2146" y="6072"/>
                    <a:pt x="1918" y="5935"/>
                  </a:cubicBezTo>
                  <a:cubicBezTo>
                    <a:pt x="2101" y="5821"/>
                    <a:pt x="2306" y="5730"/>
                    <a:pt x="2489" y="5616"/>
                  </a:cubicBezTo>
                  <a:close/>
                  <a:moveTo>
                    <a:pt x="3835" y="5707"/>
                  </a:moveTo>
                  <a:cubicBezTo>
                    <a:pt x="3995" y="5798"/>
                    <a:pt x="4178" y="5889"/>
                    <a:pt x="4337" y="6004"/>
                  </a:cubicBezTo>
                  <a:lnTo>
                    <a:pt x="4406" y="6026"/>
                  </a:lnTo>
                  <a:cubicBezTo>
                    <a:pt x="4223" y="6141"/>
                    <a:pt x="4064" y="6232"/>
                    <a:pt x="3881" y="6323"/>
                  </a:cubicBezTo>
                  <a:lnTo>
                    <a:pt x="3744" y="6255"/>
                  </a:lnTo>
                  <a:cubicBezTo>
                    <a:pt x="3584" y="6163"/>
                    <a:pt x="3447" y="6095"/>
                    <a:pt x="3287" y="6004"/>
                  </a:cubicBezTo>
                  <a:cubicBezTo>
                    <a:pt x="3447" y="5912"/>
                    <a:pt x="3630" y="5821"/>
                    <a:pt x="3812" y="5707"/>
                  </a:cubicBezTo>
                  <a:close/>
                  <a:moveTo>
                    <a:pt x="5091" y="5730"/>
                  </a:moveTo>
                  <a:lnTo>
                    <a:pt x="5661" y="6049"/>
                  </a:lnTo>
                  <a:lnTo>
                    <a:pt x="5182" y="6323"/>
                  </a:lnTo>
                  <a:lnTo>
                    <a:pt x="5159" y="6346"/>
                  </a:lnTo>
                  <a:lnTo>
                    <a:pt x="4566" y="6026"/>
                  </a:lnTo>
                  <a:lnTo>
                    <a:pt x="5091" y="5730"/>
                  </a:lnTo>
                  <a:close/>
                  <a:moveTo>
                    <a:pt x="6323" y="5798"/>
                  </a:moveTo>
                  <a:lnTo>
                    <a:pt x="6871" y="6118"/>
                  </a:lnTo>
                  <a:lnTo>
                    <a:pt x="6437" y="6369"/>
                  </a:lnTo>
                  <a:lnTo>
                    <a:pt x="5844" y="6049"/>
                  </a:lnTo>
                  <a:lnTo>
                    <a:pt x="6323" y="5798"/>
                  </a:lnTo>
                  <a:close/>
                  <a:moveTo>
                    <a:pt x="7579" y="5821"/>
                  </a:moveTo>
                  <a:lnTo>
                    <a:pt x="7693" y="5889"/>
                  </a:lnTo>
                  <a:lnTo>
                    <a:pt x="8149" y="6141"/>
                  </a:lnTo>
                  <a:lnTo>
                    <a:pt x="7647" y="6437"/>
                  </a:lnTo>
                  <a:lnTo>
                    <a:pt x="7282" y="6209"/>
                  </a:lnTo>
                  <a:lnTo>
                    <a:pt x="7076" y="6118"/>
                  </a:lnTo>
                  <a:lnTo>
                    <a:pt x="7579" y="5821"/>
                  </a:lnTo>
                  <a:close/>
                  <a:moveTo>
                    <a:pt x="8857" y="5844"/>
                  </a:moveTo>
                  <a:lnTo>
                    <a:pt x="9427" y="6163"/>
                  </a:lnTo>
                  <a:lnTo>
                    <a:pt x="8902" y="6460"/>
                  </a:lnTo>
                  <a:lnTo>
                    <a:pt x="8355" y="6141"/>
                  </a:lnTo>
                  <a:lnTo>
                    <a:pt x="8857" y="5844"/>
                  </a:lnTo>
                  <a:close/>
                  <a:moveTo>
                    <a:pt x="10135" y="5889"/>
                  </a:moveTo>
                  <a:lnTo>
                    <a:pt x="10706" y="6186"/>
                  </a:lnTo>
                  <a:lnTo>
                    <a:pt x="10181" y="6483"/>
                  </a:lnTo>
                  <a:lnTo>
                    <a:pt x="9633" y="6163"/>
                  </a:lnTo>
                  <a:lnTo>
                    <a:pt x="10135" y="5889"/>
                  </a:lnTo>
                  <a:close/>
                  <a:moveTo>
                    <a:pt x="11413" y="5912"/>
                  </a:moveTo>
                  <a:cubicBezTo>
                    <a:pt x="11619" y="6004"/>
                    <a:pt x="11801" y="6118"/>
                    <a:pt x="11984" y="6209"/>
                  </a:cubicBezTo>
                  <a:lnTo>
                    <a:pt x="11733" y="6346"/>
                  </a:lnTo>
                  <a:lnTo>
                    <a:pt x="11436" y="6529"/>
                  </a:lnTo>
                  <a:cubicBezTo>
                    <a:pt x="11253" y="6414"/>
                    <a:pt x="11071" y="6300"/>
                    <a:pt x="10888" y="6209"/>
                  </a:cubicBezTo>
                  <a:lnTo>
                    <a:pt x="11071" y="6095"/>
                  </a:lnTo>
                  <a:lnTo>
                    <a:pt x="11413" y="5912"/>
                  </a:lnTo>
                  <a:close/>
                  <a:moveTo>
                    <a:pt x="12714" y="5912"/>
                  </a:moveTo>
                  <a:cubicBezTo>
                    <a:pt x="12897" y="6026"/>
                    <a:pt x="13080" y="6118"/>
                    <a:pt x="13285" y="6232"/>
                  </a:cubicBezTo>
                  <a:lnTo>
                    <a:pt x="12691" y="6551"/>
                  </a:lnTo>
                  <a:cubicBezTo>
                    <a:pt x="12509" y="6460"/>
                    <a:pt x="12326" y="6346"/>
                    <a:pt x="12144" y="6232"/>
                  </a:cubicBezTo>
                  <a:lnTo>
                    <a:pt x="12714" y="5912"/>
                  </a:lnTo>
                  <a:close/>
                  <a:moveTo>
                    <a:pt x="1872" y="5958"/>
                  </a:moveTo>
                  <a:cubicBezTo>
                    <a:pt x="2101" y="6095"/>
                    <a:pt x="2329" y="6232"/>
                    <a:pt x="2557" y="6346"/>
                  </a:cubicBezTo>
                  <a:cubicBezTo>
                    <a:pt x="2374" y="6460"/>
                    <a:pt x="2192" y="6551"/>
                    <a:pt x="2009" y="6666"/>
                  </a:cubicBezTo>
                  <a:cubicBezTo>
                    <a:pt x="1781" y="6529"/>
                    <a:pt x="1530" y="6414"/>
                    <a:pt x="1302" y="6278"/>
                  </a:cubicBezTo>
                  <a:cubicBezTo>
                    <a:pt x="1484" y="6163"/>
                    <a:pt x="1690" y="6072"/>
                    <a:pt x="1872" y="5958"/>
                  </a:cubicBezTo>
                  <a:close/>
                  <a:moveTo>
                    <a:pt x="3219" y="6049"/>
                  </a:moveTo>
                  <a:cubicBezTo>
                    <a:pt x="3379" y="6141"/>
                    <a:pt x="3539" y="6232"/>
                    <a:pt x="3698" y="6323"/>
                  </a:cubicBezTo>
                  <a:lnTo>
                    <a:pt x="3790" y="6392"/>
                  </a:lnTo>
                  <a:cubicBezTo>
                    <a:pt x="3630" y="6483"/>
                    <a:pt x="3470" y="6574"/>
                    <a:pt x="3287" y="6688"/>
                  </a:cubicBezTo>
                  <a:lnTo>
                    <a:pt x="3105" y="6574"/>
                  </a:lnTo>
                  <a:cubicBezTo>
                    <a:pt x="2968" y="6506"/>
                    <a:pt x="2808" y="6414"/>
                    <a:pt x="2671" y="6346"/>
                  </a:cubicBezTo>
                  <a:cubicBezTo>
                    <a:pt x="2854" y="6232"/>
                    <a:pt x="3036" y="6141"/>
                    <a:pt x="3219" y="6049"/>
                  </a:cubicBezTo>
                  <a:close/>
                  <a:moveTo>
                    <a:pt x="4474" y="6072"/>
                  </a:moveTo>
                  <a:lnTo>
                    <a:pt x="5068" y="6414"/>
                  </a:lnTo>
                  <a:cubicBezTo>
                    <a:pt x="4885" y="6506"/>
                    <a:pt x="4725" y="6597"/>
                    <a:pt x="4566" y="6711"/>
                  </a:cubicBezTo>
                  <a:lnTo>
                    <a:pt x="3949" y="6369"/>
                  </a:lnTo>
                  <a:cubicBezTo>
                    <a:pt x="4132" y="6278"/>
                    <a:pt x="4315" y="6186"/>
                    <a:pt x="4474" y="6072"/>
                  </a:cubicBezTo>
                  <a:close/>
                  <a:moveTo>
                    <a:pt x="5753" y="6118"/>
                  </a:moveTo>
                  <a:lnTo>
                    <a:pt x="6323" y="6437"/>
                  </a:lnTo>
                  <a:lnTo>
                    <a:pt x="5890" y="6688"/>
                  </a:lnTo>
                  <a:cubicBezTo>
                    <a:pt x="5867" y="6688"/>
                    <a:pt x="5844" y="6711"/>
                    <a:pt x="5821" y="6711"/>
                  </a:cubicBezTo>
                  <a:lnTo>
                    <a:pt x="5250" y="6392"/>
                  </a:lnTo>
                  <a:lnTo>
                    <a:pt x="5753" y="6118"/>
                  </a:lnTo>
                  <a:close/>
                  <a:moveTo>
                    <a:pt x="6962" y="6163"/>
                  </a:moveTo>
                  <a:lnTo>
                    <a:pt x="7236" y="6323"/>
                  </a:lnTo>
                  <a:lnTo>
                    <a:pt x="7533" y="6483"/>
                  </a:lnTo>
                  <a:lnTo>
                    <a:pt x="7099" y="6757"/>
                  </a:lnTo>
                  <a:lnTo>
                    <a:pt x="6848" y="6597"/>
                  </a:lnTo>
                  <a:lnTo>
                    <a:pt x="6529" y="6414"/>
                  </a:lnTo>
                  <a:lnTo>
                    <a:pt x="6962" y="6163"/>
                  </a:lnTo>
                  <a:close/>
                  <a:moveTo>
                    <a:pt x="8241" y="6209"/>
                  </a:moveTo>
                  <a:lnTo>
                    <a:pt x="8811" y="6506"/>
                  </a:lnTo>
                  <a:lnTo>
                    <a:pt x="8309" y="6803"/>
                  </a:lnTo>
                  <a:lnTo>
                    <a:pt x="7738" y="6483"/>
                  </a:lnTo>
                  <a:lnTo>
                    <a:pt x="8241" y="6209"/>
                  </a:lnTo>
                  <a:close/>
                  <a:moveTo>
                    <a:pt x="9519" y="6232"/>
                  </a:moveTo>
                  <a:lnTo>
                    <a:pt x="10089" y="6529"/>
                  </a:lnTo>
                  <a:lnTo>
                    <a:pt x="9564" y="6825"/>
                  </a:lnTo>
                  <a:lnTo>
                    <a:pt x="9542" y="6825"/>
                  </a:lnTo>
                  <a:lnTo>
                    <a:pt x="9017" y="6506"/>
                  </a:lnTo>
                  <a:lnTo>
                    <a:pt x="9519" y="6232"/>
                  </a:lnTo>
                  <a:close/>
                  <a:moveTo>
                    <a:pt x="10820" y="6255"/>
                  </a:moveTo>
                  <a:cubicBezTo>
                    <a:pt x="11002" y="6346"/>
                    <a:pt x="11185" y="6460"/>
                    <a:pt x="11368" y="6551"/>
                  </a:cubicBezTo>
                  <a:lnTo>
                    <a:pt x="10820" y="6871"/>
                  </a:lnTo>
                  <a:cubicBezTo>
                    <a:pt x="10637" y="6757"/>
                    <a:pt x="10455" y="6666"/>
                    <a:pt x="10272" y="6551"/>
                  </a:cubicBezTo>
                  <a:lnTo>
                    <a:pt x="10820" y="6255"/>
                  </a:lnTo>
                  <a:close/>
                  <a:moveTo>
                    <a:pt x="640" y="6643"/>
                  </a:moveTo>
                  <a:lnTo>
                    <a:pt x="640" y="6643"/>
                  </a:lnTo>
                  <a:cubicBezTo>
                    <a:pt x="480" y="6711"/>
                    <a:pt x="320" y="6803"/>
                    <a:pt x="183" y="6894"/>
                  </a:cubicBezTo>
                  <a:cubicBezTo>
                    <a:pt x="343" y="6803"/>
                    <a:pt x="480" y="6734"/>
                    <a:pt x="640" y="6643"/>
                  </a:cubicBezTo>
                  <a:close/>
                  <a:moveTo>
                    <a:pt x="12098" y="6278"/>
                  </a:moveTo>
                  <a:cubicBezTo>
                    <a:pt x="12281" y="6369"/>
                    <a:pt x="12463" y="6483"/>
                    <a:pt x="12669" y="6574"/>
                  </a:cubicBezTo>
                  <a:lnTo>
                    <a:pt x="12281" y="6803"/>
                  </a:lnTo>
                  <a:lnTo>
                    <a:pt x="12075" y="6894"/>
                  </a:lnTo>
                  <a:cubicBezTo>
                    <a:pt x="11893" y="6803"/>
                    <a:pt x="11710" y="6688"/>
                    <a:pt x="11550" y="6597"/>
                  </a:cubicBezTo>
                  <a:lnTo>
                    <a:pt x="11778" y="6437"/>
                  </a:lnTo>
                  <a:lnTo>
                    <a:pt x="12098" y="6278"/>
                  </a:lnTo>
                  <a:close/>
                  <a:moveTo>
                    <a:pt x="1256" y="6300"/>
                  </a:moveTo>
                  <a:cubicBezTo>
                    <a:pt x="1484" y="6437"/>
                    <a:pt x="1712" y="6574"/>
                    <a:pt x="1941" y="6711"/>
                  </a:cubicBezTo>
                  <a:cubicBezTo>
                    <a:pt x="1758" y="6803"/>
                    <a:pt x="1598" y="6917"/>
                    <a:pt x="1416" y="7008"/>
                  </a:cubicBezTo>
                  <a:cubicBezTo>
                    <a:pt x="1165" y="6894"/>
                    <a:pt x="914" y="6757"/>
                    <a:pt x="685" y="6620"/>
                  </a:cubicBezTo>
                  <a:cubicBezTo>
                    <a:pt x="868" y="6506"/>
                    <a:pt x="1073" y="6414"/>
                    <a:pt x="1256" y="6300"/>
                  </a:cubicBezTo>
                  <a:close/>
                  <a:moveTo>
                    <a:pt x="2603" y="6392"/>
                  </a:moveTo>
                  <a:cubicBezTo>
                    <a:pt x="2762" y="6483"/>
                    <a:pt x="2899" y="6574"/>
                    <a:pt x="3059" y="6666"/>
                  </a:cubicBezTo>
                  <a:lnTo>
                    <a:pt x="3196" y="6734"/>
                  </a:lnTo>
                  <a:cubicBezTo>
                    <a:pt x="3036" y="6825"/>
                    <a:pt x="2854" y="6939"/>
                    <a:pt x="2694" y="7031"/>
                  </a:cubicBezTo>
                  <a:lnTo>
                    <a:pt x="2466" y="6917"/>
                  </a:lnTo>
                  <a:cubicBezTo>
                    <a:pt x="2329" y="6825"/>
                    <a:pt x="2192" y="6757"/>
                    <a:pt x="2055" y="6688"/>
                  </a:cubicBezTo>
                  <a:cubicBezTo>
                    <a:pt x="2237" y="6574"/>
                    <a:pt x="2420" y="6483"/>
                    <a:pt x="2603" y="6392"/>
                  </a:cubicBezTo>
                  <a:close/>
                  <a:moveTo>
                    <a:pt x="3858" y="6414"/>
                  </a:moveTo>
                  <a:lnTo>
                    <a:pt x="4452" y="6757"/>
                  </a:lnTo>
                  <a:cubicBezTo>
                    <a:pt x="4292" y="6848"/>
                    <a:pt x="4132" y="6962"/>
                    <a:pt x="3949" y="7054"/>
                  </a:cubicBezTo>
                  <a:lnTo>
                    <a:pt x="3333" y="6711"/>
                  </a:lnTo>
                  <a:cubicBezTo>
                    <a:pt x="3516" y="6620"/>
                    <a:pt x="3698" y="6529"/>
                    <a:pt x="3858" y="6414"/>
                  </a:cubicBezTo>
                  <a:close/>
                  <a:moveTo>
                    <a:pt x="5136" y="6460"/>
                  </a:moveTo>
                  <a:lnTo>
                    <a:pt x="5730" y="6780"/>
                  </a:lnTo>
                  <a:cubicBezTo>
                    <a:pt x="5547" y="6871"/>
                    <a:pt x="5387" y="6985"/>
                    <a:pt x="5228" y="7076"/>
                  </a:cubicBezTo>
                  <a:lnTo>
                    <a:pt x="4634" y="6734"/>
                  </a:lnTo>
                  <a:cubicBezTo>
                    <a:pt x="4794" y="6643"/>
                    <a:pt x="4977" y="6551"/>
                    <a:pt x="5136" y="6460"/>
                  </a:cubicBezTo>
                  <a:close/>
                  <a:moveTo>
                    <a:pt x="6415" y="6483"/>
                  </a:moveTo>
                  <a:lnTo>
                    <a:pt x="6780" y="6688"/>
                  </a:lnTo>
                  <a:lnTo>
                    <a:pt x="6985" y="6803"/>
                  </a:lnTo>
                  <a:lnTo>
                    <a:pt x="6620" y="7031"/>
                  </a:lnTo>
                  <a:cubicBezTo>
                    <a:pt x="6574" y="7054"/>
                    <a:pt x="6529" y="7076"/>
                    <a:pt x="6483" y="7099"/>
                  </a:cubicBezTo>
                  <a:lnTo>
                    <a:pt x="6186" y="6939"/>
                  </a:lnTo>
                  <a:lnTo>
                    <a:pt x="5912" y="6780"/>
                  </a:lnTo>
                  <a:cubicBezTo>
                    <a:pt x="5912" y="6757"/>
                    <a:pt x="5935" y="6757"/>
                    <a:pt x="5935" y="6757"/>
                  </a:cubicBezTo>
                  <a:lnTo>
                    <a:pt x="6415" y="6483"/>
                  </a:lnTo>
                  <a:close/>
                  <a:moveTo>
                    <a:pt x="7647" y="6551"/>
                  </a:moveTo>
                  <a:lnTo>
                    <a:pt x="8218" y="6871"/>
                  </a:lnTo>
                  <a:lnTo>
                    <a:pt x="7761" y="7122"/>
                  </a:lnTo>
                  <a:lnTo>
                    <a:pt x="7191" y="6803"/>
                  </a:lnTo>
                  <a:lnTo>
                    <a:pt x="7647" y="6551"/>
                  </a:lnTo>
                  <a:close/>
                  <a:moveTo>
                    <a:pt x="8925" y="6574"/>
                  </a:moveTo>
                  <a:lnTo>
                    <a:pt x="9496" y="6894"/>
                  </a:lnTo>
                  <a:lnTo>
                    <a:pt x="8971" y="7191"/>
                  </a:lnTo>
                  <a:lnTo>
                    <a:pt x="8400" y="6871"/>
                  </a:lnTo>
                  <a:lnTo>
                    <a:pt x="8925" y="6574"/>
                  </a:lnTo>
                  <a:close/>
                  <a:moveTo>
                    <a:pt x="10204" y="6597"/>
                  </a:moveTo>
                  <a:cubicBezTo>
                    <a:pt x="10386" y="6711"/>
                    <a:pt x="10569" y="6803"/>
                    <a:pt x="10774" y="6894"/>
                  </a:cubicBezTo>
                  <a:lnTo>
                    <a:pt x="10226" y="7213"/>
                  </a:lnTo>
                  <a:cubicBezTo>
                    <a:pt x="10044" y="7122"/>
                    <a:pt x="9861" y="7008"/>
                    <a:pt x="9679" y="6894"/>
                  </a:cubicBezTo>
                  <a:lnTo>
                    <a:pt x="10204" y="6597"/>
                  </a:lnTo>
                  <a:close/>
                  <a:moveTo>
                    <a:pt x="11482" y="6620"/>
                  </a:moveTo>
                  <a:cubicBezTo>
                    <a:pt x="11687" y="6711"/>
                    <a:pt x="11870" y="6825"/>
                    <a:pt x="12052" y="6917"/>
                  </a:cubicBezTo>
                  <a:lnTo>
                    <a:pt x="11482" y="7259"/>
                  </a:lnTo>
                  <a:cubicBezTo>
                    <a:pt x="11299" y="7145"/>
                    <a:pt x="11117" y="7031"/>
                    <a:pt x="10934" y="6939"/>
                  </a:cubicBezTo>
                  <a:lnTo>
                    <a:pt x="11482" y="6620"/>
                  </a:lnTo>
                  <a:close/>
                  <a:moveTo>
                    <a:pt x="1986" y="6734"/>
                  </a:moveTo>
                  <a:cubicBezTo>
                    <a:pt x="2123" y="6803"/>
                    <a:pt x="2283" y="6894"/>
                    <a:pt x="2420" y="6985"/>
                  </a:cubicBezTo>
                  <a:lnTo>
                    <a:pt x="2603" y="7076"/>
                  </a:lnTo>
                  <a:cubicBezTo>
                    <a:pt x="2420" y="7191"/>
                    <a:pt x="2260" y="7282"/>
                    <a:pt x="2078" y="7373"/>
                  </a:cubicBezTo>
                  <a:lnTo>
                    <a:pt x="1827" y="7236"/>
                  </a:lnTo>
                  <a:cubicBezTo>
                    <a:pt x="1690" y="7168"/>
                    <a:pt x="1553" y="7099"/>
                    <a:pt x="1439" y="7031"/>
                  </a:cubicBezTo>
                  <a:cubicBezTo>
                    <a:pt x="1621" y="6917"/>
                    <a:pt x="1804" y="6825"/>
                    <a:pt x="1986" y="6734"/>
                  </a:cubicBezTo>
                  <a:close/>
                  <a:moveTo>
                    <a:pt x="3242" y="6757"/>
                  </a:moveTo>
                  <a:lnTo>
                    <a:pt x="3858" y="7099"/>
                  </a:lnTo>
                  <a:cubicBezTo>
                    <a:pt x="3698" y="7213"/>
                    <a:pt x="3516" y="7305"/>
                    <a:pt x="3356" y="7396"/>
                  </a:cubicBezTo>
                  <a:lnTo>
                    <a:pt x="2717" y="7054"/>
                  </a:lnTo>
                  <a:lnTo>
                    <a:pt x="3242" y="6757"/>
                  </a:lnTo>
                  <a:close/>
                  <a:moveTo>
                    <a:pt x="4520" y="6803"/>
                  </a:moveTo>
                  <a:lnTo>
                    <a:pt x="5113" y="7145"/>
                  </a:lnTo>
                  <a:cubicBezTo>
                    <a:pt x="4954" y="7236"/>
                    <a:pt x="4794" y="7327"/>
                    <a:pt x="4634" y="7419"/>
                  </a:cubicBezTo>
                  <a:lnTo>
                    <a:pt x="4018" y="7076"/>
                  </a:lnTo>
                  <a:cubicBezTo>
                    <a:pt x="4178" y="6985"/>
                    <a:pt x="4360" y="6894"/>
                    <a:pt x="4520" y="6803"/>
                  </a:cubicBezTo>
                  <a:close/>
                  <a:moveTo>
                    <a:pt x="5798" y="6825"/>
                  </a:moveTo>
                  <a:lnTo>
                    <a:pt x="6141" y="7031"/>
                  </a:lnTo>
                  <a:lnTo>
                    <a:pt x="6392" y="7168"/>
                  </a:lnTo>
                  <a:cubicBezTo>
                    <a:pt x="6209" y="7259"/>
                    <a:pt x="6049" y="7350"/>
                    <a:pt x="5890" y="7442"/>
                  </a:cubicBezTo>
                  <a:lnTo>
                    <a:pt x="5547" y="7259"/>
                  </a:lnTo>
                  <a:lnTo>
                    <a:pt x="5296" y="7122"/>
                  </a:lnTo>
                  <a:cubicBezTo>
                    <a:pt x="5456" y="7008"/>
                    <a:pt x="5638" y="6917"/>
                    <a:pt x="5798" y="6825"/>
                  </a:cubicBezTo>
                  <a:close/>
                  <a:moveTo>
                    <a:pt x="7076" y="6871"/>
                  </a:moveTo>
                  <a:lnTo>
                    <a:pt x="7647" y="7191"/>
                  </a:lnTo>
                  <a:lnTo>
                    <a:pt x="7328" y="7373"/>
                  </a:lnTo>
                  <a:cubicBezTo>
                    <a:pt x="7259" y="7396"/>
                    <a:pt x="7213" y="7442"/>
                    <a:pt x="7145" y="7464"/>
                  </a:cubicBezTo>
                  <a:lnTo>
                    <a:pt x="6574" y="7145"/>
                  </a:lnTo>
                  <a:cubicBezTo>
                    <a:pt x="6597" y="7122"/>
                    <a:pt x="6620" y="7122"/>
                    <a:pt x="6643" y="7099"/>
                  </a:cubicBezTo>
                  <a:lnTo>
                    <a:pt x="7076" y="6871"/>
                  </a:lnTo>
                  <a:close/>
                  <a:moveTo>
                    <a:pt x="8309" y="6917"/>
                  </a:moveTo>
                  <a:lnTo>
                    <a:pt x="8880" y="7236"/>
                  </a:lnTo>
                  <a:lnTo>
                    <a:pt x="8423" y="7510"/>
                  </a:lnTo>
                  <a:lnTo>
                    <a:pt x="7853" y="7168"/>
                  </a:lnTo>
                  <a:lnTo>
                    <a:pt x="8309" y="6917"/>
                  </a:lnTo>
                  <a:close/>
                  <a:moveTo>
                    <a:pt x="9587" y="6939"/>
                  </a:moveTo>
                  <a:cubicBezTo>
                    <a:pt x="9770" y="7054"/>
                    <a:pt x="9975" y="7145"/>
                    <a:pt x="10158" y="7259"/>
                  </a:cubicBezTo>
                  <a:lnTo>
                    <a:pt x="9610" y="7556"/>
                  </a:lnTo>
                  <a:cubicBezTo>
                    <a:pt x="9427" y="7464"/>
                    <a:pt x="9268" y="7350"/>
                    <a:pt x="9085" y="7236"/>
                  </a:cubicBezTo>
                  <a:lnTo>
                    <a:pt x="9062" y="7236"/>
                  </a:lnTo>
                  <a:lnTo>
                    <a:pt x="9587" y="6939"/>
                  </a:lnTo>
                  <a:close/>
                  <a:moveTo>
                    <a:pt x="10888" y="6962"/>
                  </a:moveTo>
                  <a:cubicBezTo>
                    <a:pt x="11071" y="7054"/>
                    <a:pt x="11253" y="7168"/>
                    <a:pt x="11459" y="7259"/>
                  </a:cubicBezTo>
                  <a:lnTo>
                    <a:pt x="10865" y="7601"/>
                  </a:lnTo>
                  <a:cubicBezTo>
                    <a:pt x="10683" y="7487"/>
                    <a:pt x="10500" y="7396"/>
                    <a:pt x="10318" y="7282"/>
                  </a:cubicBezTo>
                  <a:lnTo>
                    <a:pt x="10888" y="6962"/>
                  </a:lnTo>
                  <a:close/>
                  <a:moveTo>
                    <a:pt x="2009" y="7442"/>
                  </a:moveTo>
                  <a:lnTo>
                    <a:pt x="2009" y="7442"/>
                  </a:lnTo>
                  <a:cubicBezTo>
                    <a:pt x="1827" y="7533"/>
                    <a:pt x="1667" y="7624"/>
                    <a:pt x="1507" y="7738"/>
                  </a:cubicBezTo>
                  <a:cubicBezTo>
                    <a:pt x="1667" y="7647"/>
                    <a:pt x="1849" y="7533"/>
                    <a:pt x="2009" y="7442"/>
                  </a:cubicBezTo>
                  <a:close/>
                  <a:moveTo>
                    <a:pt x="3904" y="7145"/>
                  </a:moveTo>
                  <a:lnTo>
                    <a:pt x="4520" y="7487"/>
                  </a:lnTo>
                  <a:cubicBezTo>
                    <a:pt x="4360" y="7579"/>
                    <a:pt x="4200" y="7670"/>
                    <a:pt x="4018" y="7784"/>
                  </a:cubicBezTo>
                  <a:lnTo>
                    <a:pt x="3402" y="7419"/>
                  </a:lnTo>
                  <a:cubicBezTo>
                    <a:pt x="3561" y="7327"/>
                    <a:pt x="3744" y="7236"/>
                    <a:pt x="3904" y="7145"/>
                  </a:cubicBezTo>
                  <a:close/>
                  <a:moveTo>
                    <a:pt x="5182" y="7168"/>
                  </a:moveTo>
                  <a:lnTo>
                    <a:pt x="5502" y="7350"/>
                  </a:lnTo>
                  <a:lnTo>
                    <a:pt x="5775" y="7510"/>
                  </a:lnTo>
                  <a:cubicBezTo>
                    <a:pt x="5616" y="7601"/>
                    <a:pt x="5456" y="7693"/>
                    <a:pt x="5296" y="7807"/>
                  </a:cubicBezTo>
                  <a:lnTo>
                    <a:pt x="4908" y="7579"/>
                  </a:lnTo>
                  <a:lnTo>
                    <a:pt x="4680" y="7464"/>
                  </a:lnTo>
                  <a:cubicBezTo>
                    <a:pt x="4840" y="7350"/>
                    <a:pt x="5022" y="7259"/>
                    <a:pt x="5182" y="7168"/>
                  </a:cubicBezTo>
                  <a:close/>
                  <a:moveTo>
                    <a:pt x="6460" y="7213"/>
                  </a:moveTo>
                  <a:lnTo>
                    <a:pt x="7054" y="7533"/>
                  </a:lnTo>
                  <a:cubicBezTo>
                    <a:pt x="6894" y="7624"/>
                    <a:pt x="6711" y="7738"/>
                    <a:pt x="6551" y="7830"/>
                  </a:cubicBezTo>
                  <a:lnTo>
                    <a:pt x="5958" y="7487"/>
                  </a:lnTo>
                  <a:cubicBezTo>
                    <a:pt x="6118" y="7396"/>
                    <a:pt x="6300" y="7305"/>
                    <a:pt x="6460" y="7213"/>
                  </a:cubicBezTo>
                  <a:close/>
                  <a:moveTo>
                    <a:pt x="7738" y="7236"/>
                  </a:moveTo>
                  <a:lnTo>
                    <a:pt x="8332" y="7556"/>
                  </a:lnTo>
                  <a:lnTo>
                    <a:pt x="8035" y="7716"/>
                  </a:lnTo>
                  <a:cubicBezTo>
                    <a:pt x="7967" y="7761"/>
                    <a:pt x="7875" y="7807"/>
                    <a:pt x="7807" y="7852"/>
                  </a:cubicBezTo>
                  <a:lnTo>
                    <a:pt x="7236" y="7510"/>
                  </a:lnTo>
                  <a:cubicBezTo>
                    <a:pt x="7282" y="7487"/>
                    <a:pt x="7328" y="7464"/>
                    <a:pt x="7373" y="7442"/>
                  </a:cubicBezTo>
                  <a:lnTo>
                    <a:pt x="7738" y="7236"/>
                  </a:lnTo>
                  <a:close/>
                  <a:moveTo>
                    <a:pt x="8971" y="7282"/>
                  </a:moveTo>
                  <a:lnTo>
                    <a:pt x="9039" y="7327"/>
                  </a:lnTo>
                  <a:cubicBezTo>
                    <a:pt x="9199" y="7419"/>
                    <a:pt x="9382" y="7510"/>
                    <a:pt x="9564" y="7601"/>
                  </a:cubicBezTo>
                  <a:lnTo>
                    <a:pt x="9062" y="7875"/>
                  </a:lnTo>
                  <a:cubicBezTo>
                    <a:pt x="8925" y="7807"/>
                    <a:pt x="8766" y="7716"/>
                    <a:pt x="8629" y="7624"/>
                  </a:cubicBezTo>
                  <a:lnTo>
                    <a:pt x="8492" y="7556"/>
                  </a:lnTo>
                  <a:lnTo>
                    <a:pt x="8971" y="7282"/>
                  </a:lnTo>
                  <a:close/>
                  <a:moveTo>
                    <a:pt x="10957" y="7670"/>
                  </a:moveTo>
                  <a:cubicBezTo>
                    <a:pt x="11071" y="7738"/>
                    <a:pt x="11185" y="7807"/>
                    <a:pt x="11322" y="7875"/>
                  </a:cubicBezTo>
                  <a:cubicBezTo>
                    <a:pt x="11208" y="7807"/>
                    <a:pt x="11094" y="7738"/>
                    <a:pt x="10957" y="7670"/>
                  </a:cubicBezTo>
                  <a:close/>
                  <a:moveTo>
                    <a:pt x="10272" y="7305"/>
                  </a:moveTo>
                  <a:cubicBezTo>
                    <a:pt x="10455" y="7419"/>
                    <a:pt x="10660" y="7510"/>
                    <a:pt x="10843" y="7624"/>
                  </a:cubicBezTo>
                  <a:lnTo>
                    <a:pt x="10272" y="7944"/>
                  </a:lnTo>
                  <a:cubicBezTo>
                    <a:pt x="10089" y="7830"/>
                    <a:pt x="9884" y="7738"/>
                    <a:pt x="9701" y="7624"/>
                  </a:cubicBezTo>
                  <a:lnTo>
                    <a:pt x="10272" y="7305"/>
                  </a:lnTo>
                  <a:close/>
                  <a:moveTo>
                    <a:pt x="2626" y="7099"/>
                  </a:moveTo>
                  <a:lnTo>
                    <a:pt x="3265" y="7464"/>
                  </a:lnTo>
                  <a:cubicBezTo>
                    <a:pt x="3082" y="7556"/>
                    <a:pt x="2922" y="7647"/>
                    <a:pt x="2762" y="7761"/>
                  </a:cubicBezTo>
                  <a:cubicBezTo>
                    <a:pt x="2945" y="7670"/>
                    <a:pt x="3128" y="7579"/>
                    <a:pt x="3287" y="7487"/>
                  </a:cubicBezTo>
                  <a:lnTo>
                    <a:pt x="3927" y="7830"/>
                  </a:lnTo>
                  <a:cubicBezTo>
                    <a:pt x="3744" y="7944"/>
                    <a:pt x="3584" y="8035"/>
                    <a:pt x="3424" y="8126"/>
                  </a:cubicBezTo>
                  <a:lnTo>
                    <a:pt x="2762" y="7761"/>
                  </a:lnTo>
                  <a:lnTo>
                    <a:pt x="2101" y="7396"/>
                  </a:lnTo>
                  <a:cubicBezTo>
                    <a:pt x="2283" y="7305"/>
                    <a:pt x="2466" y="7191"/>
                    <a:pt x="2626" y="7099"/>
                  </a:cubicBezTo>
                  <a:close/>
                  <a:moveTo>
                    <a:pt x="4566" y="7510"/>
                  </a:moveTo>
                  <a:lnTo>
                    <a:pt x="4862" y="7693"/>
                  </a:lnTo>
                  <a:lnTo>
                    <a:pt x="5182" y="7852"/>
                  </a:lnTo>
                  <a:cubicBezTo>
                    <a:pt x="5022" y="7967"/>
                    <a:pt x="4862" y="8058"/>
                    <a:pt x="4680" y="8149"/>
                  </a:cubicBezTo>
                  <a:lnTo>
                    <a:pt x="4269" y="7921"/>
                  </a:lnTo>
                  <a:lnTo>
                    <a:pt x="4064" y="7784"/>
                  </a:lnTo>
                  <a:cubicBezTo>
                    <a:pt x="4223" y="7693"/>
                    <a:pt x="4406" y="7601"/>
                    <a:pt x="4566" y="7510"/>
                  </a:cubicBezTo>
                  <a:close/>
                  <a:moveTo>
                    <a:pt x="5844" y="7556"/>
                  </a:moveTo>
                  <a:lnTo>
                    <a:pt x="6460" y="7875"/>
                  </a:lnTo>
                  <a:cubicBezTo>
                    <a:pt x="6278" y="7989"/>
                    <a:pt x="6118" y="8081"/>
                    <a:pt x="5958" y="8172"/>
                  </a:cubicBezTo>
                  <a:lnTo>
                    <a:pt x="5342" y="7830"/>
                  </a:lnTo>
                  <a:cubicBezTo>
                    <a:pt x="5502" y="7738"/>
                    <a:pt x="5684" y="7647"/>
                    <a:pt x="5844" y="7556"/>
                  </a:cubicBezTo>
                  <a:close/>
                  <a:moveTo>
                    <a:pt x="7122" y="7579"/>
                  </a:moveTo>
                  <a:lnTo>
                    <a:pt x="7716" y="7898"/>
                  </a:lnTo>
                  <a:cubicBezTo>
                    <a:pt x="7556" y="8012"/>
                    <a:pt x="7373" y="8104"/>
                    <a:pt x="7213" y="8195"/>
                  </a:cubicBezTo>
                  <a:lnTo>
                    <a:pt x="6620" y="7852"/>
                  </a:lnTo>
                  <a:cubicBezTo>
                    <a:pt x="6780" y="7761"/>
                    <a:pt x="6962" y="7670"/>
                    <a:pt x="7122" y="7579"/>
                  </a:cubicBezTo>
                  <a:close/>
                  <a:moveTo>
                    <a:pt x="8423" y="7601"/>
                  </a:moveTo>
                  <a:lnTo>
                    <a:pt x="8583" y="7693"/>
                  </a:lnTo>
                  <a:cubicBezTo>
                    <a:pt x="8720" y="7784"/>
                    <a:pt x="8857" y="7852"/>
                    <a:pt x="8994" y="7921"/>
                  </a:cubicBezTo>
                  <a:lnTo>
                    <a:pt x="8743" y="8058"/>
                  </a:lnTo>
                  <a:cubicBezTo>
                    <a:pt x="8651" y="8126"/>
                    <a:pt x="8560" y="8172"/>
                    <a:pt x="8469" y="8240"/>
                  </a:cubicBezTo>
                  <a:cubicBezTo>
                    <a:pt x="8309" y="8149"/>
                    <a:pt x="8149" y="8035"/>
                    <a:pt x="7989" y="7967"/>
                  </a:cubicBezTo>
                  <a:lnTo>
                    <a:pt x="7898" y="7898"/>
                  </a:lnTo>
                  <a:cubicBezTo>
                    <a:pt x="7944" y="7852"/>
                    <a:pt x="8012" y="7830"/>
                    <a:pt x="8081" y="7784"/>
                  </a:cubicBezTo>
                  <a:lnTo>
                    <a:pt x="8423" y="7601"/>
                  </a:lnTo>
                  <a:close/>
                  <a:moveTo>
                    <a:pt x="9656" y="7647"/>
                  </a:moveTo>
                  <a:cubicBezTo>
                    <a:pt x="9838" y="7761"/>
                    <a:pt x="10044" y="7852"/>
                    <a:pt x="10226" y="7967"/>
                  </a:cubicBezTo>
                  <a:lnTo>
                    <a:pt x="9701" y="8263"/>
                  </a:lnTo>
                  <a:cubicBezTo>
                    <a:pt x="9519" y="8149"/>
                    <a:pt x="9336" y="8035"/>
                    <a:pt x="9154" y="7944"/>
                  </a:cubicBezTo>
                  <a:lnTo>
                    <a:pt x="9656" y="7647"/>
                  </a:lnTo>
                  <a:close/>
                  <a:moveTo>
                    <a:pt x="3949" y="7852"/>
                  </a:moveTo>
                  <a:lnTo>
                    <a:pt x="4223" y="8012"/>
                  </a:lnTo>
                  <a:lnTo>
                    <a:pt x="4588" y="8218"/>
                  </a:lnTo>
                  <a:cubicBezTo>
                    <a:pt x="4429" y="8309"/>
                    <a:pt x="4246" y="8400"/>
                    <a:pt x="4086" y="8514"/>
                  </a:cubicBezTo>
                  <a:lnTo>
                    <a:pt x="3630" y="8240"/>
                  </a:lnTo>
                  <a:lnTo>
                    <a:pt x="3447" y="8126"/>
                  </a:lnTo>
                  <a:cubicBezTo>
                    <a:pt x="3607" y="8035"/>
                    <a:pt x="3767" y="7944"/>
                    <a:pt x="3949" y="7852"/>
                  </a:cubicBezTo>
                  <a:close/>
                  <a:moveTo>
                    <a:pt x="5228" y="7898"/>
                  </a:moveTo>
                  <a:lnTo>
                    <a:pt x="5844" y="8240"/>
                  </a:lnTo>
                  <a:cubicBezTo>
                    <a:pt x="5684" y="8332"/>
                    <a:pt x="5524" y="8423"/>
                    <a:pt x="5342" y="8537"/>
                  </a:cubicBezTo>
                  <a:lnTo>
                    <a:pt x="4725" y="8172"/>
                  </a:lnTo>
                  <a:cubicBezTo>
                    <a:pt x="4885" y="8081"/>
                    <a:pt x="5068" y="7989"/>
                    <a:pt x="5228" y="7898"/>
                  </a:cubicBezTo>
                  <a:close/>
                  <a:moveTo>
                    <a:pt x="6506" y="7921"/>
                  </a:moveTo>
                  <a:lnTo>
                    <a:pt x="7122" y="8263"/>
                  </a:lnTo>
                  <a:cubicBezTo>
                    <a:pt x="6939" y="8355"/>
                    <a:pt x="6780" y="8446"/>
                    <a:pt x="6597" y="8560"/>
                  </a:cubicBezTo>
                  <a:lnTo>
                    <a:pt x="6004" y="8195"/>
                  </a:lnTo>
                  <a:cubicBezTo>
                    <a:pt x="6163" y="8104"/>
                    <a:pt x="6346" y="8012"/>
                    <a:pt x="6506" y="7921"/>
                  </a:cubicBezTo>
                  <a:close/>
                  <a:moveTo>
                    <a:pt x="7807" y="7944"/>
                  </a:moveTo>
                  <a:lnTo>
                    <a:pt x="7944" y="8035"/>
                  </a:lnTo>
                  <a:cubicBezTo>
                    <a:pt x="8104" y="8104"/>
                    <a:pt x="8241" y="8195"/>
                    <a:pt x="8400" y="8263"/>
                  </a:cubicBezTo>
                  <a:cubicBezTo>
                    <a:pt x="8218" y="8377"/>
                    <a:pt x="8035" y="8492"/>
                    <a:pt x="7853" y="8583"/>
                  </a:cubicBezTo>
                  <a:cubicBezTo>
                    <a:pt x="7693" y="8492"/>
                    <a:pt x="7510" y="8377"/>
                    <a:pt x="7350" y="8286"/>
                  </a:cubicBezTo>
                  <a:lnTo>
                    <a:pt x="7282" y="8240"/>
                  </a:lnTo>
                  <a:cubicBezTo>
                    <a:pt x="7442" y="8149"/>
                    <a:pt x="7624" y="8035"/>
                    <a:pt x="7807" y="7944"/>
                  </a:cubicBezTo>
                  <a:close/>
                  <a:moveTo>
                    <a:pt x="9085" y="7967"/>
                  </a:moveTo>
                  <a:cubicBezTo>
                    <a:pt x="9291" y="8081"/>
                    <a:pt x="9473" y="8172"/>
                    <a:pt x="9679" y="8286"/>
                  </a:cubicBezTo>
                  <a:lnTo>
                    <a:pt x="9291" y="8514"/>
                  </a:lnTo>
                  <a:cubicBezTo>
                    <a:pt x="9222" y="8537"/>
                    <a:pt x="9176" y="8583"/>
                    <a:pt x="9108" y="8606"/>
                  </a:cubicBezTo>
                  <a:cubicBezTo>
                    <a:pt x="8925" y="8492"/>
                    <a:pt x="8720" y="8400"/>
                    <a:pt x="8537" y="8286"/>
                  </a:cubicBezTo>
                  <a:cubicBezTo>
                    <a:pt x="8629" y="8240"/>
                    <a:pt x="8697" y="8195"/>
                    <a:pt x="8788" y="8149"/>
                  </a:cubicBezTo>
                  <a:lnTo>
                    <a:pt x="9085" y="7967"/>
                  </a:lnTo>
                  <a:close/>
                  <a:moveTo>
                    <a:pt x="5890" y="8263"/>
                  </a:moveTo>
                  <a:lnTo>
                    <a:pt x="6529" y="8606"/>
                  </a:lnTo>
                  <a:cubicBezTo>
                    <a:pt x="6346" y="8697"/>
                    <a:pt x="6186" y="8811"/>
                    <a:pt x="6004" y="8902"/>
                  </a:cubicBezTo>
                  <a:lnTo>
                    <a:pt x="5387" y="8537"/>
                  </a:lnTo>
                  <a:cubicBezTo>
                    <a:pt x="5547" y="8446"/>
                    <a:pt x="5730" y="8355"/>
                    <a:pt x="5890" y="8263"/>
                  </a:cubicBezTo>
                  <a:close/>
                  <a:moveTo>
                    <a:pt x="7191" y="8286"/>
                  </a:moveTo>
                  <a:lnTo>
                    <a:pt x="7305" y="8355"/>
                  </a:lnTo>
                  <a:cubicBezTo>
                    <a:pt x="7464" y="8446"/>
                    <a:pt x="7624" y="8537"/>
                    <a:pt x="7807" y="8629"/>
                  </a:cubicBezTo>
                  <a:cubicBezTo>
                    <a:pt x="7624" y="8720"/>
                    <a:pt x="7442" y="8834"/>
                    <a:pt x="7259" y="8948"/>
                  </a:cubicBezTo>
                  <a:cubicBezTo>
                    <a:pt x="7076" y="8834"/>
                    <a:pt x="6894" y="8720"/>
                    <a:pt x="6711" y="8606"/>
                  </a:cubicBezTo>
                  <a:lnTo>
                    <a:pt x="6643" y="8583"/>
                  </a:lnTo>
                  <a:cubicBezTo>
                    <a:pt x="6825" y="8492"/>
                    <a:pt x="7008" y="8377"/>
                    <a:pt x="7191" y="8286"/>
                  </a:cubicBezTo>
                  <a:close/>
                  <a:moveTo>
                    <a:pt x="8469" y="8309"/>
                  </a:moveTo>
                  <a:cubicBezTo>
                    <a:pt x="8674" y="8423"/>
                    <a:pt x="8880" y="8537"/>
                    <a:pt x="9062" y="8629"/>
                  </a:cubicBezTo>
                  <a:cubicBezTo>
                    <a:pt x="8880" y="8743"/>
                    <a:pt x="8697" y="8857"/>
                    <a:pt x="8514" y="8971"/>
                  </a:cubicBezTo>
                  <a:cubicBezTo>
                    <a:pt x="8309" y="8857"/>
                    <a:pt x="8104" y="8743"/>
                    <a:pt x="7921" y="8629"/>
                  </a:cubicBezTo>
                  <a:cubicBezTo>
                    <a:pt x="8104" y="8514"/>
                    <a:pt x="8286" y="8423"/>
                    <a:pt x="8469" y="8309"/>
                  </a:cubicBezTo>
                  <a:close/>
                  <a:moveTo>
                    <a:pt x="4611" y="8240"/>
                  </a:moveTo>
                  <a:lnTo>
                    <a:pt x="5250" y="8583"/>
                  </a:lnTo>
                  <a:cubicBezTo>
                    <a:pt x="5091" y="8674"/>
                    <a:pt x="4908" y="8788"/>
                    <a:pt x="4748" y="8880"/>
                  </a:cubicBezTo>
                  <a:cubicBezTo>
                    <a:pt x="4931" y="8788"/>
                    <a:pt x="5113" y="8697"/>
                    <a:pt x="5273" y="8606"/>
                  </a:cubicBezTo>
                  <a:lnTo>
                    <a:pt x="5912" y="8948"/>
                  </a:lnTo>
                  <a:cubicBezTo>
                    <a:pt x="5753" y="9062"/>
                    <a:pt x="5570" y="9154"/>
                    <a:pt x="5410" y="9268"/>
                  </a:cubicBezTo>
                  <a:lnTo>
                    <a:pt x="4748" y="8880"/>
                  </a:lnTo>
                  <a:lnTo>
                    <a:pt x="4109" y="8514"/>
                  </a:lnTo>
                  <a:cubicBezTo>
                    <a:pt x="4269" y="8423"/>
                    <a:pt x="4452" y="8332"/>
                    <a:pt x="4611" y="8240"/>
                  </a:cubicBezTo>
                  <a:close/>
                  <a:moveTo>
                    <a:pt x="6574" y="8629"/>
                  </a:moveTo>
                  <a:lnTo>
                    <a:pt x="6666" y="8697"/>
                  </a:lnTo>
                  <a:cubicBezTo>
                    <a:pt x="6848" y="8788"/>
                    <a:pt x="7031" y="8880"/>
                    <a:pt x="7191" y="8971"/>
                  </a:cubicBezTo>
                  <a:cubicBezTo>
                    <a:pt x="7008" y="9085"/>
                    <a:pt x="6825" y="9176"/>
                    <a:pt x="6666" y="9290"/>
                  </a:cubicBezTo>
                  <a:cubicBezTo>
                    <a:pt x="6460" y="9176"/>
                    <a:pt x="6255" y="9062"/>
                    <a:pt x="6072" y="8948"/>
                  </a:cubicBezTo>
                  <a:lnTo>
                    <a:pt x="6026" y="8925"/>
                  </a:lnTo>
                  <a:cubicBezTo>
                    <a:pt x="6209" y="8834"/>
                    <a:pt x="6392" y="8720"/>
                    <a:pt x="6574" y="8629"/>
                  </a:cubicBezTo>
                  <a:close/>
                  <a:moveTo>
                    <a:pt x="7853" y="8651"/>
                  </a:moveTo>
                  <a:cubicBezTo>
                    <a:pt x="8058" y="8765"/>
                    <a:pt x="8263" y="8880"/>
                    <a:pt x="8469" y="8994"/>
                  </a:cubicBezTo>
                  <a:cubicBezTo>
                    <a:pt x="8286" y="9085"/>
                    <a:pt x="8104" y="9199"/>
                    <a:pt x="7898" y="9313"/>
                  </a:cubicBezTo>
                  <a:cubicBezTo>
                    <a:pt x="7693" y="9199"/>
                    <a:pt x="7510" y="9085"/>
                    <a:pt x="7305" y="8971"/>
                  </a:cubicBezTo>
                  <a:cubicBezTo>
                    <a:pt x="7487" y="8857"/>
                    <a:pt x="7670" y="8765"/>
                    <a:pt x="7853" y="8651"/>
                  </a:cubicBezTo>
                  <a:close/>
                  <a:moveTo>
                    <a:pt x="5935" y="8971"/>
                  </a:moveTo>
                  <a:lnTo>
                    <a:pt x="6026" y="9017"/>
                  </a:lnTo>
                  <a:cubicBezTo>
                    <a:pt x="6209" y="9108"/>
                    <a:pt x="6415" y="9222"/>
                    <a:pt x="6597" y="9313"/>
                  </a:cubicBezTo>
                  <a:cubicBezTo>
                    <a:pt x="6415" y="9427"/>
                    <a:pt x="6232" y="9542"/>
                    <a:pt x="6049" y="9633"/>
                  </a:cubicBezTo>
                  <a:cubicBezTo>
                    <a:pt x="5844" y="9519"/>
                    <a:pt x="5638" y="9382"/>
                    <a:pt x="5433" y="9268"/>
                  </a:cubicBezTo>
                  <a:lnTo>
                    <a:pt x="5410" y="9268"/>
                  </a:lnTo>
                  <a:cubicBezTo>
                    <a:pt x="5593" y="9176"/>
                    <a:pt x="5775" y="9062"/>
                    <a:pt x="5935" y="8971"/>
                  </a:cubicBezTo>
                  <a:close/>
                  <a:moveTo>
                    <a:pt x="7236" y="8994"/>
                  </a:moveTo>
                  <a:cubicBezTo>
                    <a:pt x="7442" y="9108"/>
                    <a:pt x="7670" y="9222"/>
                    <a:pt x="7875" y="9336"/>
                  </a:cubicBezTo>
                  <a:cubicBezTo>
                    <a:pt x="7693" y="9450"/>
                    <a:pt x="7487" y="9564"/>
                    <a:pt x="7305" y="9678"/>
                  </a:cubicBezTo>
                  <a:cubicBezTo>
                    <a:pt x="7099" y="9542"/>
                    <a:pt x="6894" y="9427"/>
                    <a:pt x="6688" y="9313"/>
                  </a:cubicBezTo>
                  <a:cubicBezTo>
                    <a:pt x="6871" y="9199"/>
                    <a:pt x="7054" y="9108"/>
                    <a:pt x="7236" y="8994"/>
                  </a:cubicBezTo>
                  <a:close/>
                  <a:moveTo>
                    <a:pt x="6004" y="9678"/>
                  </a:moveTo>
                  <a:lnTo>
                    <a:pt x="6004" y="9678"/>
                  </a:lnTo>
                  <a:cubicBezTo>
                    <a:pt x="5912" y="9724"/>
                    <a:pt x="5844" y="9770"/>
                    <a:pt x="5775" y="9815"/>
                  </a:cubicBezTo>
                  <a:cubicBezTo>
                    <a:pt x="5844" y="9770"/>
                    <a:pt x="5935" y="9724"/>
                    <a:pt x="6004" y="9678"/>
                  </a:cubicBezTo>
                  <a:close/>
                  <a:moveTo>
                    <a:pt x="10820" y="1"/>
                  </a:moveTo>
                  <a:cubicBezTo>
                    <a:pt x="11071" y="138"/>
                    <a:pt x="11299" y="275"/>
                    <a:pt x="11527" y="434"/>
                  </a:cubicBezTo>
                  <a:cubicBezTo>
                    <a:pt x="11345" y="526"/>
                    <a:pt x="11139" y="640"/>
                    <a:pt x="10957" y="754"/>
                  </a:cubicBezTo>
                  <a:cubicBezTo>
                    <a:pt x="10751" y="640"/>
                    <a:pt x="10569" y="548"/>
                    <a:pt x="10386" y="457"/>
                  </a:cubicBezTo>
                  <a:lnTo>
                    <a:pt x="10386" y="457"/>
                  </a:lnTo>
                  <a:cubicBezTo>
                    <a:pt x="10569" y="548"/>
                    <a:pt x="10751" y="663"/>
                    <a:pt x="10911" y="754"/>
                  </a:cubicBezTo>
                  <a:cubicBezTo>
                    <a:pt x="10728" y="868"/>
                    <a:pt x="10523" y="982"/>
                    <a:pt x="10340" y="1096"/>
                  </a:cubicBezTo>
                  <a:cubicBezTo>
                    <a:pt x="10135" y="982"/>
                    <a:pt x="9930" y="868"/>
                    <a:pt x="9747" y="777"/>
                  </a:cubicBezTo>
                  <a:lnTo>
                    <a:pt x="9747" y="777"/>
                  </a:lnTo>
                  <a:cubicBezTo>
                    <a:pt x="9930" y="891"/>
                    <a:pt x="10112" y="1005"/>
                    <a:pt x="10295" y="1096"/>
                  </a:cubicBezTo>
                  <a:cubicBezTo>
                    <a:pt x="10112" y="1210"/>
                    <a:pt x="9907" y="1324"/>
                    <a:pt x="9724" y="1439"/>
                  </a:cubicBezTo>
                  <a:cubicBezTo>
                    <a:pt x="9519" y="1324"/>
                    <a:pt x="9313" y="1210"/>
                    <a:pt x="9108" y="1096"/>
                  </a:cubicBezTo>
                  <a:lnTo>
                    <a:pt x="9108" y="1096"/>
                  </a:lnTo>
                  <a:cubicBezTo>
                    <a:pt x="9291" y="1210"/>
                    <a:pt x="9496" y="1324"/>
                    <a:pt x="9679" y="1439"/>
                  </a:cubicBezTo>
                  <a:cubicBezTo>
                    <a:pt x="9496" y="1553"/>
                    <a:pt x="9336" y="1644"/>
                    <a:pt x="9154" y="1735"/>
                  </a:cubicBezTo>
                  <a:lnTo>
                    <a:pt x="9108" y="1781"/>
                  </a:lnTo>
                  <a:cubicBezTo>
                    <a:pt x="8880" y="1667"/>
                    <a:pt x="8674" y="1553"/>
                    <a:pt x="8469" y="1439"/>
                  </a:cubicBezTo>
                  <a:lnTo>
                    <a:pt x="8469" y="1439"/>
                  </a:lnTo>
                  <a:cubicBezTo>
                    <a:pt x="8651" y="1553"/>
                    <a:pt x="8857" y="1667"/>
                    <a:pt x="9062" y="1781"/>
                  </a:cubicBezTo>
                  <a:lnTo>
                    <a:pt x="8492" y="2123"/>
                  </a:lnTo>
                  <a:cubicBezTo>
                    <a:pt x="8263" y="2009"/>
                    <a:pt x="8035" y="1872"/>
                    <a:pt x="7830" y="1758"/>
                  </a:cubicBezTo>
                  <a:lnTo>
                    <a:pt x="7830" y="1758"/>
                  </a:lnTo>
                  <a:cubicBezTo>
                    <a:pt x="8035" y="1895"/>
                    <a:pt x="8241" y="2009"/>
                    <a:pt x="8446" y="2123"/>
                  </a:cubicBezTo>
                  <a:lnTo>
                    <a:pt x="7875" y="2466"/>
                  </a:lnTo>
                  <a:cubicBezTo>
                    <a:pt x="7647" y="2329"/>
                    <a:pt x="7419" y="2215"/>
                    <a:pt x="7168" y="2078"/>
                  </a:cubicBezTo>
                  <a:lnTo>
                    <a:pt x="7168" y="2078"/>
                  </a:lnTo>
                  <a:cubicBezTo>
                    <a:pt x="7396" y="2215"/>
                    <a:pt x="7624" y="2352"/>
                    <a:pt x="7853" y="2489"/>
                  </a:cubicBezTo>
                  <a:lnTo>
                    <a:pt x="7259" y="2808"/>
                  </a:lnTo>
                  <a:cubicBezTo>
                    <a:pt x="7031" y="2671"/>
                    <a:pt x="6780" y="2534"/>
                    <a:pt x="6529" y="2420"/>
                  </a:cubicBezTo>
                  <a:lnTo>
                    <a:pt x="6529" y="2420"/>
                  </a:lnTo>
                  <a:cubicBezTo>
                    <a:pt x="6757" y="2557"/>
                    <a:pt x="7008" y="2694"/>
                    <a:pt x="7236" y="2831"/>
                  </a:cubicBezTo>
                  <a:lnTo>
                    <a:pt x="6643" y="3150"/>
                  </a:lnTo>
                  <a:cubicBezTo>
                    <a:pt x="6437" y="3036"/>
                    <a:pt x="6255" y="2922"/>
                    <a:pt x="6049" y="2831"/>
                  </a:cubicBezTo>
                  <a:lnTo>
                    <a:pt x="6049" y="2831"/>
                  </a:lnTo>
                  <a:cubicBezTo>
                    <a:pt x="6232" y="2945"/>
                    <a:pt x="6437" y="3059"/>
                    <a:pt x="6620" y="3173"/>
                  </a:cubicBezTo>
                  <a:lnTo>
                    <a:pt x="6141" y="3447"/>
                  </a:lnTo>
                  <a:lnTo>
                    <a:pt x="6049" y="3493"/>
                  </a:lnTo>
                  <a:cubicBezTo>
                    <a:pt x="5821" y="3379"/>
                    <a:pt x="5616" y="3265"/>
                    <a:pt x="5410" y="3150"/>
                  </a:cubicBezTo>
                  <a:lnTo>
                    <a:pt x="5410" y="3150"/>
                  </a:lnTo>
                  <a:cubicBezTo>
                    <a:pt x="5593" y="3265"/>
                    <a:pt x="5798" y="3402"/>
                    <a:pt x="6004" y="3516"/>
                  </a:cubicBezTo>
                  <a:lnTo>
                    <a:pt x="5433" y="3835"/>
                  </a:lnTo>
                  <a:cubicBezTo>
                    <a:pt x="5205" y="3721"/>
                    <a:pt x="4977" y="3607"/>
                    <a:pt x="4748" y="3470"/>
                  </a:cubicBezTo>
                  <a:lnTo>
                    <a:pt x="4748" y="3470"/>
                  </a:lnTo>
                  <a:cubicBezTo>
                    <a:pt x="4977" y="3607"/>
                    <a:pt x="5182" y="3744"/>
                    <a:pt x="5410" y="3858"/>
                  </a:cubicBezTo>
                  <a:lnTo>
                    <a:pt x="4840" y="4200"/>
                  </a:lnTo>
                  <a:cubicBezTo>
                    <a:pt x="4588" y="4063"/>
                    <a:pt x="4360" y="3927"/>
                    <a:pt x="4109" y="3812"/>
                  </a:cubicBezTo>
                  <a:lnTo>
                    <a:pt x="4109" y="3812"/>
                  </a:lnTo>
                  <a:cubicBezTo>
                    <a:pt x="4337" y="3949"/>
                    <a:pt x="4566" y="4086"/>
                    <a:pt x="4794" y="4200"/>
                  </a:cubicBezTo>
                  <a:lnTo>
                    <a:pt x="4223" y="4543"/>
                  </a:lnTo>
                  <a:cubicBezTo>
                    <a:pt x="4041" y="4452"/>
                    <a:pt x="3835" y="4337"/>
                    <a:pt x="3653" y="4246"/>
                  </a:cubicBezTo>
                  <a:lnTo>
                    <a:pt x="3653" y="4246"/>
                  </a:lnTo>
                  <a:cubicBezTo>
                    <a:pt x="3835" y="4337"/>
                    <a:pt x="4018" y="4452"/>
                    <a:pt x="4200" y="4566"/>
                  </a:cubicBezTo>
                  <a:lnTo>
                    <a:pt x="3653" y="4862"/>
                  </a:lnTo>
                  <a:cubicBezTo>
                    <a:pt x="3516" y="4771"/>
                    <a:pt x="3356" y="4703"/>
                    <a:pt x="3196" y="4611"/>
                  </a:cubicBezTo>
                  <a:lnTo>
                    <a:pt x="3196" y="4611"/>
                  </a:lnTo>
                  <a:cubicBezTo>
                    <a:pt x="3356" y="4703"/>
                    <a:pt x="3493" y="4794"/>
                    <a:pt x="3653" y="4885"/>
                  </a:cubicBezTo>
                  <a:lnTo>
                    <a:pt x="3150" y="5159"/>
                  </a:lnTo>
                  <a:cubicBezTo>
                    <a:pt x="3128" y="5182"/>
                    <a:pt x="3082" y="5182"/>
                    <a:pt x="3059" y="5205"/>
                  </a:cubicBezTo>
                  <a:cubicBezTo>
                    <a:pt x="2899" y="5113"/>
                    <a:pt x="2740" y="5022"/>
                    <a:pt x="2557" y="4954"/>
                  </a:cubicBezTo>
                  <a:lnTo>
                    <a:pt x="2557" y="4954"/>
                  </a:lnTo>
                  <a:cubicBezTo>
                    <a:pt x="2717" y="5045"/>
                    <a:pt x="2877" y="5136"/>
                    <a:pt x="3036" y="5228"/>
                  </a:cubicBezTo>
                  <a:cubicBezTo>
                    <a:pt x="2854" y="5342"/>
                    <a:pt x="2648" y="5456"/>
                    <a:pt x="2466" y="5570"/>
                  </a:cubicBezTo>
                  <a:cubicBezTo>
                    <a:pt x="2283" y="5456"/>
                    <a:pt x="2101" y="5365"/>
                    <a:pt x="1918" y="5273"/>
                  </a:cubicBezTo>
                  <a:lnTo>
                    <a:pt x="1918" y="5273"/>
                  </a:lnTo>
                  <a:cubicBezTo>
                    <a:pt x="2101" y="5387"/>
                    <a:pt x="2260" y="5479"/>
                    <a:pt x="2443" y="5570"/>
                  </a:cubicBezTo>
                  <a:cubicBezTo>
                    <a:pt x="2237" y="5684"/>
                    <a:pt x="2055" y="5798"/>
                    <a:pt x="1849" y="5912"/>
                  </a:cubicBezTo>
                  <a:cubicBezTo>
                    <a:pt x="1667" y="5821"/>
                    <a:pt x="1484" y="5707"/>
                    <a:pt x="1279" y="5593"/>
                  </a:cubicBezTo>
                  <a:lnTo>
                    <a:pt x="1279" y="5593"/>
                  </a:lnTo>
                  <a:cubicBezTo>
                    <a:pt x="1461" y="5707"/>
                    <a:pt x="1644" y="5821"/>
                    <a:pt x="1827" y="5935"/>
                  </a:cubicBezTo>
                  <a:cubicBezTo>
                    <a:pt x="1644" y="6049"/>
                    <a:pt x="1461" y="6141"/>
                    <a:pt x="1256" y="6255"/>
                  </a:cubicBezTo>
                  <a:cubicBezTo>
                    <a:pt x="1051" y="6163"/>
                    <a:pt x="845" y="6049"/>
                    <a:pt x="640" y="5935"/>
                  </a:cubicBezTo>
                  <a:lnTo>
                    <a:pt x="640" y="5935"/>
                  </a:lnTo>
                  <a:cubicBezTo>
                    <a:pt x="845" y="6049"/>
                    <a:pt x="1028" y="6163"/>
                    <a:pt x="1233" y="6278"/>
                  </a:cubicBezTo>
                  <a:cubicBezTo>
                    <a:pt x="1051" y="6392"/>
                    <a:pt x="845" y="6506"/>
                    <a:pt x="663" y="6620"/>
                  </a:cubicBezTo>
                  <a:cubicBezTo>
                    <a:pt x="434" y="6506"/>
                    <a:pt x="229" y="6369"/>
                    <a:pt x="1" y="6255"/>
                  </a:cubicBezTo>
                  <a:lnTo>
                    <a:pt x="1" y="6255"/>
                  </a:lnTo>
                  <a:cubicBezTo>
                    <a:pt x="206" y="6392"/>
                    <a:pt x="411" y="6506"/>
                    <a:pt x="640" y="6643"/>
                  </a:cubicBezTo>
                  <a:cubicBezTo>
                    <a:pt x="868" y="6780"/>
                    <a:pt x="1119" y="6917"/>
                    <a:pt x="1347" y="7054"/>
                  </a:cubicBezTo>
                  <a:cubicBezTo>
                    <a:pt x="1165" y="7168"/>
                    <a:pt x="982" y="7282"/>
                    <a:pt x="799" y="7373"/>
                  </a:cubicBezTo>
                  <a:cubicBezTo>
                    <a:pt x="982" y="7282"/>
                    <a:pt x="1165" y="7168"/>
                    <a:pt x="1370" y="7054"/>
                  </a:cubicBezTo>
                  <a:cubicBezTo>
                    <a:pt x="1507" y="7145"/>
                    <a:pt x="1644" y="7236"/>
                    <a:pt x="1781" y="7305"/>
                  </a:cubicBezTo>
                  <a:lnTo>
                    <a:pt x="2009" y="7442"/>
                  </a:lnTo>
                  <a:lnTo>
                    <a:pt x="2648" y="7807"/>
                  </a:lnTo>
                  <a:cubicBezTo>
                    <a:pt x="2511" y="7898"/>
                    <a:pt x="2352" y="7989"/>
                    <a:pt x="2215" y="8081"/>
                  </a:cubicBezTo>
                  <a:cubicBezTo>
                    <a:pt x="2374" y="7989"/>
                    <a:pt x="2511" y="7898"/>
                    <a:pt x="2671" y="7830"/>
                  </a:cubicBezTo>
                  <a:lnTo>
                    <a:pt x="3310" y="8195"/>
                  </a:lnTo>
                  <a:cubicBezTo>
                    <a:pt x="3196" y="8263"/>
                    <a:pt x="3059" y="8355"/>
                    <a:pt x="2922" y="8423"/>
                  </a:cubicBezTo>
                  <a:cubicBezTo>
                    <a:pt x="3059" y="8355"/>
                    <a:pt x="3196" y="8263"/>
                    <a:pt x="3333" y="8195"/>
                  </a:cubicBezTo>
                  <a:lnTo>
                    <a:pt x="3584" y="8332"/>
                  </a:lnTo>
                  <a:lnTo>
                    <a:pt x="3972" y="8560"/>
                  </a:lnTo>
                  <a:cubicBezTo>
                    <a:pt x="3858" y="8629"/>
                    <a:pt x="3744" y="8697"/>
                    <a:pt x="3630" y="8765"/>
                  </a:cubicBezTo>
                  <a:cubicBezTo>
                    <a:pt x="3744" y="8697"/>
                    <a:pt x="3881" y="8629"/>
                    <a:pt x="3995" y="8560"/>
                  </a:cubicBezTo>
                  <a:lnTo>
                    <a:pt x="4657" y="8925"/>
                  </a:lnTo>
                  <a:cubicBezTo>
                    <a:pt x="4543" y="8994"/>
                    <a:pt x="4452" y="9062"/>
                    <a:pt x="4337" y="9108"/>
                  </a:cubicBezTo>
                  <a:cubicBezTo>
                    <a:pt x="4452" y="9062"/>
                    <a:pt x="4566" y="8994"/>
                    <a:pt x="4657" y="8948"/>
                  </a:cubicBezTo>
                  <a:lnTo>
                    <a:pt x="5319" y="9313"/>
                  </a:lnTo>
                  <a:lnTo>
                    <a:pt x="5387" y="9336"/>
                  </a:lnTo>
                  <a:cubicBezTo>
                    <a:pt x="5593" y="9450"/>
                    <a:pt x="5798" y="9564"/>
                    <a:pt x="6004" y="9678"/>
                  </a:cubicBezTo>
                  <a:cubicBezTo>
                    <a:pt x="6232" y="9793"/>
                    <a:pt x="6460" y="9930"/>
                    <a:pt x="6666" y="10044"/>
                  </a:cubicBezTo>
                  <a:cubicBezTo>
                    <a:pt x="6551" y="10112"/>
                    <a:pt x="6437" y="10181"/>
                    <a:pt x="6300" y="10249"/>
                  </a:cubicBezTo>
                  <a:cubicBezTo>
                    <a:pt x="6437" y="10181"/>
                    <a:pt x="6551" y="10112"/>
                    <a:pt x="6688" y="10044"/>
                  </a:cubicBezTo>
                  <a:cubicBezTo>
                    <a:pt x="6871" y="10135"/>
                    <a:pt x="7030" y="10226"/>
                    <a:pt x="7212" y="10317"/>
                  </a:cubicBezTo>
                  <a:lnTo>
                    <a:pt x="7212" y="10317"/>
                  </a:lnTo>
                  <a:cubicBezTo>
                    <a:pt x="7030" y="10226"/>
                    <a:pt x="6871" y="10135"/>
                    <a:pt x="6711" y="10021"/>
                  </a:cubicBezTo>
                  <a:cubicBezTo>
                    <a:pt x="6483" y="9907"/>
                    <a:pt x="6278" y="9770"/>
                    <a:pt x="6072" y="9656"/>
                  </a:cubicBezTo>
                  <a:cubicBezTo>
                    <a:pt x="6255" y="9542"/>
                    <a:pt x="6437" y="9450"/>
                    <a:pt x="6620" y="9336"/>
                  </a:cubicBezTo>
                  <a:cubicBezTo>
                    <a:pt x="6848" y="9450"/>
                    <a:pt x="7054" y="9564"/>
                    <a:pt x="7282" y="9678"/>
                  </a:cubicBezTo>
                  <a:cubicBezTo>
                    <a:pt x="7076" y="9793"/>
                    <a:pt x="6894" y="9907"/>
                    <a:pt x="6711" y="10021"/>
                  </a:cubicBezTo>
                  <a:cubicBezTo>
                    <a:pt x="6917" y="9930"/>
                    <a:pt x="7099" y="9815"/>
                    <a:pt x="7305" y="9701"/>
                  </a:cubicBezTo>
                  <a:cubicBezTo>
                    <a:pt x="7487" y="9793"/>
                    <a:pt x="7670" y="9907"/>
                    <a:pt x="7853" y="9998"/>
                  </a:cubicBezTo>
                  <a:cubicBezTo>
                    <a:pt x="7670" y="9884"/>
                    <a:pt x="7510" y="9793"/>
                    <a:pt x="7328" y="9678"/>
                  </a:cubicBezTo>
                  <a:cubicBezTo>
                    <a:pt x="7533" y="9587"/>
                    <a:pt x="7716" y="9473"/>
                    <a:pt x="7921" y="9359"/>
                  </a:cubicBezTo>
                  <a:cubicBezTo>
                    <a:pt x="8104" y="9450"/>
                    <a:pt x="8309" y="9564"/>
                    <a:pt x="8492" y="9656"/>
                  </a:cubicBezTo>
                  <a:cubicBezTo>
                    <a:pt x="8309" y="9564"/>
                    <a:pt x="8126" y="9450"/>
                    <a:pt x="7944" y="9336"/>
                  </a:cubicBezTo>
                  <a:cubicBezTo>
                    <a:pt x="8149" y="9245"/>
                    <a:pt x="8332" y="9131"/>
                    <a:pt x="8537" y="9017"/>
                  </a:cubicBezTo>
                  <a:cubicBezTo>
                    <a:pt x="8743" y="9131"/>
                    <a:pt x="8925" y="9222"/>
                    <a:pt x="9131" y="9336"/>
                  </a:cubicBezTo>
                  <a:cubicBezTo>
                    <a:pt x="8948" y="9222"/>
                    <a:pt x="8766" y="9108"/>
                    <a:pt x="8560" y="8994"/>
                  </a:cubicBezTo>
                  <a:cubicBezTo>
                    <a:pt x="8766" y="8902"/>
                    <a:pt x="8971" y="8788"/>
                    <a:pt x="9154" y="8674"/>
                  </a:cubicBezTo>
                  <a:cubicBezTo>
                    <a:pt x="9359" y="8788"/>
                    <a:pt x="9564" y="8902"/>
                    <a:pt x="9770" y="9017"/>
                  </a:cubicBezTo>
                  <a:cubicBezTo>
                    <a:pt x="9587" y="8902"/>
                    <a:pt x="9382" y="8788"/>
                    <a:pt x="9176" y="8651"/>
                  </a:cubicBezTo>
                  <a:cubicBezTo>
                    <a:pt x="9222" y="8629"/>
                    <a:pt x="9291" y="8606"/>
                    <a:pt x="9336" y="8583"/>
                  </a:cubicBezTo>
                  <a:lnTo>
                    <a:pt x="9770" y="8332"/>
                  </a:lnTo>
                  <a:cubicBezTo>
                    <a:pt x="9975" y="8446"/>
                    <a:pt x="10204" y="8560"/>
                    <a:pt x="10409" y="8674"/>
                  </a:cubicBezTo>
                  <a:cubicBezTo>
                    <a:pt x="10204" y="8560"/>
                    <a:pt x="9998" y="8446"/>
                    <a:pt x="9793" y="8309"/>
                  </a:cubicBezTo>
                  <a:lnTo>
                    <a:pt x="10340" y="8012"/>
                  </a:lnTo>
                  <a:cubicBezTo>
                    <a:pt x="10500" y="8104"/>
                    <a:pt x="10683" y="8218"/>
                    <a:pt x="10865" y="8309"/>
                  </a:cubicBezTo>
                  <a:cubicBezTo>
                    <a:pt x="10683" y="8195"/>
                    <a:pt x="10523" y="8104"/>
                    <a:pt x="10363" y="8012"/>
                  </a:cubicBezTo>
                  <a:lnTo>
                    <a:pt x="10957" y="7670"/>
                  </a:lnTo>
                  <a:lnTo>
                    <a:pt x="11550" y="7327"/>
                  </a:lnTo>
                  <a:cubicBezTo>
                    <a:pt x="11687" y="7396"/>
                    <a:pt x="11824" y="7464"/>
                    <a:pt x="11961" y="7533"/>
                  </a:cubicBezTo>
                  <a:cubicBezTo>
                    <a:pt x="11824" y="7464"/>
                    <a:pt x="11710" y="7396"/>
                    <a:pt x="11573" y="7305"/>
                  </a:cubicBezTo>
                  <a:lnTo>
                    <a:pt x="12166" y="6985"/>
                  </a:lnTo>
                  <a:cubicBezTo>
                    <a:pt x="12303" y="7054"/>
                    <a:pt x="12463" y="7145"/>
                    <a:pt x="12600" y="7213"/>
                  </a:cubicBezTo>
                  <a:cubicBezTo>
                    <a:pt x="12463" y="7122"/>
                    <a:pt x="12326" y="7054"/>
                    <a:pt x="12189" y="6962"/>
                  </a:cubicBezTo>
                  <a:lnTo>
                    <a:pt x="12326" y="6894"/>
                  </a:lnTo>
                  <a:lnTo>
                    <a:pt x="12783" y="6643"/>
                  </a:lnTo>
                  <a:cubicBezTo>
                    <a:pt x="12943" y="6711"/>
                    <a:pt x="13080" y="6803"/>
                    <a:pt x="13239" y="6894"/>
                  </a:cubicBezTo>
                  <a:cubicBezTo>
                    <a:pt x="13102" y="6803"/>
                    <a:pt x="12943" y="6711"/>
                    <a:pt x="12806" y="6620"/>
                  </a:cubicBezTo>
                  <a:lnTo>
                    <a:pt x="13376" y="6278"/>
                  </a:lnTo>
                  <a:cubicBezTo>
                    <a:pt x="13513" y="6346"/>
                    <a:pt x="13627" y="6414"/>
                    <a:pt x="13741" y="6483"/>
                  </a:cubicBezTo>
                  <a:cubicBezTo>
                    <a:pt x="13627" y="6414"/>
                    <a:pt x="13513" y="6346"/>
                    <a:pt x="13399" y="6278"/>
                  </a:cubicBezTo>
                  <a:lnTo>
                    <a:pt x="13993" y="5935"/>
                  </a:lnTo>
                  <a:cubicBezTo>
                    <a:pt x="14129" y="6004"/>
                    <a:pt x="14244" y="6072"/>
                    <a:pt x="14381" y="6141"/>
                  </a:cubicBezTo>
                  <a:cubicBezTo>
                    <a:pt x="14266" y="6072"/>
                    <a:pt x="14129" y="6004"/>
                    <a:pt x="14015" y="5935"/>
                  </a:cubicBezTo>
                  <a:lnTo>
                    <a:pt x="14586" y="5593"/>
                  </a:lnTo>
                  <a:cubicBezTo>
                    <a:pt x="14746" y="5661"/>
                    <a:pt x="14883" y="5753"/>
                    <a:pt x="15020" y="5821"/>
                  </a:cubicBezTo>
                  <a:cubicBezTo>
                    <a:pt x="14883" y="5730"/>
                    <a:pt x="14746" y="5661"/>
                    <a:pt x="14609" y="5570"/>
                  </a:cubicBezTo>
                  <a:lnTo>
                    <a:pt x="15202" y="5250"/>
                  </a:lnTo>
                  <a:cubicBezTo>
                    <a:pt x="15362" y="5319"/>
                    <a:pt x="15499" y="5410"/>
                    <a:pt x="15659" y="5501"/>
                  </a:cubicBezTo>
                  <a:cubicBezTo>
                    <a:pt x="15522" y="5410"/>
                    <a:pt x="15362" y="5319"/>
                    <a:pt x="15225" y="5228"/>
                  </a:cubicBezTo>
                  <a:lnTo>
                    <a:pt x="15316" y="5182"/>
                  </a:lnTo>
                  <a:cubicBezTo>
                    <a:pt x="15476" y="5068"/>
                    <a:pt x="15636" y="4976"/>
                    <a:pt x="15796" y="4885"/>
                  </a:cubicBezTo>
                  <a:cubicBezTo>
                    <a:pt x="15978" y="4976"/>
                    <a:pt x="16138" y="5068"/>
                    <a:pt x="16298" y="5159"/>
                  </a:cubicBezTo>
                  <a:cubicBezTo>
                    <a:pt x="16138" y="5068"/>
                    <a:pt x="15978" y="4976"/>
                    <a:pt x="15819" y="4885"/>
                  </a:cubicBezTo>
                  <a:cubicBezTo>
                    <a:pt x="16024" y="4771"/>
                    <a:pt x="16207" y="4657"/>
                    <a:pt x="16389" y="4543"/>
                  </a:cubicBezTo>
                  <a:cubicBezTo>
                    <a:pt x="16595" y="4634"/>
                    <a:pt x="16754" y="4748"/>
                    <a:pt x="16960" y="4840"/>
                  </a:cubicBezTo>
                  <a:cubicBezTo>
                    <a:pt x="16777" y="4725"/>
                    <a:pt x="16595" y="4634"/>
                    <a:pt x="16435" y="4520"/>
                  </a:cubicBezTo>
                  <a:cubicBezTo>
                    <a:pt x="16617" y="4406"/>
                    <a:pt x="16800" y="4292"/>
                    <a:pt x="17005" y="4200"/>
                  </a:cubicBezTo>
                  <a:cubicBezTo>
                    <a:pt x="17188" y="4292"/>
                    <a:pt x="17393" y="4406"/>
                    <a:pt x="17599" y="4520"/>
                  </a:cubicBezTo>
                  <a:cubicBezTo>
                    <a:pt x="17393" y="4406"/>
                    <a:pt x="17211" y="4292"/>
                    <a:pt x="17028" y="4178"/>
                  </a:cubicBezTo>
                  <a:cubicBezTo>
                    <a:pt x="17211" y="4063"/>
                    <a:pt x="17416" y="3949"/>
                    <a:pt x="17599" y="3835"/>
                  </a:cubicBezTo>
                  <a:cubicBezTo>
                    <a:pt x="17736" y="3904"/>
                    <a:pt x="17896" y="3995"/>
                    <a:pt x="18033" y="4063"/>
                  </a:cubicBezTo>
                  <a:cubicBezTo>
                    <a:pt x="17896" y="3995"/>
                    <a:pt x="17759" y="3904"/>
                    <a:pt x="17622" y="3835"/>
                  </a:cubicBezTo>
                  <a:cubicBezTo>
                    <a:pt x="17850" y="3698"/>
                    <a:pt x="18078" y="3561"/>
                    <a:pt x="18306" y="3424"/>
                  </a:cubicBezTo>
                  <a:lnTo>
                    <a:pt x="18306" y="3424"/>
                  </a:lnTo>
                  <a:cubicBezTo>
                    <a:pt x="18055" y="3561"/>
                    <a:pt x="17827" y="3675"/>
                    <a:pt x="17599" y="3812"/>
                  </a:cubicBezTo>
                  <a:cubicBezTo>
                    <a:pt x="17393" y="3698"/>
                    <a:pt x="17188" y="3561"/>
                    <a:pt x="16983" y="3447"/>
                  </a:cubicBezTo>
                  <a:cubicBezTo>
                    <a:pt x="17234" y="3287"/>
                    <a:pt x="17508" y="3150"/>
                    <a:pt x="17759" y="2991"/>
                  </a:cubicBezTo>
                  <a:lnTo>
                    <a:pt x="17759" y="2991"/>
                  </a:lnTo>
                  <a:cubicBezTo>
                    <a:pt x="17485" y="3128"/>
                    <a:pt x="17211" y="3287"/>
                    <a:pt x="16960" y="3424"/>
                  </a:cubicBezTo>
                  <a:cubicBezTo>
                    <a:pt x="16754" y="3310"/>
                    <a:pt x="16526" y="3173"/>
                    <a:pt x="16321" y="3059"/>
                  </a:cubicBezTo>
                  <a:cubicBezTo>
                    <a:pt x="16572" y="2922"/>
                    <a:pt x="16800" y="2785"/>
                    <a:pt x="17051" y="2648"/>
                  </a:cubicBezTo>
                  <a:lnTo>
                    <a:pt x="17051" y="2648"/>
                  </a:lnTo>
                  <a:cubicBezTo>
                    <a:pt x="16800" y="2762"/>
                    <a:pt x="16549" y="2922"/>
                    <a:pt x="16298" y="3036"/>
                  </a:cubicBezTo>
                  <a:cubicBezTo>
                    <a:pt x="16298" y="3036"/>
                    <a:pt x="16275" y="3036"/>
                    <a:pt x="16252" y="3014"/>
                  </a:cubicBezTo>
                  <a:lnTo>
                    <a:pt x="15659" y="2671"/>
                  </a:lnTo>
                  <a:lnTo>
                    <a:pt x="15020" y="2306"/>
                  </a:lnTo>
                  <a:cubicBezTo>
                    <a:pt x="15225" y="2192"/>
                    <a:pt x="15408" y="2055"/>
                    <a:pt x="15613" y="1941"/>
                  </a:cubicBezTo>
                  <a:lnTo>
                    <a:pt x="15613" y="1941"/>
                  </a:lnTo>
                  <a:cubicBezTo>
                    <a:pt x="15408" y="2055"/>
                    <a:pt x="15202" y="2169"/>
                    <a:pt x="14997" y="2283"/>
                  </a:cubicBezTo>
                  <a:lnTo>
                    <a:pt x="14449" y="1986"/>
                  </a:lnTo>
                  <a:lnTo>
                    <a:pt x="14358" y="1918"/>
                  </a:lnTo>
                  <a:cubicBezTo>
                    <a:pt x="14540" y="1827"/>
                    <a:pt x="14723" y="1713"/>
                    <a:pt x="14905" y="1598"/>
                  </a:cubicBezTo>
                  <a:lnTo>
                    <a:pt x="14905" y="1598"/>
                  </a:lnTo>
                  <a:cubicBezTo>
                    <a:pt x="14723" y="1713"/>
                    <a:pt x="14517" y="1804"/>
                    <a:pt x="14335" y="1918"/>
                  </a:cubicBezTo>
                  <a:lnTo>
                    <a:pt x="13673" y="1553"/>
                  </a:lnTo>
                  <a:lnTo>
                    <a:pt x="13011" y="1187"/>
                  </a:lnTo>
                  <a:cubicBezTo>
                    <a:pt x="13169" y="1097"/>
                    <a:pt x="13328" y="1007"/>
                    <a:pt x="13486" y="916"/>
                  </a:cubicBezTo>
                  <a:lnTo>
                    <a:pt x="13486" y="916"/>
                  </a:lnTo>
                  <a:cubicBezTo>
                    <a:pt x="13328" y="1007"/>
                    <a:pt x="13169" y="1097"/>
                    <a:pt x="12988" y="1187"/>
                  </a:cubicBezTo>
                  <a:lnTo>
                    <a:pt x="12646" y="982"/>
                  </a:lnTo>
                  <a:cubicBezTo>
                    <a:pt x="12555" y="936"/>
                    <a:pt x="12440" y="868"/>
                    <a:pt x="12326" y="822"/>
                  </a:cubicBezTo>
                  <a:cubicBezTo>
                    <a:pt x="12485" y="732"/>
                    <a:pt x="12621" y="641"/>
                    <a:pt x="12779" y="550"/>
                  </a:cubicBezTo>
                  <a:lnTo>
                    <a:pt x="12779" y="550"/>
                  </a:lnTo>
                  <a:cubicBezTo>
                    <a:pt x="12621" y="641"/>
                    <a:pt x="12485" y="731"/>
                    <a:pt x="12326" y="799"/>
                  </a:cubicBezTo>
                  <a:cubicBezTo>
                    <a:pt x="12075" y="685"/>
                    <a:pt x="11824" y="548"/>
                    <a:pt x="11596" y="411"/>
                  </a:cubicBezTo>
                  <a:cubicBezTo>
                    <a:pt x="11778" y="297"/>
                    <a:pt x="11984" y="183"/>
                    <a:pt x="12166" y="69"/>
                  </a:cubicBezTo>
                  <a:lnTo>
                    <a:pt x="12166" y="69"/>
                  </a:lnTo>
                  <a:cubicBezTo>
                    <a:pt x="11961" y="183"/>
                    <a:pt x="11778" y="297"/>
                    <a:pt x="11573" y="411"/>
                  </a:cubicBezTo>
                  <a:cubicBezTo>
                    <a:pt x="11322" y="275"/>
                    <a:pt x="11071" y="138"/>
                    <a:pt x="1082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3"/>
            <p:cNvSpPr/>
            <p:nvPr/>
          </p:nvSpPr>
          <p:spPr>
            <a:xfrm>
              <a:off x="6008605" y="2788776"/>
              <a:ext cx="267655" cy="248936"/>
            </a:xfrm>
            <a:custGeom>
              <a:rect b="b" l="l" r="r" t="t"/>
              <a:pathLst>
                <a:path extrusionOk="0" h="14429" w="15514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3011" y="13562"/>
                    <a:pt x="9882" y="14064"/>
                  </a:cubicBezTo>
                  <a:lnTo>
                    <a:pt x="12004" y="14406"/>
                  </a:lnTo>
                  <a:cubicBezTo>
                    <a:pt x="12111" y="14421"/>
                    <a:pt x="12220" y="14429"/>
                    <a:pt x="12330" y="14429"/>
                  </a:cubicBezTo>
                  <a:cubicBezTo>
                    <a:pt x="12550" y="14429"/>
                    <a:pt x="12773" y="14398"/>
                    <a:pt x="12986" y="14338"/>
                  </a:cubicBezTo>
                  <a:cubicBezTo>
                    <a:pt x="13762" y="14086"/>
                    <a:pt x="15131" y="13584"/>
                    <a:pt x="15314" y="12808"/>
                  </a:cubicBezTo>
                  <a:cubicBezTo>
                    <a:pt x="15514" y="11938"/>
                    <a:pt x="15396" y="11125"/>
                    <a:pt x="14630" y="11125"/>
                  </a:cubicBezTo>
                  <a:cubicBezTo>
                    <a:pt x="14432" y="11125"/>
                    <a:pt x="14190" y="11180"/>
                    <a:pt x="13899" y="11302"/>
                  </a:cubicBezTo>
                  <a:lnTo>
                    <a:pt x="12461" y="11872"/>
                  </a:lnTo>
                  <a:cubicBezTo>
                    <a:pt x="12461" y="11872"/>
                    <a:pt x="11799" y="11713"/>
                    <a:pt x="12895" y="10708"/>
                  </a:cubicBezTo>
                  <a:cubicBezTo>
                    <a:pt x="13284" y="10343"/>
                    <a:pt x="13258" y="10189"/>
                    <a:pt x="13043" y="10189"/>
                  </a:cubicBezTo>
                  <a:cubicBezTo>
                    <a:pt x="12666" y="10189"/>
                    <a:pt x="11708" y="10662"/>
                    <a:pt x="11388" y="11302"/>
                  </a:cubicBezTo>
                  <a:lnTo>
                    <a:pt x="10133" y="11872"/>
                  </a:lnTo>
                  <a:lnTo>
                    <a:pt x="3262" y="9042"/>
                  </a:lnTo>
                  <a:cubicBezTo>
                    <a:pt x="3262" y="9042"/>
                    <a:pt x="4107" y="16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3"/>
            <p:cNvSpPr/>
            <p:nvPr/>
          </p:nvSpPr>
          <p:spPr>
            <a:xfrm>
              <a:off x="6008605" y="2788776"/>
              <a:ext cx="42510" cy="206409"/>
            </a:xfrm>
            <a:custGeom>
              <a:rect b="b" l="l" r="r" t="t"/>
              <a:pathLst>
                <a:path extrusionOk="0" h="11964" w="2464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478" y="11713"/>
                    <a:pt x="980" y="11964"/>
                  </a:cubicBezTo>
                  <a:cubicBezTo>
                    <a:pt x="774" y="8882"/>
                    <a:pt x="888" y="1076"/>
                    <a:pt x="2463" y="140"/>
                  </a:cubicBezTo>
                  <a:cubicBezTo>
                    <a:pt x="2349" y="72"/>
                    <a:pt x="2235" y="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3"/>
            <p:cNvSpPr/>
            <p:nvPr/>
          </p:nvSpPr>
          <p:spPr>
            <a:xfrm>
              <a:off x="6007777" y="2785257"/>
              <a:ext cx="65387" cy="128410"/>
            </a:xfrm>
            <a:custGeom>
              <a:rect b="b" l="l" r="r" t="t"/>
              <a:pathLst>
                <a:path extrusionOk="0" h="7443" w="3790">
                  <a:moveTo>
                    <a:pt x="2144" y="0"/>
                  </a:moveTo>
                  <a:cubicBezTo>
                    <a:pt x="917" y="0"/>
                    <a:pt x="158" y="3490"/>
                    <a:pt x="1" y="6713"/>
                  </a:cubicBezTo>
                  <a:cubicBezTo>
                    <a:pt x="1073" y="6941"/>
                    <a:pt x="2603" y="7192"/>
                    <a:pt x="3653" y="7443"/>
                  </a:cubicBezTo>
                  <a:cubicBezTo>
                    <a:pt x="3790" y="4841"/>
                    <a:pt x="3630" y="116"/>
                    <a:pt x="2192" y="2"/>
                  </a:cubicBezTo>
                  <a:cubicBezTo>
                    <a:pt x="2176" y="1"/>
                    <a:pt x="2160" y="0"/>
                    <a:pt x="2144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3"/>
            <p:cNvSpPr/>
            <p:nvPr/>
          </p:nvSpPr>
          <p:spPr>
            <a:xfrm>
              <a:off x="6007380" y="2784497"/>
              <a:ext cx="66577" cy="129963"/>
            </a:xfrm>
            <a:custGeom>
              <a:rect b="b" l="l" r="r" t="t"/>
              <a:pathLst>
                <a:path extrusionOk="0" h="7533" w="3859">
                  <a:moveTo>
                    <a:pt x="2125" y="87"/>
                  </a:moveTo>
                  <a:cubicBezTo>
                    <a:pt x="2147" y="87"/>
                    <a:pt x="2169" y="89"/>
                    <a:pt x="2192" y="92"/>
                  </a:cubicBezTo>
                  <a:cubicBezTo>
                    <a:pt x="3607" y="206"/>
                    <a:pt x="3767" y="4908"/>
                    <a:pt x="3630" y="7418"/>
                  </a:cubicBezTo>
                  <a:cubicBezTo>
                    <a:pt x="2991" y="7281"/>
                    <a:pt x="2192" y="7122"/>
                    <a:pt x="1416" y="6985"/>
                  </a:cubicBezTo>
                  <a:cubicBezTo>
                    <a:pt x="937" y="6893"/>
                    <a:pt x="480" y="6802"/>
                    <a:pt x="69" y="6734"/>
                  </a:cubicBezTo>
                  <a:cubicBezTo>
                    <a:pt x="206" y="4109"/>
                    <a:pt x="731" y="1119"/>
                    <a:pt x="1667" y="297"/>
                  </a:cubicBezTo>
                  <a:cubicBezTo>
                    <a:pt x="1827" y="157"/>
                    <a:pt x="1969" y="87"/>
                    <a:pt x="2125" y="87"/>
                  </a:cubicBezTo>
                  <a:close/>
                  <a:moveTo>
                    <a:pt x="2215" y="0"/>
                  </a:moveTo>
                  <a:cubicBezTo>
                    <a:pt x="2009" y="0"/>
                    <a:pt x="1804" y="69"/>
                    <a:pt x="1621" y="228"/>
                  </a:cubicBezTo>
                  <a:cubicBezTo>
                    <a:pt x="663" y="1073"/>
                    <a:pt x="115" y="4109"/>
                    <a:pt x="1" y="6757"/>
                  </a:cubicBezTo>
                  <a:lnTo>
                    <a:pt x="1" y="6802"/>
                  </a:lnTo>
                  <a:lnTo>
                    <a:pt x="24" y="6802"/>
                  </a:lnTo>
                  <a:cubicBezTo>
                    <a:pt x="435" y="6893"/>
                    <a:pt x="891" y="6962"/>
                    <a:pt x="1393" y="7053"/>
                  </a:cubicBezTo>
                  <a:cubicBezTo>
                    <a:pt x="2192" y="7213"/>
                    <a:pt x="3014" y="7373"/>
                    <a:pt x="3676" y="7533"/>
                  </a:cubicBezTo>
                  <a:lnTo>
                    <a:pt x="3721" y="7533"/>
                  </a:lnTo>
                  <a:lnTo>
                    <a:pt x="3721" y="7487"/>
                  </a:lnTo>
                  <a:cubicBezTo>
                    <a:pt x="3858" y="4953"/>
                    <a:pt x="3699" y="137"/>
                    <a:pt x="2215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3"/>
            <p:cNvSpPr/>
            <p:nvPr/>
          </p:nvSpPr>
          <p:spPr>
            <a:xfrm>
              <a:off x="5717952" y="2586163"/>
              <a:ext cx="305990" cy="315945"/>
            </a:xfrm>
            <a:custGeom>
              <a:rect b="b" l="l" r="r" t="t"/>
              <a:pathLst>
                <a:path extrusionOk="0" h="18313" w="17736">
                  <a:moveTo>
                    <a:pt x="15232" y="0"/>
                  </a:moveTo>
                  <a:cubicBezTo>
                    <a:pt x="15077" y="0"/>
                    <a:pt x="14918" y="41"/>
                    <a:pt x="14768" y="129"/>
                  </a:cubicBezTo>
                  <a:lnTo>
                    <a:pt x="457" y="8620"/>
                  </a:lnTo>
                  <a:cubicBezTo>
                    <a:pt x="183" y="8780"/>
                    <a:pt x="0" y="9100"/>
                    <a:pt x="0" y="9419"/>
                  </a:cubicBezTo>
                  <a:lnTo>
                    <a:pt x="0" y="17385"/>
                  </a:lnTo>
                  <a:cubicBezTo>
                    <a:pt x="0" y="17921"/>
                    <a:pt x="445" y="18313"/>
                    <a:pt x="929" y="18313"/>
                  </a:cubicBezTo>
                  <a:cubicBezTo>
                    <a:pt x="1084" y="18313"/>
                    <a:pt x="1243" y="18273"/>
                    <a:pt x="1393" y="18184"/>
                  </a:cubicBezTo>
                  <a:lnTo>
                    <a:pt x="15544" y="9853"/>
                  </a:lnTo>
                  <a:lnTo>
                    <a:pt x="17735" y="8552"/>
                  </a:lnTo>
                  <a:lnTo>
                    <a:pt x="16161" y="8392"/>
                  </a:lnTo>
                  <a:lnTo>
                    <a:pt x="16161" y="928"/>
                  </a:lnTo>
                  <a:cubicBezTo>
                    <a:pt x="16161" y="392"/>
                    <a:pt x="15715" y="0"/>
                    <a:pt x="15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3"/>
            <p:cNvSpPr/>
            <p:nvPr/>
          </p:nvSpPr>
          <p:spPr>
            <a:xfrm>
              <a:off x="6231059" y="1865474"/>
              <a:ext cx="305990" cy="315652"/>
            </a:xfrm>
            <a:custGeom>
              <a:rect b="b" l="l" r="r" t="t"/>
              <a:pathLst>
                <a:path extrusionOk="0" h="18296" w="17736">
                  <a:moveTo>
                    <a:pt x="15242" y="0"/>
                  </a:moveTo>
                  <a:cubicBezTo>
                    <a:pt x="15084" y="0"/>
                    <a:pt x="14921" y="41"/>
                    <a:pt x="14769" y="132"/>
                  </a:cubicBezTo>
                  <a:lnTo>
                    <a:pt x="457" y="8600"/>
                  </a:lnTo>
                  <a:cubicBezTo>
                    <a:pt x="160" y="8783"/>
                    <a:pt x="1" y="9080"/>
                    <a:pt x="1" y="9399"/>
                  </a:cubicBezTo>
                  <a:lnTo>
                    <a:pt x="1" y="17365"/>
                  </a:lnTo>
                  <a:cubicBezTo>
                    <a:pt x="1" y="17914"/>
                    <a:pt x="440" y="18296"/>
                    <a:pt x="919" y="18296"/>
                  </a:cubicBezTo>
                  <a:cubicBezTo>
                    <a:pt x="1078" y="18296"/>
                    <a:pt x="1240" y="18255"/>
                    <a:pt x="1393" y="18164"/>
                  </a:cubicBezTo>
                  <a:lnTo>
                    <a:pt x="15545" y="9833"/>
                  </a:lnTo>
                  <a:lnTo>
                    <a:pt x="17736" y="8532"/>
                  </a:lnTo>
                  <a:lnTo>
                    <a:pt x="16161" y="8372"/>
                  </a:lnTo>
                  <a:lnTo>
                    <a:pt x="16161" y="931"/>
                  </a:lnTo>
                  <a:cubicBezTo>
                    <a:pt x="16161" y="382"/>
                    <a:pt x="15722" y="0"/>
                    <a:pt x="15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3"/>
            <p:cNvSpPr/>
            <p:nvPr/>
          </p:nvSpPr>
          <p:spPr>
            <a:xfrm>
              <a:off x="7224993" y="2957057"/>
              <a:ext cx="304817" cy="337028"/>
            </a:xfrm>
            <a:custGeom>
              <a:rect b="b" l="l" r="r" t="t"/>
              <a:pathLst>
                <a:path extrusionOk="0" h="19535" w="17668">
                  <a:moveTo>
                    <a:pt x="16749" y="1"/>
                  </a:moveTo>
                  <a:cubicBezTo>
                    <a:pt x="16590" y="1"/>
                    <a:pt x="16428" y="42"/>
                    <a:pt x="16275" y="133"/>
                  </a:cubicBezTo>
                  <a:lnTo>
                    <a:pt x="1964" y="8601"/>
                  </a:lnTo>
                  <a:cubicBezTo>
                    <a:pt x="1667" y="8783"/>
                    <a:pt x="1507" y="9080"/>
                    <a:pt x="1507" y="9400"/>
                  </a:cubicBezTo>
                  <a:lnTo>
                    <a:pt x="1507" y="17274"/>
                  </a:lnTo>
                  <a:lnTo>
                    <a:pt x="1" y="19534"/>
                  </a:lnTo>
                  <a:lnTo>
                    <a:pt x="1" y="19534"/>
                  </a:lnTo>
                  <a:lnTo>
                    <a:pt x="2648" y="18279"/>
                  </a:lnTo>
                  <a:cubicBezTo>
                    <a:pt x="2740" y="18256"/>
                    <a:pt x="2808" y="18210"/>
                    <a:pt x="2899" y="18165"/>
                  </a:cubicBezTo>
                  <a:lnTo>
                    <a:pt x="17211" y="9742"/>
                  </a:lnTo>
                  <a:cubicBezTo>
                    <a:pt x="17485" y="9582"/>
                    <a:pt x="17667" y="9263"/>
                    <a:pt x="17667" y="8943"/>
                  </a:cubicBezTo>
                  <a:lnTo>
                    <a:pt x="17667" y="932"/>
                  </a:lnTo>
                  <a:cubicBezTo>
                    <a:pt x="17667" y="382"/>
                    <a:pt x="17228" y="1"/>
                    <a:pt x="16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3"/>
            <p:cNvSpPr/>
            <p:nvPr/>
          </p:nvSpPr>
          <p:spPr>
            <a:xfrm>
              <a:off x="5348180" y="3031139"/>
              <a:ext cx="302057" cy="338943"/>
            </a:xfrm>
            <a:custGeom>
              <a:rect b="b" l="l" r="r" t="t"/>
              <a:pathLst>
                <a:path extrusionOk="0" h="19646" w="17508">
                  <a:moveTo>
                    <a:pt x="929" y="1"/>
                  </a:moveTo>
                  <a:cubicBezTo>
                    <a:pt x="445" y="1"/>
                    <a:pt x="0" y="393"/>
                    <a:pt x="0" y="929"/>
                  </a:cubicBezTo>
                  <a:lnTo>
                    <a:pt x="0" y="8940"/>
                  </a:lnTo>
                  <a:cubicBezTo>
                    <a:pt x="0" y="9283"/>
                    <a:pt x="160" y="9579"/>
                    <a:pt x="457" y="9739"/>
                  </a:cubicBezTo>
                  <a:lnTo>
                    <a:pt x="14768" y="18185"/>
                  </a:lnTo>
                  <a:cubicBezTo>
                    <a:pt x="14837" y="18230"/>
                    <a:pt x="14928" y="18253"/>
                    <a:pt x="15019" y="18276"/>
                  </a:cubicBezTo>
                  <a:lnTo>
                    <a:pt x="15019" y="18299"/>
                  </a:lnTo>
                  <a:lnTo>
                    <a:pt x="17507" y="19645"/>
                  </a:lnTo>
                  <a:lnTo>
                    <a:pt x="16161" y="17294"/>
                  </a:lnTo>
                  <a:lnTo>
                    <a:pt x="16161" y="9420"/>
                  </a:lnTo>
                  <a:cubicBezTo>
                    <a:pt x="16161" y="9077"/>
                    <a:pt x="15978" y="8781"/>
                    <a:pt x="15704" y="8621"/>
                  </a:cubicBezTo>
                  <a:lnTo>
                    <a:pt x="1393" y="130"/>
                  </a:lnTo>
                  <a:cubicBezTo>
                    <a:pt x="1243" y="41"/>
                    <a:pt x="1084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3"/>
            <p:cNvSpPr/>
            <p:nvPr/>
          </p:nvSpPr>
          <p:spPr>
            <a:xfrm>
              <a:off x="6026289" y="3934359"/>
              <a:ext cx="97684" cy="278438"/>
            </a:xfrm>
            <a:custGeom>
              <a:rect b="b" l="l" r="r" t="t"/>
              <a:pathLst>
                <a:path extrusionOk="0" h="16139" w="5662">
                  <a:moveTo>
                    <a:pt x="2831" y="1"/>
                  </a:moveTo>
                  <a:lnTo>
                    <a:pt x="0" y="846"/>
                  </a:lnTo>
                  <a:lnTo>
                    <a:pt x="183" y="16138"/>
                  </a:lnTo>
                  <a:lnTo>
                    <a:pt x="799" y="16138"/>
                  </a:lnTo>
                  <a:lnTo>
                    <a:pt x="799" y="12601"/>
                  </a:lnTo>
                  <a:cubicBezTo>
                    <a:pt x="799" y="12601"/>
                    <a:pt x="1438" y="16138"/>
                    <a:pt x="2739" y="16138"/>
                  </a:cubicBezTo>
                  <a:lnTo>
                    <a:pt x="5661" y="16138"/>
                  </a:lnTo>
                  <a:cubicBezTo>
                    <a:pt x="5661" y="16138"/>
                    <a:pt x="5433" y="14244"/>
                    <a:pt x="4109" y="14061"/>
                  </a:cubicBezTo>
                  <a:cubicBezTo>
                    <a:pt x="1826" y="13742"/>
                    <a:pt x="2831" y="1"/>
                    <a:pt x="2831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3"/>
            <p:cNvSpPr/>
            <p:nvPr/>
          </p:nvSpPr>
          <p:spPr>
            <a:xfrm>
              <a:off x="6028256" y="4104486"/>
              <a:ext cx="95717" cy="108311"/>
            </a:xfrm>
            <a:custGeom>
              <a:rect b="b" l="l" r="r" t="t"/>
              <a:pathLst>
                <a:path extrusionOk="0" h="6278" w="5548">
                  <a:moveTo>
                    <a:pt x="1" y="1"/>
                  </a:moveTo>
                  <a:lnTo>
                    <a:pt x="69" y="6277"/>
                  </a:lnTo>
                  <a:lnTo>
                    <a:pt x="685" y="6277"/>
                  </a:lnTo>
                  <a:lnTo>
                    <a:pt x="685" y="2740"/>
                  </a:lnTo>
                  <a:cubicBezTo>
                    <a:pt x="685" y="2740"/>
                    <a:pt x="1324" y="6277"/>
                    <a:pt x="2625" y="6277"/>
                  </a:cubicBezTo>
                  <a:lnTo>
                    <a:pt x="5547" y="6277"/>
                  </a:lnTo>
                  <a:cubicBezTo>
                    <a:pt x="5547" y="6277"/>
                    <a:pt x="5387" y="4999"/>
                    <a:pt x="4611" y="4429"/>
                  </a:cubicBezTo>
                  <a:cubicBezTo>
                    <a:pt x="4439" y="4445"/>
                    <a:pt x="4278" y="4452"/>
                    <a:pt x="4128" y="4452"/>
                  </a:cubicBezTo>
                  <a:cubicBezTo>
                    <a:pt x="2341" y="4452"/>
                    <a:pt x="2011" y="3351"/>
                    <a:pt x="1758" y="1667"/>
                  </a:cubicBezTo>
                  <a:cubicBezTo>
                    <a:pt x="1553" y="320"/>
                    <a:pt x="548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3"/>
            <p:cNvSpPr/>
            <p:nvPr/>
          </p:nvSpPr>
          <p:spPr>
            <a:xfrm>
              <a:off x="6011711" y="3941847"/>
              <a:ext cx="69717" cy="146905"/>
            </a:xfrm>
            <a:custGeom>
              <a:rect b="b" l="l" r="r" t="t"/>
              <a:pathLst>
                <a:path extrusionOk="0" h="8515" w="4041">
                  <a:moveTo>
                    <a:pt x="4041" y="1"/>
                  </a:moveTo>
                  <a:lnTo>
                    <a:pt x="1" y="1758"/>
                  </a:lnTo>
                  <a:lnTo>
                    <a:pt x="663" y="8514"/>
                  </a:lnTo>
                  <a:lnTo>
                    <a:pt x="3721" y="85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3"/>
            <p:cNvSpPr/>
            <p:nvPr/>
          </p:nvSpPr>
          <p:spPr>
            <a:xfrm>
              <a:off x="5915235" y="3900113"/>
              <a:ext cx="97684" cy="278421"/>
            </a:xfrm>
            <a:custGeom>
              <a:rect b="b" l="l" r="r" t="t"/>
              <a:pathLst>
                <a:path extrusionOk="0" h="16138" w="5662">
                  <a:moveTo>
                    <a:pt x="2831" y="0"/>
                  </a:moveTo>
                  <a:lnTo>
                    <a:pt x="1" y="845"/>
                  </a:lnTo>
                  <a:lnTo>
                    <a:pt x="183" y="16138"/>
                  </a:lnTo>
                  <a:lnTo>
                    <a:pt x="800" y="16138"/>
                  </a:lnTo>
                  <a:lnTo>
                    <a:pt x="800" y="12577"/>
                  </a:lnTo>
                  <a:cubicBezTo>
                    <a:pt x="800" y="12577"/>
                    <a:pt x="1439" y="16138"/>
                    <a:pt x="2740" y="16138"/>
                  </a:cubicBezTo>
                  <a:lnTo>
                    <a:pt x="5661" y="16138"/>
                  </a:lnTo>
                  <a:cubicBezTo>
                    <a:pt x="5661" y="16138"/>
                    <a:pt x="5456" y="14220"/>
                    <a:pt x="4109" y="14038"/>
                  </a:cubicBezTo>
                  <a:cubicBezTo>
                    <a:pt x="1827" y="13741"/>
                    <a:pt x="2831" y="0"/>
                    <a:pt x="2831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3"/>
            <p:cNvSpPr/>
            <p:nvPr/>
          </p:nvSpPr>
          <p:spPr>
            <a:xfrm>
              <a:off x="5917202" y="4070223"/>
              <a:ext cx="95717" cy="108311"/>
            </a:xfrm>
            <a:custGeom>
              <a:rect b="b" l="l" r="r" t="t"/>
              <a:pathLst>
                <a:path extrusionOk="0" h="6278" w="5548">
                  <a:moveTo>
                    <a:pt x="1" y="1"/>
                  </a:moveTo>
                  <a:lnTo>
                    <a:pt x="69" y="6278"/>
                  </a:lnTo>
                  <a:lnTo>
                    <a:pt x="686" y="6278"/>
                  </a:lnTo>
                  <a:lnTo>
                    <a:pt x="686" y="2717"/>
                  </a:lnTo>
                  <a:cubicBezTo>
                    <a:pt x="686" y="2717"/>
                    <a:pt x="1325" y="6278"/>
                    <a:pt x="2626" y="6278"/>
                  </a:cubicBezTo>
                  <a:lnTo>
                    <a:pt x="5547" y="6278"/>
                  </a:lnTo>
                  <a:cubicBezTo>
                    <a:pt x="5547" y="6278"/>
                    <a:pt x="5410" y="4999"/>
                    <a:pt x="4612" y="4429"/>
                  </a:cubicBezTo>
                  <a:cubicBezTo>
                    <a:pt x="4442" y="4445"/>
                    <a:pt x="4284" y="4452"/>
                    <a:pt x="4135" y="4452"/>
                  </a:cubicBezTo>
                  <a:cubicBezTo>
                    <a:pt x="2342" y="4452"/>
                    <a:pt x="2011" y="3330"/>
                    <a:pt x="1758" y="1644"/>
                  </a:cubicBezTo>
                  <a:cubicBezTo>
                    <a:pt x="1553" y="320"/>
                    <a:pt x="549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5900674" y="3907204"/>
              <a:ext cx="69717" cy="146888"/>
            </a:xfrm>
            <a:custGeom>
              <a:rect b="b" l="l" r="r" t="t"/>
              <a:pathLst>
                <a:path extrusionOk="0" h="8514" w="4041">
                  <a:moveTo>
                    <a:pt x="4040" y="0"/>
                  </a:moveTo>
                  <a:lnTo>
                    <a:pt x="0" y="1758"/>
                  </a:lnTo>
                  <a:lnTo>
                    <a:pt x="662" y="8514"/>
                  </a:lnTo>
                  <a:lnTo>
                    <a:pt x="3721" y="8514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5820329" y="3794442"/>
              <a:ext cx="178408" cy="132862"/>
            </a:xfrm>
            <a:custGeom>
              <a:rect b="b" l="l" r="r" t="t"/>
              <a:pathLst>
                <a:path extrusionOk="0" h="7701" w="10341">
                  <a:moveTo>
                    <a:pt x="6978" y="0"/>
                  </a:moveTo>
                  <a:cubicBezTo>
                    <a:pt x="4315" y="0"/>
                    <a:pt x="1" y="3249"/>
                    <a:pt x="1" y="3249"/>
                  </a:cubicBezTo>
                  <a:lnTo>
                    <a:pt x="1233" y="7700"/>
                  </a:lnTo>
                  <a:lnTo>
                    <a:pt x="10227" y="3249"/>
                  </a:lnTo>
                  <a:cubicBezTo>
                    <a:pt x="10227" y="3249"/>
                    <a:pt x="10341" y="1332"/>
                    <a:pt x="7944" y="191"/>
                  </a:cubicBezTo>
                  <a:cubicBezTo>
                    <a:pt x="7661" y="59"/>
                    <a:pt x="7334" y="0"/>
                    <a:pt x="6978" y="0"/>
                  </a:cubicBezTo>
                  <a:close/>
                </a:path>
              </a:pathLst>
            </a:custGeom>
            <a:solidFill>
              <a:srgbClr val="56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5875071" y="3845526"/>
              <a:ext cx="178011" cy="132568"/>
            </a:xfrm>
            <a:custGeom>
              <a:rect b="b" l="l" r="r" t="t"/>
              <a:pathLst>
                <a:path extrusionOk="0" h="7684" w="10318">
                  <a:moveTo>
                    <a:pt x="6948" y="0"/>
                  </a:moveTo>
                  <a:cubicBezTo>
                    <a:pt x="4300" y="0"/>
                    <a:pt x="1" y="3256"/>
                    <a:pt x="1" y="3256"/>
                  </a:cubicBezTo>
                  <a:lnTo>
                    <a:pt x="1210" y="7684"/>
                  </a:lnTo>
                  <a:lnTo>
                    <a:pt x="10203" y="3256"/>
                  </a:lnTo>
                  <a:cubicBezTo>
                    <a:pt x="10203" y="3256"/>
                    <a:pt x="10318" y="1315"/>
                    <a:pt x="7921" y="197"/>
                  </a:cubicBezTo>
                  <a:cubicBezTo>
                    <a:pt x="7637" y="60"/>
                    <a:pt x="7308" y="0"/>
                    <a:pt x="6948" y="0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5834114" y="3596452"/>
              <a:ext cx="250075" cy="193797"/>
            </a:xfrm>
            <a:custGeom>
              <a:rect b="b" l="l" r="r" t="t"/>
              <a:pathLst>
                <a:path extrusionOk="0" h="11233" w="14495">
                  <a:moveTo>
                    <a:pt x="1570" y="1"/>
                  </a:moveTo>
                  <a:cubicBezTo>
                    <a:pt x="1322" y="1"/>
                    <a:pt x="1079" y="114"/>
                    <a:pt x="868" y="414"/>
                  </a:cubicBezTo>
                  <a:cubicBezTo>
                    <a:pt x="1" y="1646"/>
                    <a:pt x="982" y="4796"/>
                    <a:pt x="982" y="4796"/>
                  </a:cubicBezTo>
                  <a:lnTo>
                    <a:pt x="5410" y="11233"/>
                  </a:lnTo>
                  <a:lnTo>
                    <a:pt x="14495" y="6782"/>
                  </a:lnTo>
                  <a:cubicBezTo>
                    <a:pt x="14335" y="5709"/>
                    <a:pt x="13970" y="5298"/>
                    <a:pt x="13970" y="5298"/>
                  </a:cubicBezTo>
                  <a:lnTo>
                    <a:pt x="6529" y="7946"/>
                  </a:lnTo>
                  <a:lnTo>
                    <a:pt x="3151" y="1099"/>
                  </a:lnTo>
                  <a:cubicBezTo>
                    <a:pt x="3151" y="1099"/>
                    <a:pt x="2340" y="1"/>
                    <a:pt x="1570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075114" y="3657146"/>
              <a:ext cx="63420" cy="56329"/>
            </a:xfrm>
            <a:custGeom>
              <a:rect b="b" l="l" r="r" t="t"/>
              <a:pathLst>
                <a:path extrusionOk="0" h="3265" w="3676">
                  <a:moveTo>
                    <a:pt x="3128" y="0"/>
                  </a:moveTo>
                  <a:lnTo>
                    <a:pt x="1279" y="342"/>
                  </a:lnTo>
                  <a:lnTo>
                    <a:pt x="1" y="1780"/>
                  </a:lnTo>
                  <a:lnTo>
                    <a:pt x="526" y="3264"/>
                  </a:lnTo>
                  <a:lnTo>
                    <a:pt x="2512" y="2419"/>
                  </a:lnTo>
                  <a:cubicBezTo>
                    <a:pt x="2512" y="2419"/>
                    <a:pt x="3059" y="2419"/>
                    <a:pt x="3310" y="2305"/>
                  </a:cubicBezTo>
                  <a:cubicBezTo>
                    <a:pt x="3562" y="2214"/>
                    <a:pt x="3516" y="2100"/>
                    <a:pt x="3516" y="2100"/>
                  </a:cubicBezTo>
                  <a:lnTo>
                    <a:pt x="2397" y="2100"/>
                  </a:lnTo>
                  <a:lnTo>
                    <a:pt x="1507" y="2419"/>
                  </a:lnTo>
                  <a:lnTo>
                    <a:pt x="1507" y="2419"/>
                  </a:lnTo>
                  <a:lnTo>
                    <a:pt x="2306" y="1895"/>
                  </a:lnTo>
                  <a:lnTo>
                    <a:pt x="3356" y="1621"/>
                  </a:lnTo>
                  <a:cubicBezTo>
                    <a:pt x="3676" y="1461"/>
                    <a:pt x="3653" y="1255"/>
                    <a:pt x="3653" y="1255"/>
                  </a:cubicBezTo>
                  <a:lnTo>
                    <a:pt x="3653" y="1255"/>
                  </a:lnTo>
                  <a:lnTo>
                    <a:pt x="2009" y="1506"/>
                  </a:lnTo>
                  <a:lnTo>
                    <a:pt x="1439" y="1780"/>
                  </a:lnTo>
                  <a:lnTo>
                    <a:pt x="1895" y="1347"/>
                  </a:lnTo>
                  <a:cubicBezTo>
                    <a:pt x="1895" y="1347"/>
                    <a:pt x="2238" y="1233"/>
                    <a:pt x="2808" y="1004"/>
                  </a:cubicBezTo>
                  <a:cubicBezTo>
                    <a:pt x="3402" y="776"/>
                    <a:pt x="3310" y="525"/>
                    <a:pt x="3310" y="525"/>
                  </a:cubicBezTo>
                  <a:lnTo>
                    <a:pt x="3310" y="525"/>
                  </a:lnTo>
                  <a:lnTo>
                    <a:pt x="1667" y="890"/>
                  </a:lnTo>
                  <a:lnTo>
                    <a:pt x="1233" y="1233"/>
                  </a:lnTo>
                  <a:lnTo>
                    <a:pt x="1233" y="1233"/>
                  </a:lnTo>
                  <a:lnTo>
                    <a:pt x="1507" y="753"/>
                  </a:lnTo>
                  <a:cubicBezTo>
                    <a:pt x="1507" y="753"/>
                    <a:pt x="2032" y="662"/>
                    <a:pt x="2603" y="479"/>
                  </a:cubicBezTo>
                  <a:cubicBezTo>
                    <a:pt x="3151" y="297"/>
                    <a:pt x="3128" y="0"/>
                    <a:pt x="3128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5665177" y="3045959"/>
              <a:ext cx="168954" cy="558032"/>
            </a:xfrm>
            <a:custGeom>
              <a:rect b="b" l="l" r="r" t="t"/>
              <a:pathLst>
                <a:path extrusionOk="0" h="32345" w="9793">
                  <a:moveTo>
                    <a:pt x="7614" y="0"/>
                  </a:moveTo>
                  <a:cubicBezTo>
                    <a:pt x="7311" y="0"/>
                    <a:pt x="6597" y="2854"/>
                    <a:pt x="6597" y="2854"/>
                  </a:cubicBezTo>
                  <a:cubicBezTo>
                    <a:pt x="6597" y="2854"/>
                    <a:pt x="6825" y="138"/>
                    <a:pt x="6711" y="138"/>
                  </a:cubicBezTo>
                  <a:cubicBezTo>
                    <a:pt x="6529" y="138"/>
                    <a:pt x="6552" y="458"/>
                    <a:pt x="6552" y="458"/>
                  </a:cubicBezTo>
                  <a:lnTo>
                    <a:pt x="5981" y="4406"/>
                  </a:lnTo>
                  <a:lnTo>
                    <a:pt x="1416" y="17668"/>
                  </a:lnTo>
                  <a:cubicBezTo>
                    <a:pt x="1416" y="17668"/>
                    <a:pt x="1" y="32276"/>
                    <a:pt x="2329" y="32345"/>
                  </a:cubicBezTo>
                  <a:cubicBezTo>
                    <a:pt x="2334" y="32345"/>
                    <a:pt x="2340" y="32345"/>
                    <a:pt x="2345" y="32345"/>
                  </a:cubicBezTo>
                  <a:cubicBezTo>
                    <a:pt x="4655" y="32345"/>
                    <a:pt x="4178" y="17599"/>
                    <a:pt x="4178" y="17599"/>
                  </a:cubicBezTo>
                  <a:lnTo>
                    <a:pt x="7579" y="5068"/>
                  </a:lnTo>
                  <a:cubicBezTo>
                    <a:pt x="7579" y="5068"/>
                    <a:pt x="9793" y="2763"/>
                    <a:pt x="9564" y="2535"/>
                  </a:cubicBezTo>
                  <a:cubicBezTo>
                    <a:pt x="9547" y="2513"/>
                    <a:pt x="9520" y="2503"/>
                    <a:pt x="9486" y="2503"/>
                  </a:cubicBezTo>
                  <a:cubicBezTo>
                    <a:pt x="9128" y="2503"/>
                    <a:pt x="7967" y="3608"/>
                    <a:pt x="7967" y="3608"/>
                  </a:cubicBezTo>
                  <a:cubicBezTo>
                    <a:pt x="7967" y="3608"/>
                    <a:pt x="9405" y="640"/>
                    <a:pt x="9108" y="617"/>
                  </a:cubicBezTo>
                  <a:cubicBezTo>
                    <a:pt x="9106" y="617"/>
                    <a:pt x="9103" y="617"/>
                    <a:pt x="9101" y="617"/>
                  </a:cubicBezTo>
                  <a:cubicBezTo>
                    <a:pt x="8813" y="617"/>
                    <a:pt x="7647" y="3151"/>
                    <a:pt x="7647" y="3151"/>
                  </a:cubicBezTo>
                  <a:cubicBezTo>
                    <a:pt x="7647" y="3151"/>
                    <a:pt x="8811" y="1"/>
                    <a:pt x="8583" y="1"/>
                  </a:cubicBezTo>
                  <a:cubicBezTo>
                    <a:pt x="8378" y="1"/>
                    <a:pt x="7054" y="3014"/>
                    <a:pt x="7054" y="3014"/>
                  </a:cubicBezTo>
                  <a:cubicBezTo>
                    <a:pt x="7054" y="3014"/>
                    <a:pt x="7921" y="47"/>
                    <a:pt x="7624" y="1"/>
                  </a:cubicBezTo>
                  <a:cubicBezTo>
                    <a:pt x="7621" y="0"/>
                    <a:pt x="7617" y="0"/>
                    <a:pt x="7614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5665177" y="3540882"/>
              <a:ext cx="223299" cy="308043"/>
            </a:xfrm>
            <a:custGeom>
              <a:rect b="b" l="l" r="r" t="t"/>
              <a:pathLst>
                <a:path extrusionOk="0" h="17855" w="12943">
                  <a:moveTo>
                    <a:pt x="4988" y="1"/>
                  </a:moveTo>
                  <a:cubicBezTo>
                    <a:pt x="4091" y="1"/>
                    <a:pt x="1498" y="109"/>
                    <a:pt x="822" y="1329"/>
                  </a:cubicBezTo>
                  <a:cubicBezTo>
                    <a:pt x="1" y="2836"/>
                    <a:pt x="480" y="12811"/>
                    <a:pt x="480" y="12811"/>
                  </a:cubicBezTo>
                  <a:lnTo>
                    <a:pt x="10112" y="17855"/>
                  </a:lnTo>
                  <a:lnTo>
                    <a:pt x="12943" y="4320"/>
                  </a:lnTo>
                  <a:lnTo>
                    <a:pt x="9701" y="1329"/>
                  </a:lnTo>
                  <a:lnTo>
                    <a:pt x="5296" y="6"/>
                  </a:lnTo>
                  <a:cubicBezTo>
                    <a:pt x="5296" y="6"/>
                    <a:pt x="5181" y="1"/>
                    <a:pt x="4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665177" y="3550819"/>
              <a:ext cx="178408" cy="298106"/>
            </a:xfrm>
            <a:custGeom>
              <a:rect b="b" l="l" r="r" t="t"/>
              <a:pathLst>
                <a:path extrusionOk="0" h="17279" w="10341">
                  <a:moveTo>
                    <a:pt x="1713" y="0"/>
                  </a:moveTo>
                  <a:lnTo>
                    <a:pt x="1713" y="0"/>
                  </a:lnTo>
                  <a:cubicBezTo>
                    <a:pt x="1325" y="183"/>
                    <a:pt x="1005" y="434"/>
                    <a:pt x="822" y="753"/>
                  </a:cubicBezTo>
                  <a:cubicBezTo>
                    <a:pt x="1" y="2260"/>
                    <a:pt x="480" y="12235"/>
                    <a:pt x="480" y="12235"/>
                  </a:cubicBezTo>
                  <a:lnTo>
                    <a:pt x="10112" y="17279"/>
                  </a:lnTo>
                  <a:lnTo>
                    <a:pt x="10341" y="16138"/>
                  </a:lnTo>
                  <a:lnTo>
                    <a:pt x="1370" y="11436"/>
                  </a:lnTo>
                  <a:cubicBezTo>
                    <a:pt x="1370" y="11436"/>
                    <a:pt x="914" y="1598"/>
                    <a:pt x="1713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838444" y="3589948"/>
              <a:ext cx="85866" cy="130653"/>
            </a:xfrm>
            <a:custGeom>
              <a:rect b="b" l="l" r="r" t="t"/>
              <a:pathLst>
                <a:path extrusionOk="0" h="7573" w="4977">
                  <a:moveTo>
                    <a:pt x="2516" y="0"/>
                  </a:moveTo>
                  <a:cubicBezTo>
                    <a:pt x="1685" y="0"/>
                    <a:pt x="806" y="233"/>
                    <a:pt x="457" y="996"/>
                  </a:cubicBezTo>
                  <a:cubicBezTo>
                    <a:pt x="1" y="1978"/>
                    <a:pt x="69" y="3461"/>
                    <a:pt x="275" y="4488"/>
                  </a:cubicBezTo>
                  <a:cubicBezTo>
                    <a:pt x="412" y="5310"/>
                    <a:pt x="708" y="6086"/>
                    <a:pt x="1165" y="6794"/>
                  </a:cubicBezTo>
                  <a:cubicBezTo>
                    <a:pt x="1370" y="7159"/>
                    <a:pt x="1667" y="7524"/>
                    <a:pt x="2078" y="7570"/>
                  </a:cubicBezTo>
                  <a:cubicBezTo>
                    <a:pt x="2098" y="7572"/>
                    <a:pt x="2118" y="7572"/>
                    <a:pt x="2138" y="7572"/>
                  </a:cubicBezTo>
                  <a:cubicBezTo>
                    <a:pt x="2391" y="7572"/>
                    <a:pt x="2637" y="7441"/>
                    <a:pt x="2785" y="7250"/>
                  </a:cubicBezTo>
                  <a:cubicBezTo>
                    <a:pt x="2945" y="7022"/>
                    <a:pt x="2968" y="6703"/>
                    <a:pt x="2854" y="6474"/>
                  </a:cubicBezTo>
                  <a:lnTo>
                    <a:pt x="2854" y="6474"/>
                  </a:lnTo>
                  <a:cubicBezTo>
                    <a:pt x="2937" y="6505"/>
                    <a:pt x="3023" y="6520"/>
                    <a:pt x="3110" y="6520"/>
                  </a:cubicBezTo>
                  <a:cubicBezTo>
                    <a:pt x="3404" y="6520"/>
                    <a:pt x="3699" y="6351"/>
                    <a:pt x="3858" y="6086"/>
                  </a:cubicBezTo>
                  <a:cubicBezTo>
                    <a:pt x="4041" y="5767"/>
                    <a:pt x="3927" y="5287"/>
                    <a:pt x="3630" y="5059"/>
                  </a:cubicBezTo>
                  <a:cubicBezTo>
                    <a:pt x="4064" y="5059"/>
                    <a:pt x="4497" y="4854"/>
                    <a:pt x="4748" y="4534"/>
                  </a:cubicBezTo>
                  <a:cubicBezTo>
                    <a:pt x="4840" y="4397"/>
                    <a:pt x="4931" y="4260"/>
                    <a:pt x="4931" y="4123"/>
                  </a:cubicBezTo>
                  <a:cubicBezTo>
                    <a:pt x="4977" y="3712"/>
                    <a:pt x="4566" y="3393"/>
                    <a:pt x="4223" y="3187"/>
                  </a:cubicBezTo>
                  <a:cubicBezTo>
                    <a:pt x="4566" y="3028"/>
                    <a:pt x="4794" y="2640"/>
                    <a:pt x="4748" y="2252"/>
                  </a:cubicBezTo>
                  <a:cubicBezTo>
                    <a:pt x="4726" y="1864"/>
                    <a:pt x="4406" y="1521"/>
                    <a:pt x="4041" y="1453"/>
                  </a:cubicBezTo>
                  <a:cubicBezTo>
                    <a:pt x="4109" y="1019"/>
                    <a:pt x="4178" y="494"/>
                    <a:pt x="3813" y="243"/>
                  </a:cubicBezTo>
                  <a:cubicBezTo>
                    <a:pt x="3698" y="152"/>
                    <a:pt x="3539" y="106"/>
                    <a:pt x="3402" y="83"/>
                  </a:cubicBezTo>
                  <a:cubicBezTo>
                    <a:pt x="3134" y="33"/>
                    <a:pt x="2828" y="0"/>
                    <a:pt x="2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639574" y="3488624"/>
              <a:ext cx="118162" cy="104447"/>
            </a:xfrm>
            <a:custGeom>
              <a:rect b="b" l="l" r="r" t="t"/>
              <a:pathLst>
                <a:path extrusionOk="0" h="6054" w="6849">
                  <a:moveTo>
                    <a:pt x="4503" y="0"/>
                  </a:moveTo>
                  <a:cubicBezTo>
                    <a:pt x="4440" y="0"/>
                    <a:pt x="4377" y="7"/>
                    <a:pt x="4315" y="22"/>
                  </a:cubicBezTo>
                  <a:cubicBezTo>
                    <a:pt x="3950" y="113"/>
                    <a:pt x="3676" y="501"/>
                    <a:pt x="3699" y="889"/>
                  </a:cubicBezTo>
                  <a:cubicBezTo>
                    <a:pt x="3453" y="602"/>
                    <a:pt x="3078" y="426"/>
                    <a:pt x="2690" y="426"/>
                  </a:cubicBezTo>
                  <a:cubicBezTo>
                    <a:pt x="2646" y="426"/>
                    <a:pt x="2602" y="428"/>
                    <a:pt x="2557" y="432"/>
                  </a:cubicBezTo>
                  <a:cubicBezTo>
                    <a:pt x="2398" y="432"/>
                    <a:pt x="2261" y="478"/>
                    <a:pt x="2124" y="569"/>
                  </a:cubicBezTo>
                  <a:cubicBezTo>
                    <a:pt x="1804" y="821"/>
                    <a:pt x="1850" y="1323"/>
                    <a:pt x="1941" y="1734"/>
                  </a:cubicBezTo>
                  <a:cubicBezTo>
                    <a:pt x="1829" y="1684"/>
                    <a:pt x="1710" y="1661"/>
                    <a:pt x="1592" y="1661"/>
                  </a:cubicBezTo>
                  <a:cubicBezTo>
                    <a:pt x="1327" y="1661"/>
                    <a:pt x="1065" y="1779"/>
                    <a:pt x="891" y="1985"/>
                  </a:cubicBezTo>
                  <a:cubicBezTo>
                    <a:pt x="640" y="2259"/>
                    <a:pt x="594" y="2715"/>
                    <a:pt x="800" y="3057"/>
                  </a:cubicBezTo>
                  <a:cubicBezTo>
                    <a:pt x="435" y="3286"/>
                    <a:pt x="1" y="3605"/>
                    <a:pt x="69" y="4039"/>
                  </a:cubicBezTo>
                  <a:cubicBezTo>
                    <a:pt x="92" y="4176"/>
                    <a:pt x="161" y="4313"/>
                    <a:pt x="229" y="4450"/>
                  </a:cubicBezTo>
                  <a:cubicBezTo>
                    <a:pt x="681" y="5176"/>
                    <a:pt x="1537" y="6054"/>
                    <a:pt x="2464" y="6054"/>
                  </a:cubicBezTo>
                  <a:cubicBezTo>
                    <a:pt x="2616" y="6054"/>
                    <a:pt x="2769" y="6030"/>
                    <a:pt x="2923" y="5979"/>
                  </a:cubicBezTo>
                  <a:cubicBezTo>
                    <a:pt x="3950" y="5659"/>
                    <a:pt x="4977" y="4564"/>
                    <a:pt x="5593" y="3742"/>
                  </a:cubicBezTo>
                  <a:cubicBezTo>
                    <a:pt x="6073" y="3057"/>
                    <a:pt x="6461" y="2304"/>
                    <a:pt x="6666" y="1505"/>
                  </a:cubicBezTo>
                  <a:cubicBezTo>
                    <a:pt x="6780" y="1117"/>
                    <a:pt x="6849" y="638"/>
                    <a:pt x="6598" y="318"/>
                  </a:cubicBezTo>
                  <a:cubicBezTo>
                    <a:pt x="6461" y="123"/>
                    <a:pt x="6225" y="12"/>
                    <a:pt x="6002" y="12"/>
                  </a:cubicBezTo>
                  <a:cubicBezTo>
                    <a:pt x="5964" y="12"/>
                    <a:pt x="5927" y="15"/>
                    <a:pt x="5890" y="22"/>
                  </a:cubicBezTo>
                  <a:cubicBezTo>
                    <a:pt x="5616" y="44"/>
                    <a:pt x="5365" y="250"/>
                    <a:pt x="5274" y="501"/>
                  </a:cubicBezTo>
                  <a:cubicBezTo>
                    <a:pt x="5159" y="194"/>
                    <a:pt x="4834" y="0"/>
                    <a:pt x="4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689589" y="3270431"/>
              <a:ext cx="213465" cy="304714"/>
            </a:xfrm>
            <a:custGeom>
              <a:rect b="b" l="l" r="r" t="t"/>
              <a:pathLst>
                <a:path extrusionOk="0" h="17662" w="12373">
                  <a:moveTo>
                    <a:pt x="5547" y="1"/>
                  </a:moveTo>
                  <a:cubicBezTo>
                    <a:pt x="2489" y="1"/>
                    <a:pt x="1" y="2489"/>
                    <a:pt x="1" y="5570"/>
                  </a:cubicBezTo>
                  <a:cubicBezTo>
                    <a:pt x="1" y="8058"/>
                    <a:pt x="1621" y="10158"/>
                    <a:pt x="3881" y="10865"/>
                  </a:cubicBezTo>
                  <a:lnTo>
                    <a:pt x="3881" y="15682"/>
                  </a:lnTo>
                  <a:cubicBezTo>
                    <a:pt x="4381" y="17233"/>
                    <a:pt x="5315" y="17661"/>
                    <a:pt x="6194" y="17661"/>
                  </a:cubicBezTo>
                  <a:cubicBezTo>
                    <a:pt x="7281" y="17661"/>
                    <a:pt x="8286" y="17005"/>
                    <a:pt x="8286" y="17005"/>
                  </a:cubicBezTo>
                  <a:lnTo>
                    <a:pt x="8286" y="13353"/>
                  </a:lnTo>
                  <a:cubicBezTo>
                    <a:pt x="8811" y="13490"/>
                    <a:pt x="9359" y="13582"/>
                    <a:pt x="9930" y="13604"/>
                  </a:cubicBezTo>
                  <a:cubicBezTo>
                    <a:pt x="9930" y="13604"/>
                    <a:pt x="12372" y="8560"/>
                    <a:pt x="11208" y="4086"/>
                  </a:cubicBezTo>
                  <a:cubicBezTo>
                    <a:pt x="11208" y="4018"/>
                    <a:pt x="11185" y="3949"/>
                    <a:pt x="11162" y="3881"/>
                  </a:cubicBezTo>
                  <a:cubicBezTo>
                    <a:pt x="11094" y="3584"/>
                    <a:pt x="11003" y="3310"/>
                    <a:pt x="10888" y="3059"/>
                  </a:cubicBezTo>
                  <a:cubicBezTo>
                    <a:pt x="10888" y="3059"/>
                    <a:pt x="10888" y="3036"/>
                    <a:pt x="10888" y="3036"/>
                  </a:cubicBezTo>
                  <a:cubicBezTo>
                    <a:pt x="10090" y="1256"/>
                    <a:pt x="8286" y="1"/>
                    <a:pt x="6209" y="1"/>
                  </a:cubicBezTo>
                  <a:cubicBezTo>
                    <a:pt x="6095" y="1"/>
                    <a:pt x="6004" y="23"/>
                    <a:pt x="5890" y="23"/>
                  </a:cubicBezTo>
                  <a:cubicBezTo>
                    <a:pt x="5776" y="23"/>
                    <a:pt x="5661" y="1"/>
                    <a:pt x="5547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5681256" y="3267343"/>
              <a:ext cx="196195" cy="272848"/>
            </a:xfrm>
            <a:custGeom>
              <a:rect b="b" l="l" r="r" t="t"/>
              <a:pathLst>
                <a:path extrusionOk="0" h="15815" w="11372">
                  <a:moveTo>
                    <a:pt x="6263" y="0"/>
                  </a:moveTo>
                  <a:cubicBezTo>
                    <a:pt x="3210" y="0"/>
                    <a:pt x="1" y="2074"/>
                    <a:pt x="119" y="6662"/>
                  </a:cubicBezTo>
                  <a:cubicBezTo>
                    <a:pt x="347" y="14674"/>
                    <a:pt x="9637" y="15815"/>
                    <a:pt x="9637" y="15815"/>
                  </a:cubicBezTo>
                  <a:cubicBezTo>
                    <a:pt x="7080" y="11432"/>
                    <a:pt x="11371" y="3238"/>
                    <a:pt x="11371" y="3238"/>
                  </a:cubicBezTo>
                  <a:cubicBezTo>
                    <a:pt x="10701" y="1139"/>
                    <a:pt x="8525" y="0"/>
                    <a:pt x="626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5569495" y="4056835"/>
              <a:ext cx="532412" cy="168177"/>
            </a:xfrm>
            <a:custGeom>
              <a:rect b="b" l="l" r="r" t="t"/>
              <a:pathLst>
                <a:path extrusionOk="0" h="9748" w="30860">
                  <a:moveTo>
                    <a:pt x="15088" y="1"/>
                  </a:moveTo>
                  <a:cubicBezTo>
                    <a:pt x="15002" y="1"/>
                    <a:pt x="14916" y="23"/>
                    <a:pt x="14837" y="69"/>
                  </a:cubicBezTo>
                  <a:lnTo>
                    <a:pt x="320" y="8309"/>
                  </a:lnTo>
                  <a:cubicBezTo>
                    <a:pt x="91" y="8446"/>
                    <a:pt x="0" y="8743"/>
                    <a:pt x="137" y="8994"/>
                  </a:cubicBezTo>
                  <a:cubicBezTo>
                    <a:pt x="231" y="9166"/>
                    <a:pt x="410" y="9263"/>
                    <a:pt x="595" y="9263"/>
                  </a:cubicBezTo>
                  <a:cubicBezTo>
                    <a:pt x="680" y="9263"/>
                    <a:pt x="766" y="9242"/>
                    <a:pt x="845" y="9199"/>
                  </a:cubicBezTo>
                  <a:lnTo>
                    <a:pt x="15088" y="1096"/>
                  </a:lnTo>
                  <a:lnTo>
                    <a:pt x="30015" y="9679"/>
                  </a:lnTo>
                  <a:cubicBezTo>
                    <a:pt x="30107" y="9724"/>
                    <a:pt x="30198" y="9747"/>
                    <a:pt x="30289" y="9747"/>
                  </a:cubicBezTo>
                  <a:cubicBezTo>
                    <a:pt x="30449" y="9747"/>
                    <a:pt x="30632" y="9656"/>
                    <a:pt x="30723" y="9496"/>
                  </a:cubicBezTo>
                  <a:cubicBezTo>
                    <a:pt x="30860" y="9245"/>
                    <a:pt x="30791" y="8925"/>
                    <a:pt x="30540" y="8788"/>
                  </a:cubicBezTo>
                  <a:lnTo>
                    <a:pt x="15339" y="69"/>
                  </a:lnTo>
                  <a:cubicBezTo>
                    <a:pt x="15259" y="23"/>
                    <a:pt x="15173" y="1"/>
                    <a:pt x="15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5569495" y="4161972"/>
              <a:ext cx="76411" cy="54673"/>
            </a:xfrm>
            <a:custGeom>
              <a:rect b="b" l="l" r="r" t="t"/>
              <a:pathLst>
                <a:path extrusionOk="0" h="3169" w="4429">
                  <a:moveTo>
                    <a:pt x="4200" y="1"/>
                  </a:moveTo>
                  <a:lnTo>
                    <a:pt x="320" y="2215"/>
                  </a:lnTo>
                  <a:cubicBezTo>
                    <a:pt x="91" y="2352"/>
                    <a:pt x="0" y="2649"/>
                    <a:pt x="137" y="2900"/>
                  </a:cubicBezTo>
                  <a:cubicBezTo>
                    <a:pt x="231" y="3072"/>
                    <a:pt x="410" y="3169"/>
                    <a:pt x="595" y="3169"/>
                  </a:cubicBezTo>
                  <a:cubicBezTo>
                    <a:pt x="680" y="3169"/>
                    <a:pt x="766" y="3148"/>
                    <a:pt x="845" y="3105"/>
                  </a:cubicBezTo>
                  <a:lnTo>
                    <a:pt x="4428" y="1074"/>
                  </a:lnTo>
                  <a:cubicBezTo>
                    <a:pt x="4337" y="709"/>
                    <a:pt x="4268" y="366"/>
                    <a:pt x="4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036520" y="4175377"/>
              <a:ext cx="65387" cy="49635"/>
            </a:xfrm>
            <a:custGeom>
              <a:rect b="b" l="l" r="r" t="t"/>
              <a:pathLst>
                <a:path extrusionOk="0" h="2877" w="3790">
                  <a:moveTo>
                    <a:pt x="115" y="0"/>
                  </a:moveTo>
                  <a:cubicBezTo>
                    <a:pt x="92" y="365"/>
                    <a:pt x="47" y="730"/>
                    <a:pt x="1" y="1118"/>
                  </a:cubicBezTo>
                  <a:lnTo>
                    <a:pt x="2945" y="2808"/>
                  </a:lnTo>
                  <a:cubicBezTo>
                    <a:pt x="3037" y="2853"/>
                    <a:pt x="3128" y="2876"/>
                    <a:pt x="3219" y="2876"/>
                  </a:cubicBezTo>
                  <a:cubicBezTo>
                    <a:pt x="3379" y="2876"/>
                    <a:pt x="3562" y="2785"/>
                    <a:pt x="3653" y="2625"/>
                  </a:cubicBezTo>
                  <a:cubicBezTo>
                    <a:pt x="3790" y="2374"/>
                    <a:pt x="3721" y="2054"/>
                    <a:pt x="3470" y="191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5570668" y="3917831"/>
              <a:ext cx="531636" cy="449324"/>
            </a:xfrm>
            <a:custGeom>
              <a:rect b="b" l="l" r="r" t="t"/>
              <a:pathLst>
                <a:path extrusionOk="0" h="26044" w="30815">
                  <a:moveTo>
                    <a:pt x="503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16800"/>
                  </a:lnTo>
                  <a:cubicBezTo>
                    <a:pt x="1" y="16982"/>
                    <a:pt x="115" y="17165"/>
                    <a:pt x="274" y="17256"/>
                  </a:cubicBezTo>
                  <a:lnTo>
                    <a:pt x="16458" y="25975"/>
                  </a:lnTo>
                  <a:lnTo>
                    <a:pt x="16480" y="25975"/>
                  </a:lnTo>
                  <a:lnTo>
                    <a:pt x="16480" y="25998"/>
                  </a:lnTo>
                  <a:cubicBezTo>
                    <a:pt x="16503" y="25998"/>
                    <a:pt x="16526" y="25998"/>
                    <a:pt x="16526" y="26021"/>
                  </a:cubicBezTo>
                  <a:cubicBezTo>
                    <a:pt x="16549" y="26021"/>
                    <a:pt x="16572" y="26021"/>
                    <a:pt x="16595" y="26044"/>
                  </a:cubicBezTo>
                  <a:lnTo>
                    <a:pt x="16732" y="26044"/>
                  </a:lnTo>
                  <a:cubicBezTo>
                    <a:pt x="16777" y="26044"/>
                    <a:pt x="16823" y="26044"/>
                    <a:pt x="16846" y="26021"/>
                  </a:cubicBezTo>
                  <a:lnTo>
                    <a:pt x="16891" y="26021"/>
                  </a:lnTo>
                  <a:cubicBezTo>
                    <a:pt x="16937" y="25998"/>
                    <a:pt x="16960" y="25998"/>
                    <a:pt x="16983" y="25975"/>
                  </a:cubicBezTo>
                  <a:lnTo>
                    <a:pt x="30472" y="17736"/>
                  </a:lnTo>
                  <a:cubicBezTo>
                    <a:pt x="30632" y="17644"/>
                    <a:pt x="30723" y="17484"/>
                    <a:pt x="30723" y="17302"/>
                  </a:cubicBezTo>
                  <a:lnTo>
                    <a:pt x="30815" y="1393"/>
                  </a:lnTo>
                  <a:cubicBezTo>
                    <a:pt x="30815" y="1096"/>
                    <a:pt x="30586" y="868"/>
                    <a:pt x="30290" y="868"/>
                  </a:cubicBezTo>
                  <a:cubicBezTo>
                    <a:pt x="30016" y="868"/>
                    <a:pt x="29788" y="1096"/>
                    <a:pt x="29788" y="1393"/>
                  </a:cubicBezTo>
                  <a:lnTo>
                    <a:pt x="29696" y="17005"/>
                  </a:lnTo>
                  <a:lnTo>
                    <a:pt x="17234" y="24629"/>
                  </a:lnTo>
                  <a:lnTo>
                    <a:pt x="17120" y="9382"/>
                  </a:lnTo>
                  <a:cubicBezTo>
                    <a:pt x="17097" y="9108"/>
                    <a:pt x="16868" y="8879"/>
                    <a:pt x="16595" y="8879"/>
                  </a:cubicBezTo>
                  <a:cubicBezTo>
                    <a:pt x="16298" y="8879"/>
                    <a:pt x="16070" y="9108"/>
                    <a:pt x="16092" y="9404"/>
                  </a:cubicBezTo>
                  <a:lnTo>
                    <a:pt x="16207" y="24674"/>
                  </a:lnTo>
                  <a:lnTo>
                    <a:pt x="16207" y="24674"/>
                  </a:lnTo>
                  <a:lnTo>
                    <a:pt x="1028" y="16503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5847898" y="4071016"/>
              <a:ext cx="18529" cy="71684"/>
            </a:xfrm>
            <a:custGeom>
              <a:rect b="b" l="l" r="r" t="t"/>
              <a:pathLst>
                <a:path extrusionOk="0" h="4155" w="1074">
                  <a:moveTo>
                    <a:pt x="526" y="0"/>
                  </a:moveTo>
                  <a:cubicBezTo>
                    <a:pt x="229" y="0"/>
                    <a:pt x="1" y="229"/>
                    <a:pt x="23" y="525"/>
                  </a:cubicBezTo>
                  <a:lnTo>
                    <a:pt x="46" y="3903"/>
                  </a:lnTo>
                  <a:lnTo>
                    <a:pt x="434" y="4155"/>
                  </a:lnTo>
                  <a:lnTo>
                    <a:pt x="1073" y="3789"/>
                  </a:lnTo>
                  <a:lnTo>
                    <a:pt x="1051" y="503"/>
                  </a:lnTo>
                  <a:cubicBezTo>
                    <a:pt x="1028" y="229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084171" y="3932789"/>
              <a:ext cx="18132" cy="76808"/>
            </a:xfrm>
            <a:custGeom>
              <a:rect b="b" l="l" r="r" t="t"/>
              <a:pathLst>
                <a:path extrusionOk="0" h="4452" w="1051">
                  <a:moveTo>
                    <a:pt x="526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4452"/>
                  </a:lnTo>
                  <a:lnTo>
                    <a:pt x="1028" y="3835"/>
                  </a:ln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5570668" y="3917831"/>
              <a:ext cx="17736" cy="58693"/>
            </a:xfrm>
            <a:custGeom>
              <a:rect b="b" l="l" r="r" t="t"/>
              <a:pathLst>
                <a:path extrusionOk="0" h="3402" w="1028">
                  <a:moveTo>
                    <a:pt x="526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2762"/>
                  </a:lnTo>
                  <a:lnTo>
                    <a:pt x="1028" y="3401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511992" y="3577198"/>
              <a:ext cx="600956" cy="527305"/>
            </a:xfrm>
            <a:custGeom>
              <a:rect b="b" l="l" r="r" t="t"/>
              <a:pathLst>
                <a:path extrusionOk="0" h="30564" w="34833">
                  <a:moveTo>
                    <a:pt x="1" y="0"/>
                  </a:moveTo>
                  <a:lnTo>
                    <a:pt x="3424" y="21091"/>
                  </a:lnTo>
                  <a:lnTo>
                    <a:pt x="19996" y="30564"/>
                  </a:lnTo>
                  <a:lnTo>
                    <a:pt x="34421" y="22461"/>
                  </a:lnTo>
                  <a:lnTo>
                    <a:pt x="34832" y="15042"/>
                  </a:lnTo>
                  <a:lnTo>
                    <a:pt x="22735" y="21456"/>
                  </a:lnTo>
                  <a:lnTo>
                    <a:pt x="19060" y="10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5835683" y="3759126"/>
              <a:ext cx="21290" cy="336717"/>
            </a:xfrm>
            <a:custGeom>
              <a:rect b="b" l="l" r="r" t="t"/>
              <a:pathLst>
                <a:path extrusionOk="0" h="19517" w="1234">
                  <a:moveTo>
                    <a:pt x="1" y="1"/>
                  </a:moveTo>
                  <a:cubicBezTo>
                    <a:pt x="69" y="1644"/>
                    <a:pt x="138" y="3265"/>
                    <a:pt x="229" y="4885"/>
                  </a:cubicBezTo>
                  <a:lnTo>
                    <a:pt x="526" y="9770"/>
                  </a:lnTo>
                  <a:lnTo>
                    <a:pt x="846" y="14632"/>
                  </a:lnTo>
                  <a:cubicBezTo>
                    <a:pt x="960" y="16252"/>
                    <a:pt x="1097" y="17896"/>
                    <a:pt x="1234" y="19516"/>
                  </a:cubicBezTo>
                  <a:cubicBezTo>
                    <a:pt x="1165" y="17873"/>
                    <a:pt x="1097" y="16252"/>
                    <a:pt x="1005" y="14632"/>
                  </a:cubicBezTo>
                  <a:lnTo>
                    <a:pt x="709" y="9747"/>
                  </a:lnTo>
                  <a:lnTo>
                    <a:pt x="389" y="4885"/>
                  </a:lnTo>
                  <a:cubicBezTo>
                    <a:pt x="275" y="3265"/>
                    <a:pt x="138" y="164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6595328" y="3893022"/>
              <a:ext cx="97666" cy="278421"/>
            </a:xfrm>
            <a:custGeom>
              <a:rect b="b" l="l" r="r" t="t"/>
              <a:pathLst>
                <a:path extrusionOk="0" h="16138" w="5661">
                  <a:moveTo>
                    <a:pt x="2830" y="0"/>
                  </a:moveTo>
                  <a:lnTo>
                    <a:pt x="2830" y="0"/>
                  </a:lnTo>
                  <a:cubicBezTo>
                    <a:pt x="2830" y="1"/>
                    <a:pt x="3835" y="13741"/>
                    <a:pt x="1552" y="14038"/>
                  </a:cubicBezTo>
                  <a:cubicBezTo>
                    <a:pt x="205" y="14220"/>
                    <a:pt x="0" y="16138"/>
                    <a:pt x="0" y="16138"/>
                  </a:cubicBezTo>
                  <a:lnTo>
                    <a:pt x="2922" y="16138"/>
                  </a:lnTo>
                  <a:cubicBezTo>
                    <a:pt x="4223" y="16138"/>
                    <a:pt x="4862" y="12577"/>
                    <a:pt x="4862" y="12577"/>
                  </a:cubicBezTo>
                  <a:lnTo>
                    <a:pt x="4862" y="16138"/>
                  </a:lnTo>
                  <a:lnTo>
                    <a:pt x="5478" y="16138"/>
                  </a:lnTo>
                  <a:lnTo>
                    <a:pt x="5661" y="845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6595328" y="4062752"/>
              <a:ext cx="95700" cy="108691"/>
            </a:xfrm>
            <a:custGeom>
              <a:rect b="b" l="l" r="r" t="t"/>
              <a:pathLst>
                <a:path extrusionOk="0" h="6300" w="5547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4" y="320"/>
                    <a:pt x="3789" y="1666"/>
                  </a:cubicBezTo>
                  <a:cubicBezTo>
                    <a:pt x="3536" y="3353"/>
                    <a:pt x="3205" y="4474"/>
                    <a:pt x="1412" y="4474"/>
                  </a:cubicBezTo>
                  <a:cubicBezTo>
                    <a:pt x="1264" y="4474"/>
                    <a:pt x="1105" y="4467"/>
                    <a:pt x="936" y="4451"/>
                  </a:cubicBezTo>
                  <a:cubicBezTo>
                    <a:pt x="137" y="4999"/>
                    <a:pt x="0" y="6300"/>
                    <a:pt x="0" y="6300"/>
                  </a:cubicBezTo>
                  <a:lnTo>
                    <a:pt x="2922" y="6300"/>
                  </a:lnTo>
                  <a:cubicBezTo>
                    <a:pt x="4223" y="6300"/>
                    <a:pt x="4862" y="2739"/>
                    <a:pt x="4862" y="2739"/>
                  </a:cubicBezTo>
                  <a:lnTo>
                    <a:pt x="4862" y="6300"/>
                  </a:lnTo>
                  <a:lnTo>
                    <a:pt x="5478" y="6300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706365" y="3858362"/>
              <a:ext cx="97684" cy="278438"/>
            </a:xfrm>
            <a:custGeom>
              <a:rect b="b" l="l" r="r" t="t"/>
              <a:pathLst>
                <a:path extrusionOk="0" h="16139" w="5662">
                  <a:moveTo>
                    <a:pt x="2831" y="1"/>
                  </a:moveTo>
                  <a:cubicBezTo>
                    <a:pt x="2831" y="1"/>
                    <a:pt x="3835" y="13742"/>
                    <a:pt x="1553" y="14061"/>
                  </a:cubicBezTo>
                  <a:cubicBezTo>
                    <a:pt x="206" y="14244"/>
                    <a:pt x="1" y="16138"/>
                    <a:pt x="1" y="16138"/>
                  </a:cubicBezTo>
                  <a:lnTo>
                    <a:pt x="2922" y="16138"/>
                  </a:lnTo>
                  <a:cubicBezTo>
                    <a:pt x="4223" y="16138"/>
                    <a:pt x="4840" y="12600"/>
                    <a:pt x="4840" y="12600"/>
                  </a:cubicBezTo>
                  <a:lnTo>
                    <a:pt x="4840" y="16138"/>
                  </a:lnTo>
                  <a:lnTo>
                    <a:pt x="5479" y="16138"/>
                  </a:lnTo>
                  <a:lnTo>
                    <a:pt x="5661" y="845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6706365" y="4028489"/>
              <a:ext cx="95717" cy="108311"/>
            </a:xfrm>
            <a:custGeom>
              <a:rect b="b" l="l" r="r" t="t"/>
              <a:pathLst>
                <a:path extrusionOk="0" h="6278" w="5548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5" y="320"/>
                    <a:pt x="3790" y="1666"/>
                  </a:cubicBezTo>
                  <a:cubicBezTo>
                    <a:pt x="3535" y="3364"/>
                    <a:pt x="3201" y="4470"/>
                    <a:pt x="1376" y="4470"/>
                  </a:cubicBezTo>
                  <a:cubicBezTo>
                    <a:pt x="1238" y="4470"/>
                    <a:pt x="1092" y="4464"/>
                    <a:pt x="937" y="4451"/>
                  </a:cubicBezTo>
                  <a:cubicBezTo>
                    <a:pt x="138" y="4999"/>
                    <a:pt x="1" y="6277"/>
                    <a:pt x="1" y="6277"/>
                  </a:cubicBezTo>
                  <a:lnTo>
                    <a:pt x="2922" y="6277"/>
                  </a:lnTo>
                  <a:cubicBezTo>
                    <a:pt x="4223" y="6277"/>
                    <a:pt x="4840" y="2739"/>
                    <a:pt x="4840" y="2739"/>
                  </a:cubicBezTo>
                  <a:lnTo>
                    <a:pt x="4840" y="6277"/>
                  </a:lnTo>
                  <a:lnTo>
                    <a:pt x="5479" y="6277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6830808" y="3499234"/>
              <a:ext cx="223299" cy="307957"/>
            </a:xfrm>
            <a:custGeom>
              <a:rect b="b" l="l" r="r" t="t"/>
              <a:pathLst>
                <a:path extrusionOk="0" h="17850" w="12943">
                  <a:moveTo>
                    <a:pt x="7647" y="0"/>
                  </a:moveTo>
                  <a:lnTo>
                    <a:pt x="3242" y="1347"/>
                  </a:lnTo>
                  <a:lnTo>
                    <a:pt x="3219" y="1347"/>
                  </a:lnTo>
                  <a:cubicBezTo>
                    <a:pt x="3265" y="1392"/>
                    <a:pt x="3265" y="1461"/>
                    <a:pt x="3242" y="1529"/>
                  </a:cubicBezTo>
                  <a:cubicBezTo>
                    <a:pt x="3013" y="1917"/>
                    <a:pt x="2557" y="2260"/>
                    <a:pt x="2237" y="2579"/>
                  </a:cubicBezTo>
                  <a:cubicBezTo>
                    <a:pt x="1827" y="2922"/>
                    <a:pt x="1416" y="3264"/>
                    <a:pt x="982" y="3584"/>
                  </a:cubicBezTo>
                  <a:cubicBezTo>
                    <a:pt x="948" y="3606"/>
                    <a:pt x="914" y="3618"/>
                    <a:pt x="882" y="3618"/>
                  </a:cubicBezTo>
                  <a:cubicBezTo>
                    <a:pt x="851" y="3618"/>
                    <a:pt x="822" y="3606"/>
                    <a:pt x="799" y="3584"/>
                  </a:cubicBezTo>
                  <a:lnTo>
                    <a:pt x="1" y="4314"/>
                  </a:lnTo>
                  <a:lnTo>
                    <a:pt x="2831" y="17849"/>
                  </a:lnTo>
                  <a:lnTo>
                    <a:pt x="12463" y="12805"/>
                  </a:lnTo>
                  <a:cubicBezTo>
                    <a:pt x="12463" y="12805"/>
                    <a:pt x="12942" y="2830"/>
                    <a:pt x="12098" y="1347"/>
                  </a:cubicBezTo>
                  <a:cubicBezTo>
                    <a:pt x="11756" y="708"/>
                    <a:pt x="10865" y="365"/>
                    <a:pt x="9975" y="183"/>
                  </a:cubicBezTo>
                  <a:cubicBezTo>
                    <a:pt x="9975" y="228"/>
                    <a:pt x="9930" y="274"/>
                    <a:pt x="9884" y="274"/>
                  </a:cubicBezTo>
                  <a:cubicBezTo>
                    <a:pt x="9761" y="296"/>
                    <a:pt x="9638" y="304"/>
                    <a:pt x="9516" y="304"/>
                  </a:cubicBezTo>
                  <a:cubicBezTo>
                    <a:pt x="9252" y="304"/>
                    <a:pt x="8992" y="267"/>
                    <a:pt x="8743" y="251"/>
                  </a:cubicBezTo>
                  <a:cubicBezTo>
                    <a:pt x="8636" y="251"/>
                    <a:pt x="8522" y="256"/>
                    <a:pt x="8407" y="256"/>
                  </a:cubicBezTo>
                  <a:cubicBezTo>
                    <a:pt x="8177" y="256"/>
                    <a:pt x="7944" y="236"/>
                    <a:pt x="7761" y="114"/>
                  </a:cubicBezTo>
                  <a:cubicBezTo>
                    <a:pt x="7716" y="69"/>
                    <a:pt x="7716" y="46"/>
                    <a:pt x="769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6875699" y="3509465"/>
              <a:ext cx="178408" cy="297726"/>
            </a:xfrm>
            <a:custGeom>
              <a:rect b="b" l="l" r="r" t="t"/>
              <a:pathLst>
                <a:path extrusionOk="0" h="17257" w="10341">
                  <a:moveTo>
                    <a:pt x="8629" y="1"/>
                  </a:moveTo>
                  <a:lnTo>
                    <a:pt x="8629" y="1"/>
                  </a:lnTo>
                  <a:cubicBezTo>
                    <a:pt x="9427" y="1598"/>
                    <a:pt x="8971" y="11413"/>
                    <a:pt x="8971" y="11413"/>
                  </a:cubicBezTo>
                  <a:lnTo>
                    <a:pt x="1" y="16115"/>
                  </a:lnTo>
                  <a:lnTo>
                    <a:pt x="229" y="17256"/>
                  </a:lnTo>
                  <a:lnTo>
                    <a:pt x="9861" y="12212"/>
                  </a:lnTo>
                  <a:cubicBezTo>
                    <a:pt x="9861" y="12212"/>
                    <a:pt x="10340" y="2237"/>
                    <a:pt x="9496" y="754"/>
                  </a:cubicBezTo>
                  <a:cubicBezTo>
                    <a:pt x="9336" y="434"/>
                    <a:pt x="9017" y="183"/>
                    <a:pt x="8629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848526" y="3499234"/>
              <a:ext cx="154393" cy="159103"/>
            </a:xfrm>
            <a:custGeom>
              <a:rect b="b" l="l" r="r" t="t"/>
              <a:pathLst>
                <a:path extrusionOk="0" h="9222" w="8949">
                  <a:moveTo>
                    <a:pt x="6620" y="0"/>
                  </a:moveTo>
                  <a:lnTo>
                    <a:pt x="2215" y="1347"/>
                  </a:lnTo>
                  <a:lnTo>
                    <a:pt x="1" y="3424"/>
                  </a:lnTo>
                  <a:lnTo>
                    <a:pt x="1" y="9221"/>
                  </a:lnTo>
                  <a:cubicBezTo>
                    <a:pt x="6643" y="7053"/>
                    <a:pt x="8948" y="183"/>
                    <a:pt x="8948" y="183"/>
                  </a:cubicBezTo>
                  <a:lnTo>
                    <a:pt x="662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580750" y="3615395"/>
              <a:ext cx="63420" cy="56329"/>
            </a:xfrm>
            <a:custGeom>
              <a:rect b="b" l="l" r="r" t="t"/>
              <a:pathLst>
                <a:path extrusionOk="0" h="3265" w="3676">
                  <a:moveTo>
                    <a:pt x="548" y="1"/>
                  </a:moveTo>
                  <a:cubicBezTo>
                    <a:pt x="548" y="1"/>
                    <a:pt x="525" y="297"/>
                    <a:pt x="1073" y="480"/>
                  </a:cubicBezTo>
                  <a:cubicBezTo>
                    <a:pt x="1644" y="662"/>
                    <a:pt x="2169" y="754"/>
                    <a:pt x="2169" y="754"/>
                  </a:cubicBezTo>
                  <a:lnTo>
                    <a:pt x="2443" y="1256"/>
                  </a:lnTo>
                  <a:lnTo>
                    <a:pt x="2009" y="891"/>
                  </a:lnTo>
                  <a:lnTo>
                    <a:pt x="366" y="526"/>
                  </a:lnTo>
                  <a:lnTo>
                    <a:pt x="366" y="526"/>
                  </a:lnTo>
                  <a:cubicBezTo>
                    <a:pt x="366" y="526"/>
                    <a:pt x="274" y="777"/>
                    <a:pt x="868" y="1005"/>
                  </a:cubicBezTo>
                  <a:cubicBezTo>
                    <a:pt x="1438" y="1233"/>
                    <a:pt x="1781" y="1347"/>
                    <a:pt x="1781" y="1347"/>
                  </a:cubicBezTo>
                  <a:lnTo>
                    <a:pt x="2215" y="1804"/>
                  </a:lnTo>
                  <a:lnTo>
                    <a:pt x="1667" y="1530"/>
                  </a:lnTo>
                  <a:lnTo>
                    <a:pt x="23" y="1279"/>
                  </a:lnTo>
                  <a:lnTo>
                    <a:pt x="23" y="1279"/>
                  </a:lnTo>
                  <a:cubicBezTo>
                    <a:pt x="23" y="1279"/>
                    <a:pt x="1" y="1484"/>
                    <a:pt x="320" y="1644"/>
                  </a:cubicBezTo>
                  <a:lnTo>
                    <a:pt x="1370" y="1895"/>
                  </a:lnTo>
                  <a:lnTo>
                    <a:pt x="2169" y="2420"/>
                  </a:lnTo>
                  <a:lnTo>
                    <a:pt x="1279" y="2123"/>
                  </a:lnTo>
                  <a:lnTo>
                    <a:pt x="160" y="2123"/>
                  </a:lnTo>
                  <a:cubicBezTo>
                    <a:pt x="160" y="2123"/>
                    <a:pt x="92" y="2215"/>
                    <a:pt x="366" y="2329"/>
                  </a:cubicBezTo>
                  <a:cubicBezTo>
                    <a:pt x="617" y="2420"/>
                    <a:pt x="1165" y="2420"/>
                    <a:pt x="1165" y="2420"/>
                  </a:cubicBezTo>
                  <a:lnTo>
                    <a:pt x="3150" y="3265"/>
                  </a:lnTo>
                  <a:lnTo>
                    <a:pt x="3675" y="1804"/>
                  </a:lnTo>
                  <a:lnTo>
                    <a:pt x="2397" y="366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635095" y="3554718"/>
              <a:ext cx="250075" cy="194194"/>
            </a:xfrm>
            <a:custGeom>
              <a:rect b="b" l="l" r="r" t="t"/>
              <a:pathLst>
                <a:path extrusionOk="0" h="11256" w="14495">
                  <a:moveTo>
                    <a:pt x="12925" y="0"/>
                  </a:moveTo>
                  <a:cubicBezTo>
                    <a:pt x="12155" y="0"/>
                    <a:pt x="11345" y="1098"/>
                    <a:pt x="11345" y="1098"/>
                  </a:cubicBezTo>
                  <a:lnTo>
                    <a:pt x="7966" y="7946"/>
                  </a:lnTo>
                  <a:lnTo>
                    <a:pt x="525" y="5321"/>
                  </a:lnTo>
                  <a:cubicBezTo>
                    <a:pt x="525" y="5321"/>
                    <a:pt x="137" y="5709"/>
                    <a:pt x="0" y="6782"/>
                  </a:cubicBezTo>
                  <a:lnTo>
                    <a:pt x="9085" y="11255"/>
                  </a:lnTo>
                  <a:lnTo>
                    <a:pt x="13011" y="4499"/>
                  </a:lnTo>
                  <a:cubicBezTo>
                    <a:pt x="13011" y="4499"/>
                    <a:pt x="14494" y="1646"/>
                    <a:pt x="13627" y="413"/>
                  </a:cubicBezTo>
                  <a:cubicBezTo>
                    <a:pt x="13416" y="113"/>
                    <a:pt x="13173" y="0"/>
                    <a:pt x="12925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6821353" y="3554356"/>
              <a:ext cx="54363" cy="131947"/>
            </a:xfrm>
            <a:custGeom>
              <a:rect b="b" l="l" r="r" t="t"/>
              <a:pathLst>
                <a:path extrusionOk="0" h="7648" w="3151">
                  <a:moveTo>
                    <a:pt x="2169" y="1"/>
                  </a:moveTo>
                  <a:cubicBezTo>
                    <a:pt x="1918" y="1"/>
                    <a:pt x="1713" y="92"/>
                    <a:pt x="1507" y="206"/>
                  </a:cubicBezTo>
                  <a:cubicBezTo>
                    <a:pt x="1119" y="434"/>
                    <a:pt x="800" y="754"/>
                    <a:pt x="526" y="1119"/>
                  </a:cubicBezTo>
                  <a:lnTo>
                    <a:pt x="1" y="2215"/>
                  </a:lnTo>
                  <a:lnTo>
                    <a:pt x="549" y="1142"/>
                  </a:lnTo>
                  <a:cubicBezTo>
                    <a:pt x="845" y="800"/>
                    <a:pt x="1165" y="480"/>
                    <a:pt x="1530" y="252"/>
                  </a:cubicBezTo>
                  <a:cubicBezTo>
                    <a:pt x="1714" y="149"/>
                    <a:pt x="1898" y="66"/>
                    <a:pt x="2082" y="66"/>
                  </a:cubicBezTo>
                  <a:cubicBezTo>
                    <a:pt x="2103" y="66"/>
                    <a:pt x="2125" y="67"/>
                    <a:pt x="2146" y="69"/>
                  </a:cubicBezTo>
                  <a:cubicBezTo>
                    <a:pt x="2260" y="69"/>
                    <a:pt x="2375" y="92"/>
                    <a:pt x="2466" y="138"/>
                  </a:cubicBezTo>
                  <a:cubicBezTo>
                    <a:pt x="2557" y="206"/>
                    <a:pt x="2648" y="252"/>
                    <a:pt x="2717" y="343"/>
                  </a:cubicBezTo>
                  <a:cubicBezTo>
                    <a:pt x="3014" y="685"/>
                    <a:pt x="3082" y="1142"/>
                    <a:pt x="3059" y="1598"/>
                  </a:cubicBezTo>
                  <a:cubicBezTo>
                    <a:pt x="3037" y="2032"/>
                    <a:pt x="2945" y="2466"/>
                    <a:pt x="2831" y="2899"/>
                  </a:cubicBezTo>
                  <a:cubicBezTo>
                    <a:pt x="2694" y="3333"/>
                    <a:pt x="2534" y="3744"/>
                    <a:pt x="2352" y="4155"/>
                  </a:cubicBezTo>
                  <a:cubicBezTo>
                    <a:pt x="2169" y="4566"/>
                    <a:pt x="1918" y="4931"/>
                    <a:pt x="1713" y="5319"/>
                  </a:cubicBezTo>
                  <a:lnTo>
                    <a:pt x="389" y="7647"/>
                  </a:lnTo>
                  <a:lnTo>
                    <a:pt x="1758" y="5342"/>
                  </a:lnTo>
                  <a:cubicBezTo>
                    <a:pt x="1964" y="4954"/>
                    <a:pt x="2238" y="4588"/>
                    <a:pt x="2397" y="4178"/>
                  </a:cubicBezTo>
                  <a:cubicBezTo>
                    <a:pt x="2603" y="3767"/>
                    <a:pt x="2763" y="3356"/>
                    <a:pt x="2900" y="2922"/>
                  </a:cubicBezTo>
                  <a:cubicBezTo>
                    <a:pt x="3014" y="2489"/>
                    <a:pt x="3128" y="2032"/>
                    <a:pt x="3128" y="1598"/>
                  </a:cubicBezTo>
                  <a:cubicBezTo>
                    <a:pt x="3151" y="1142"/>
                    <a:pt x="3059" y="663"/>
                    <a:pt x="2763" y="320"/>
                  </a:cubicBezTo>
                  <a:cubicBezTo>
                    <a:pt x="2694" y="229"/>
                    <a:pt x="2580" y="160"/>
                    <a:pt x="2489" y="92"/>
                  </a:cubicBezTo>
                  <a:cubicBezTo>
                    <a:pt x="2397" y="46"/>
                    <a:pt x="2283" y="1"/>
                    <a:pt x="2169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6816247" y="3229077"/>
              <a:ext cx="213448" cy="304489"/>
            </a:xfrm>
            <a:custGeom>
              <a:rect b="b" l="l" r="r" t="t"/>
              <a:pathLst>
                <a:path extrusionOk="0" h="17649" w="12372">
                  <a:moveTo>
                    <a:pt x="6163" y="1"/>
                  </a:moveTo>
                  <a:cubicBezTo>
                    <a:pt x="4063" y="1"/>
                    <a:pt x="2283" y="1234"/>
                    <a:pt x="1484" y="3037"/>
                  </a:cubicBezTo>
                  <a:cubicBezTo>
                    <a:pt x="1370" y="3311"/>
                    <a:pt x="1278" y="3585"/>
                    <a:pt x="1210" y="3858"/>
                  </a:cubicBezTo>
                  <a:cubicBezTo>
                    <a:pt x="1187" y="3927"/>
                    <a:pt x="1164" y="3995"/>
                    <a:pt x="1141" y="4064"/>
                  </a:cubicBezTo>
                  <a:cubicBezTo>
                    <a:pt x="1141" y="4064"/>
                    <a:pt x="1141" y="4064"/>
                    <a:pt x="1141" y="4087"/>
                  </a:cubicBezTo>
                  <a:cubicBezTo>
                    <a:pt x="0" y="8538"/>
                    <a:pt x="2442" y="13582"/>
                    <a:pt x="2442" y="13582"/>
                  </a:cubicBezTo>
                  <a:cubicBezTo>
                    <a:pt x="3013" y="13559"/>
                    <a:pt x="3561" y="13468"/>
                    <a:pt x="4086" y="13354"/>
                  </a:cubicBezTo>
                  <a:lnTo>
                    <a:pt x="4086" y="17006"/>
                  </a:lnTo>
                  <a:cubicBezTo>
                    <a:pt x="4086" y="17006"/>
                    <a:pt x="5081" y="17649"/>
                    <a:pt x="6163" y="17649"/>
                  </a:cubicBezTo>
                  <a:cubicBezTo>
                    <a:pt x="7047" y="17649"/>
                    <a:pt x="7988" y="17219"/>
                    <a:pt x="8491" y="15659"/>
                  </a:cubicBezTo>
                  <a:lnTo>
                    <a:pt x="8491" y="10866"/>
                  </a:lnTo>
                  <a:cubicBezTo>
                    <a:pt x="10751" y="10158"/>
                    <a:pt x="12371" y="8035"/>
                    <a:pt x="12371" y="5547"/>
                  </a:cubicBezTo>
                  <a:cubicBezTo>
                    <a:pt x="12371" y="2489"/>
                    <a:pt x="9883" y="1"/>
                    <a:pt x="6802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886723" y="3428343"/>
              <a:ext cx="77999" cy="58296"/>
            </a:xfrm>
            <a:custGeom>
              <a:rect b="b" l="l" r="r" t="t"/>
              <a:pathLst>
                <a:path extrusionOk="0" h="3379" w="4521">
                  <a:moveTo>
                    <a:pt x="4520" y="1"/>
                  </a:moveTo>
                  <a:lnTo>
                    <a:pt x="4520" y="1"/>
                  </a:lnTo>
                  <a:cubicBezTo>
                    <a:pt x="3379" y="1575"/>
                    <a:pt x="1" y="1804"/>
                    <a:pt x="1" y="1804"/>
                  </a:cubicBezTo>
                  <a:lnTo>
                    <a:pt x="1" y="3379"/>
                  </a:lnTo>
                  <a:cubicBezTo>
                    <a:pt x="2854" y="3333"/>
                    <a:pt x="4360" y="1918"/>
                    <a:pt x="4360" y="1918"/>
                  </a:cubicBezTo>
                  <a:lnTo>
                    <a:pt x="4520" y="1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841832" y="3222970"/>
              <a:ext cx="229993" cy="247142"/>
            </a:xfrm>
            <a:custGeom>
              <a:rect b="b" l="l" r="r" t="t"/>
              <a:pathLst>
                <a:path extrusionOk="0" h="14325" w="13331">
                  <a:moveTo>
                    <a:pt x="5286" y="1"/>
                  </a:moveTo>
                  <a:cubicBezTo>
                    <a:pt x="2752" y="1"/>
                    <a:pt x="344" y="1492"/>
                    <a:pt x="1" y="3391"/>
                  </a:cubicBezTo>
                  <a:cubicBezTo>
                    <a:pt x="1" y="3391"/>
                    <a:pt x="297" y="7705"/>
                    <a:pt x="2146" y="8914"/>
                  </a:cubicBezTo>
                  <a:cubicBezTo>
                    <a:pt x="2146" y="8914"/>
                    <a:pt x="2615" y="7688"/>
                    <a:pt x="3441" y="7688"/>
                  </a:cubicBezTo>
                  <a:cubicBezTo>
                    <a:pt x="3544" y="7688"/>
                    <a:pt x="3653" y="7707"/>
                    <a:pt x="3767" y="7750"/>
                  </a:cubicBezTo>
                  <a:cubicBezTo>
                    <a:pt x="4784" y="8157"/>
                    <a:pt x="3786" y="10490"/>
                    <a:pt x="2636" y="10490"/>
                  </a:cubicBezTo>
                  <a:cubicBezTo>
                    <a:pt x="2625" y="10490"/>
                    <a:pt x="2614" y="10490"/>
                    <a:pt x="2603" y="10489"/>
                  </a:cubicBezTo>
                  <a:lnTo>
                    <a:pt x="2603" y="10489"/>
                  </a:lnTo>
                  <a:cubicBezTo>
                    <a:pt x="2603" y="10489"/>
                    <a:pt x="3607" y="14278"/>
                    <a:pt x="6962" y="14324"/>
                  </a:cubicBezTo>
                  <a:cubicBezTo>
                    <a:pt x="6962" y="14324"/>
                    <a:pt x="13331" y="10307"/>
                    <a:pt x="10888" y="4030"/>
                  </a:cubicBezTo>
                  <a:cubicBezTo>
                    <a:pt x="9757" y="1111"/>
                    <a:pt x="7474" y="1"/>
                    <a:pt x="5286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6667772" y="3757073"/>
              <a:ext cx="246538" cy="178098"/>
            </a:xfrm>
            <a:custGeom>
              <a:rect b="b" l="l" r="r" t="t"/>
              <a:pathLst>
                <a:path extrusionOk="0" h="10323" w="14290">
                  <a:moveTo>
                    <a:pt x="7302" y="1"/>
                  </a:moveTo>
                  <a:cubicBezTo>
                    <a:pt x="3214" y="1"/>
                    <a:pt x="1" y="5963"/>
                    <a:pt x="1" y="5963"/>
                  </a:cubicBezTo>
                  <a:lnTo>
                    <a:pt x="8811" y="10323"/>
                  </a:lnTo>
                  <a:lnTo>
                    <a:pt x="14290" y="2904"/>
                  </a:lnTo>
                  <a:cubicBezTo>
                    <a:pt x="14290" y="2904"/>
                    <a:pt x="12532" y="919"/>
                    <a:pt x="8081" y="74"/>
                  </a:cubicBezTo>
                  <a:cubicBezTo>
                    <a:pt x="7818" y="24"/>
                    <a:pt x="7559" y="1"/>
                    <a:pt x="7302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982423" y="3205062"/>
              <a:ext cx="113815" cy="114212"/>
            </a:xfrm>
            <a:custGeom>
              <a:rect b="b" l="l" r="r" t="t"/>
              <a:pathLst>
                <a:path extrusionOk="0" h="6620" w="6597">
                  <a:moveTo>
                    <a:pt x="3310" y="1"/>
                  </a:moveTo>
                  <a:cubicBezTo>
                    <a:pt x="1461" y="1"/>
                    <a:pt x="0" y="1484"/>
                    <a:pt x="0" y="3310"/>
                  </a:cubicBezTo>
                  <a:cubicBezTo>
                    <a:pt x="0" y="5136"/>
                    <a:pt x="1461" y="6620"/>
                    <a:pt x="3310" y="6620"/>
                  </a:cubicBezTo>
                  <a:cubicBezTo>
                    <a:pt x="5136" y="6620"/>
                    <a:pt x="6597" y="5136"/>
                    <a:pt x="6597" y="3310"/>
                  </a:cubicBezTo>
                  <a:cubicBezTo>
                    <a:pt x="6597" y="1484"/>
                    <a:pt x="5136" y="1"/>
                    <a:pt x="3310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617377" y="4015101"/>
              <a:ext cx="532429" cy="168557"/>
            </a:xfrm>
            <a:custGeom>
              <a:rect b="b" l="l" r="r" t="t"/>
              <a:pathLst>
                <a:path extrusionOk="0" h="9770" w="30861">
                  <a:moveTo>
                    <a:pt x="15761" y="0"/>
                  </a:moveTo>
                  <a:cubicBezTo>
                    <a:pt x="15670" y="0"/>
                    <a:pt x="15579" y="23"/>
                    <a:pt x="15499" y="69"/>
                  </a:cubicBezTo>
                  <a:lnTo>
                    <a:pt x="320" y="8811"/>
                  </a:lnTo>
                  <a:cubicBezTo>
                    <a:pt x="69" y="8948"/>
                    <a:pt x="0" y="9267"/>
                    <a:pt x="137" y="9495"/>
                  </a:cubicBezTo>
                  <a:cubicBezTo>
                    <a:pt x="228" y="9678"/>
                    <a:pt x="388" y="9769"/>
                    <a:pt x="571" y="9769"/>
                  </a:cubicBezTo>
                  <a:cubicBezTo>
                    <a:pt x="662" y="9769"/>
                    <a:pt x="753" y="9747"/>
                    <a:pt x="822" y="9701"/>
                  </a:cubicBezTo>
                  <a:lnTo>
                    <a:pt x="15773" y="1119"/>
                  </a:lnTo>
                  <a:lnTo>
                    <a:pt x="30016" y="9199"/>
                  </a:lnTo>
                  <a:cubicBezTo>
                    <a:pt x="30101" y="9245"/>
                    <a:pt x="30194" y="9268"/>
                    <a:pt x="30285" y="9268"/>
                  </a:cubicBezTo>
                  <a:cubicBezTo>
                    <a:pt x="30463" y="9268"/>
                    <a:pt x="30633" y="9182"/>
                    <a:pt x="30723" y="9016"/>
                  </a:cubicBezTo>
                  <a:cubicBezTo>
                    <a:pt x="30860" y="8765"/>
                    <a:pt x="30769" y="8446"/>
                    <a:pt x="30518" y="8309"/>
                  </a:cubicBezTo>
                  <a:lnTo>
                    <a:pt x="16024" y="69"/>
                  </a:lnTo>
                  <a:cubicBezTo>
                    <a:pt x="15944" y="23"/>
                    <a:pt x="15852" y="0"/>
                    <a:pt x="15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7073378" y="4120238"/>
              <a:ext cx="76429" cy="54777"/>
            </a:xfrm>
            <a:custGeom>
              <a:rect b="b" l="l" r="r" t="t"/>
              <a:pathLst>
                <a:path extrusionOk="0" h="3175" w="4430">
                  <a:moveTo>
                    <a:pt x="206" y="1"/>
                  </a:moveTo>
                  <a:cubicBezTo>
                    <a:pt x="138" y="366"/>
                    <a:pt x="69" y="731"/>
                    <a:pt x="1" y="1073"/>
                  </a:cubicBezTo>
                  <a:lnTo>
                    <a:pt x="3585" y="3105"/>
                  </a:lnTo>
                  <a:cubicBezTo>
                    <a:pt x="3670" y="3151"/>
                    <a:pt x="3763" y="3174"/>
                    <a:pt x="3854" y="3174"/>
                  </a:cubicBezTo>
                  <a:cubicBezTo>
                    <a:pt x="4032" y="3174"/>
                    <a:pt x="4202" y="3088"/>
                    <a:pt x="4292" y="2922"/>
                  </a:cubicBezTo>
                  <a:cubicBezTo>
                    <a:pt x="4429" y="2671"/>
                    <a:pt x="4338" y="2352"/>
                    <a:pt x="4087" y="2215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617377" y="4133626"/>
              <a:ext cx="65387" cy="50032"/>
            </a:xfrm>
            <a:custGeom>
              <a:rect b="b" l="l" r="r" t="t"/>
              <a:pathLst>
                <a:path extrusionOk="0" h="2900" w="3790">
                  <a:moveTo>
                    <a:pt x="3675" y="1"/>
                  </a:moveTo>
                  <a:lnTo>
                    <a:pt x="320" y="1941"/>
                  </a:lnTo>
                  <a:cubicBezTo>
                    <a:pt x="69" y="2078"/>
                    <a:pt x="0" y="2397"/>
                    <a:pt x="137" y="2625"/>
                  </a:cubicBezTo>
                  <a:cubicBezTo>
                    <a:pt x="228" y="2808"/>
                    <a:pt x="388" y="2899"/>
                    <a:pt x="571" y="2899"/>
                  </a:cubicBezTo>
                  <a:cubicBezTo>
                    <a:pt x="662" y="2899"/>
                    <a:pt x="753" y="2877"/>
                    <a:pt x="822" y="2831"/>
                  </a:cubicBezTo>
                  <a:lnTo>
                    <a:pt x="3789" y="1119"/>
                  </a:lnTo>
                  <a:cubicBezTo>
                    <a:pt x="3744" y="754"/>
                    <a:pt x="3698" y="389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616980" y="3876477"/>
              <a:ext cx="531636" cy="449341"/>
            </a:xfrm>
            <a:custGeom>
              <a:rect b="b" l="l" r="r" t="t"/>
              <a:pathLst>
                <a:path extrusionOk="0" h="26045" w="30815">
                  <a:moveTo>
                    <a:pt x="30290" y="1"/>
                  </a:moveTo>
                  <a:cubicBezTo>
                    <a:pt x="30016" y="1"/>
                    <a:pt x="29787" y="229"/>
                    <a:pt x="29787" y="503"/>
                  </a:cubicBezTo>
                  <a:lnTo>
                    <a:pt x="29787" y="16481"/>
                  </a:lnTo>
                  <a:lnTo>
                    <a:pt x="14609" y="24652"/>
                  </a:lnTo>
                  <a:lnTo>
                    <a:pt x="14723" y="9382"/>
                  </a:lnTo>
                  <a:cubicBezTo>
                    <a:pt x="14723" y="9108"/>
                    <a:pt x="14494" y="8857"/>
                    <a:pt x="14221" y="8857"/>
                  </a:cubicBezTo>
                  <a:cubicBezTo>
                    <a:pt x="13924" y="8857"/>
                    <a:pt x="13696" y="9085"/>
                    <a:pt x="13696" y="9382"/>
                  </a:cubicBezTo>
                  <a:lnTo>
                    <a:pt x="13581" y="24606"/>
                  </a:lnTo>
                  <a:lnTo>
                    <a:pt x="1119" y="16983"/>
                  </a:lnTo>
                  <a:lnTo>
                    <a:pt x="1028" y="1370"/>
                  </a:lnTo>
                  <a:cubicBezTo>
                    <a:pt x="1028" y="1096"/>
                    <a:pt x="799" y="868"/>
                    <a:pt x="525" y="868"/>
                  </a:cubicBezTo>
                  <a:cubicBezTo>
                    <a:pt x="229" y="868"/>
                    <a:pt x="0" y="1096"/>
                    <a:pt x="0" y="1370"/>
                  </a:cubicBezTo>
                  <a:lnTo>
                    <a:pt x="92" y="17279"/>
                  </a:lnTo>
                  <a:cubicBezTo>
                    <a:pt x="92" y="17462"/>
                    <a:pt x="183" y="17622"/>
                    <a:pt x="343" y="17713"/>
                  </a:cubicBezTo>
                  <a:lnTo>
                    <a:pt x="13833" y="25953"/>
                  </a:lnTo>
                  <a:cubicBezTo>
                    <a:pt x="13833" y="25953"/>
                    <a:pt x="13833" y="25976"/>
                    <a:pt x="13833" y="25976"/>
                  </a:cubicBezTo>
                  <a:cubicBezTo>
                    <a:pt x="13855" y="25976"/>
                    <a:pt x="13878" y="25999"/>
                    <a:pt x="13924" y="25999"/>
                  </a:cubicBezTo>
                  <a:cubicBezTo>
                    <a:pt x="13924" y="25999"/>
                    <a:pt x="13947" y="26021"/>
                    <a:pt x="13947" y="26021"/>
                  </a:cubicBezTo>
                  <a:cubicBezTo>
                    <a:pt x="13992" y="26021"/>
                    <a:pt x="14038" y="26044"/>
                    <a:pt x="14061" y="26044"/>
                  </a:cubicBezTo>
                  <a:lnTo>
                    <a:pt x="14084" y="26044"/>
                  </a:lnTo>
                  <a:cubicBezTo>
                    <a:pt x="14129" y="26044"/>
                    <a:pt x="14175" y="26044"/>
                    <a:pt x="14221" y="26021"/>
                  </a:cubicBezTo>
                  <a:cubicBezTo>
                    <a:pt x="14243" y="26021"/>
                    <a:pt x="14266" y="25999"/>
                    <a:pt x="14266" y="25999"/>
                  </a:cubicBezTo>
                  <a:cubicBezTo>
                    <a:pt x="14289" y="25999"/>
                    <a:pt x="14312" y="25999"/>
                    <a:pt x="14335" y="25976"/>
                  </a:cubicBezTo>
                  <a:lnTo>
                    <a:pt x="30541" y="17234"/>
                  </a:lnTo>
                  <a:cubicBezTo>
                    <a:pt x="30700" y="17165"/>
                    <a:pt x="30815" y="16983"/>
                    <a:pt x="30815" y="16800"/>
                  </a:cubicBezTo>
                  <a:lnTo>
                    <a:pt x="30815" y="503"/>
                  </a:lnTo>
                  <a:cubicBezTo>
                    <a:pt x="30815" y="229"/>
                    <a:pt x="30586" y="1"/>
                    <a:pt x="30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852856" y="4029265"/>
              <a:ext cx="18132" cy="71701"/>
            </a:xfrm>
            <a:custGeom>
              <a:rect b="b" l="l" r="r" t="t"/>
              <a:pathLst>
                <a:path extrusionOk="0" h="4156" w="1051">
                  <a:moveTo>
                    <a:pt x="549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3790"/>
                  </a:lnTo>
                  <a:lnTo>
                    <a:pt x="640" y="4155"/>
                  </a:lnTo>
                  <a:lnTo>
                    <a:pt x="1028" y="3904"/>
                  </a:lnTo>
                  <a:lnTo>
                    <a:pt x="1051" y="526"/>
                  </a:lnTo>
                  <a:cubicBezTo>
                    <a:pt x="1051" y="252"/>
                    <a:pt x="822" y="1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616980" y="3891452"/>
              <a:ext cx="18132" cy="76411"/>
            </a:xfrm>
            <a:custGeom>
              <a:rect b="b" l="l" r="r" t="t"/>
              <a:pathLst>
                <a:path extrusionOk="0" h="4429" w="1051">
                  <a:moveTo>
                    <a:pt x="525" y="0"/>
                  </a:moveTo>
                  <a:cubicBezTo>
                    <a:pt x="229" y="0"/>
                    <a:pt x="0" y="228"/>
                    <a:pt x="0" y="502"/>
                  </a:cubicBezTo>
                  <a:lnTo>
                    <a:pt x="23" y="3835"/>
                  </a:lnTo>
                  <a:lnTo>
                    <a:pt x="1050" y="4428"/>
                  </a:lnTo>
                  <a:lnTo>
                    <a:pt x="1028" y="502"/>
                  </a:lnTo>
                  <a:cubicBezTo>
                    <a:pt x="1028" y="228"/>
                    <a:pt x="799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7130880" y="3876477"/>
              <a:ext cx="17736" cy="58693"/>
            </a:xfrm>
            <a:custGeom>
              <a:rect b="b" l="l" r="r" t="t"/>
              <a:pathLst>
                <a:path extrusionOk="0" h="3402" w="1028">
                  <a:moveTo>
                    <a:pt x="503" y="1"/>
                  </a:moveTo>
                  <a:cubicBezTo>
                    <a:pt x="229" y="1"/>
                    <a:pt x="0" y="229"/>
                    <a:pt x="0" y="503"/>
                  </a:cubicBezTo>
                  <a:lnTo>
                    <a:pt x="0" y="3402"/>
                  </a:lnTo>
                  <a:lnTo>
                    <a:pt x="1028" y="2763"/>
                  </a:lnTo>
                  <a:lnTo>
                    <a:pt x="1028" y="503"/>
                  </a:lnTo>
                  <a:cubicBezTo>
                    <a:pt x="1028" y="229"/>
                    <a:pt x="799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606353" y="3535464"/>
              <a:ext cx="600939" cy="527305"/>
            </a:xfrm>
            <a:custGeom>
              <a:rect b="b" l="l" r="r" t="t"/>
              <a:pathLst>
                <a:path extrusionOk="0" h="30564" w="34832">
                  <a:moveTo>
                    <a:pt x="34832" y="0"/>
                  </a:moveTo>
                  <a:lnTo>
                    <a:pt x="15772" y="10249"/>
                  </a:lnTo>
                  <a:lnTo>
                    <a:pt x="12098" y="21456"/>
                  </a:lnTo>
                  <a:lnTo>
                    <a:pt x="0" y="15042"/>
                  </a:lnTo>
                  <a:lnTo>
                    <a:pt x="411" y="22483"/>
                  </a:lnTo>
                  <a:lnTo>
                    <a:pt x="14837" y="30563"/>
                  </a:lnTo>
                  <a:lnTo>
                    <a:pt x="31408" y="21091"/>
                  </a:lnTo>
                  <a:lnTo>
                    <a:pt x="348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862311" y="3717789"/>
              <a:ext cx="21290" cy="336303"/>
            </a:xfrm>
            <a:custGeom>
              <a:rect b="b" l="l" r="r" t="t"/>
              <a:pathLst>
                <a:path extrusionOk="0" h="19493" w="1234">
                  <a:moveTo>
                    <a:pt x="1233" y="0"/>
                  </a:moveTo>
                  <a:lnTo>
                    <a:pt x="1233" y="0"/>
                  </a:lnTo>
                  <a:cubicBezTo>
                    <a:pt x="1096" y="1621"/>
                    <a:pt x="959" y="3241"/>
                    <a:pt x="845" y="4862"/>
                  </a:cubicBezTo>
                  <a:lnTo>
                    <a:pt x="526" y="9746"/>
                  </a:lnTo>
                  <a:lnTo>
                    <a:pt x="229" y="14608"/>
                  </a:lnTo>
                  <a:cubicBezTo>
                    <a:pt x="138" y="16252"/>
                    <a:pt x="69" y="17872"/>
                    <a:pt x="1" y="19493"/>
                  </a:cubicBezTo>
                  <a:cubicBezTo>
                    <a:pt x="138" y="17872"/>
                    <a:pt x="252" y="16252"/>
                    <a:pt x="366" y="14631"/>
                  </a:cubicBezTo>
                  <a:lnTo>
                    <a:pt x="708" y="9746"/>
                  </a:lnTo>
                  <a:lnTo>
                    <a:pt x="982" y="4885"/>
                  </a:lnTo>
                  <a:cubicBezTo>
                    <a:pt x="1073" y="3241"/>
                    <a:pt x="1165" y="1621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53"/>
          <p:cNvSpPr txBox="1"/>
          <p:nvPr>
            <p:ph type="title"/>
          </p:nvPr>
        </p:nvSpPr>
        <p:spPr>
          <a:xfrm>
            <a:off x="720000" y="1038850"/>
            <a:ext cx="38247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 Q1 AND Q2 2022 MANY COMPANY DO FINANCIAL EFFICIENCY.</a:t>
            </a:r>
            <a:r>
              <a:rPr lang="en" sz="2500">
                <a:solidFill>
                  <a:schemeClr val="accent1"/>
                </a:solidFill>
              </a:rPr>
              <a:t> DOES THIS AFFECT PEOPLEU PERFORMANCE?</a:t>
            </a:r>
            <a:endParaRPr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890" name="Google Shape;890;p54"/>
          <p:cNvSpPr txBox="1"/>
          <p:nvPr>
            <p:ph idx="1" type="subTitle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QUERY DATASET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91" name="Google Shape;891;p54"/>
          <p:cNvSpPr txBox="1"/>
          <p:nvPr>
            <p:ph idx="2" type="subTitle"/>
          </p:nvPr>
        </p:nvSpPr>
        <p:spPr>
          <a:xfrm>
            <a:off x="715050" y="3332025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data is stored in bigquery, containing 9 tables.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2" name="Google Shape;892;p54"/>
          <p:cNvSpPr txBox="1"/>
          <p:nvPr>
            <p:ph idx="3" type="subTitle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DATA CLEANING &amp; ADDING FEATURE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893" name="Google Shape;893;p54"/>
          <p:cNvSpPr txBox="1"/>
          <p:nvPr>
            <p:ph idx="4" type="subTitle"/>
          </p:nvPr>
        </p:nvSpPr>
        <p:spPr>
          <a:xfrm>
            <a:off x="3374850" y="3332025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step is done in Google Colab. Added some feature for easier analysis.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4" name="Google Shape;894;p54"/>
          <p:cNvSpPr txBox="1"/>
          <p:nvPr>
            <p:ph idx="5" type="subTitle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ANALYSIS &amp; VISUALIZATION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95" name="Google Shape;895;p54"/>
          <p:cNvSpPr txBox="1"/>
          <p:nvPr>
            <p:ph idx="6" type="subTitle"/>
          </p:nvPr>
        </p:nvSpPr>
        <p:spPr>
          <a:xfrm>
            <a:off x="6034650" y="3332025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step is done in Tableau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96" name="Google Shape;896;p54"/>
          <p:cNvGrpSpPr/>
          <p:nvPr/>
        </p:nvGrpSpPr>
        <p:grpSpPr>
          <a:xfrm>
            <a:off x="4179450" y="1691250"/>
            <a:ext cx="785100" cy="785100"/>
            <a:chOff x="4179450" y="1915150"/>
            <a:chExt cx="785100" cy="785100"/>
          </a:xfrm>
        </p:grpSpPr>
        <p:sp>
          <p:nvSpPr>
            <p:cNvPr id="897" name="Google Shape;897;p54"/>
            <p:cNvSpPr/>
            <p:nvPr/>
          </p:nvSpPr>
          <p:spPr>
            <a:xfrm>
              <a:off x="41794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8" name="Google Shape;898;p54"/>
            <p:cNvGrpSpPr/>
            <p:nvPr/>
          </p:nvGrpSpPr>
          <p:grpSpPr>
            <a:xfrm>
              <a:off x="4320051" y="2067834"/>
              <a:ext cx="503919" cy="503915"/>
              <a:chOff x="4320051" y="2067834"/>
              <a:chExt cx="503919" cy="503915"/>
            </a:xfrm>
          </p:grpSpPr>
          <p:sp>
            <p:nvSpPr>
              <p:cNvPr id="899" name="Google Shape;899;p54"/>
              <p:cNvSpPr/>
              <p:nvPr/>
            </p:nvSpPr>
            <p:spPr>
              <a:xfrm>
                <a:off x="4320583" y="2067834"/>
                <a:ext cx="382039" cy="251961"/>
              </a:xfrm>
              <a:custGeom>
                <a:rect b="b" l="l" r="r" t="t"/>
                <a:pathLst>
                  <a:path extrusionOk="0" h="7103" w="1077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2527" y="7103"/>
                    </a:lnTo>
                    <a:cubicBezTo>
                      <a:pt x="2772" y="7103"/>
                      <a:pt x="2989" y="6901"/>
                      <a:pt x="2989" y="6641"/>
                    </a:cubicBezTo>
                    <a:lnTo>
                      <a:pt x="2989" y="6179"/>
                    </a:lnTo>
                    <a:cubicBezTo>
                      <a:pt x="2989" y="5991"/>
                      <a:pt x="2902" y="5804"/>
                      <a:pt x="2758" y="5674"/>
                    </a:cubicBezTo>
                    <a:cubicBezTo>
                      <a:pt x="1848" y="4909"/>
                      <a:pt x="2382" y="3436"/>
                      <a:pt x="3566" y="3436"/>
                    </a:cubicBezTo>
                    <a:cubicBezTo>
                      <a:pt x="4750" y="3436"/>
                      <a:pt x="5284" y="4909"/>
                      <a:pt x="4360" y="5674"/>
                    </a:cubicBezTo>
                    <a:cubicBezTo>
                      <a:pt x="4216" y="5804"/>
                      <a:pt x="4129" y="5991"/>
                      <a:pt x="4129" y="6179"/>
                    </a:cubicBezTo>
                    <a:lnTo>
                      <a:pt x="4129" y="6655"/>
                    </a:lnTo>
                    <a:cubicBezTo>
                      <a:pt x="4129" y="6901"/>
                      <a:pt x="4331" y="7103"/>
                      <a:pt x="4591" y="7103"/>
                    </a:cubicBezTo>
                    <a:lnTo>
                      <a:pt x="7088" y="7103"/>
                    </a:lnTo>
                    <a:lnTo>
                      <a:pt x="7088" y="4577"/>
                    </a:lnTo>
                    <a:cubicBezTo>
                      <a:pt x="7088" y="4331"/>
                      <a:pt x="7290" y="4129"/>
                      <a:pt x="7550" y="4129"/>
                    </a:cubicBezTo>
                    <a:lnTo>
                      <a:pt x="8012" y="4129"/>
                    </a:lnTo>
                    <a:cubicBezTo>
                      <a:pt x="8214" y="4129"/>
                      <a:pt x="8402" y="4216"/>
                      <a:pt x="8532" y="4360"/>
                    </a:cubicBezTo>
                    <a:cubicBezTo>
                      <a:pt x="8795" y="4680"/>
                      <a:pt x="9150" y="4823"/>
                      <a:pt x="9499" y="4823"/>
                    </a:cubicBezTo>
                    <a:cubicBezTo>
                      <a:pt x="10143" y="4823"/>
                      <a:pt x="10769" y="4334"/>
                      <a:pt x="10769" y="3566"/>
                    </a:cubicBezTo>
                    <a:cubicBezTo>
                      <a:pt x="10769" y="2788"/>
                      <a:pt x="10142" y="2296"/>
                      <a:pt x="9496" y="2296"/>
                    </a:cubicBezTo>
                    <a:cubicBezTo>
                      <a:pt x="9148" y="2296"/>
                      <a:pt x="8795" y="2439"/>
                      <a:pt x="8532" y="2758"/>
                    </a:cubicBezTo>
                    <a:cubicBezTo>
                      <a:pt x="8402" y="2902"/>
                      <a:pt x="8214" y="2989"/>
                      <a:pt x="8012" y="2989"/>
                    </a:cubicBezTo>
                    <a:lnTo>
                      <a:pt x="7550" y="2989"/>
                    </a:lnTo>
                    <a:cubicBezTo>
                      <a:pt x="7305" y="2989"/>
                      <a:pt x="7088" y="2772"/>
                      <a:pt x="7088" y="2527"/>
                    </a:cubicBezTo>
                    <a:lnTo>
                      <a:pt x="7088" y="232"/>
                    </a:lnTo>
                    <a:cubicBezTo>
                      <a:pt x="7103" y="116"/>
                      <a:pt x="7002" y="1"/>
                      <a:pt x="68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54"/>
              <p:cNvSpPr/>
              <p:nvPr/>
            </p:nvSpPr>
            <p:spPr>
              <a:xfrm>
                <a:off x="4572005" y="2067834"/>
                <a:ext cx="251961" cy="382039"/>
              </a:xfrm>
              <a:custGeom>
                <a:rect b="b" l="l" r="r" t="t"/>
                <a:pathLst>
                  <a:path extrusionOk="0" h="10770" w="7103">
                    <a:moveTo>
                      <a:pt x="246" y="1"/>
                    </a:moveTo>
                    <a:cubicBezTo>
                      <a:pt x="116" y="1"/>
                      <a:pt x="15" y="102"/>
                      <a:pt x="15" y="232"/>
                    </a:cubicBezTo>
                    <a:lnTo>
                      <a:pt x="15" y="2512"/>
                    </a:lnTo>
                    <a:cubicBezTo>
                      <a:pt x="15" y="2772"/>
                      <a:pt x="217" y="2974"/>
                      <a:pt x="462" y="2974"/>
                    </a:cubicBezTo>
                    <a:lnTo>
                      <a:pt x="924" y="2974"/>
                    </a:lnTo>
                    <a:cubicBezTo>
                      <a:pt x="1126" y="2974"/>
                      <a:pt x="1314" y="2902"/>
                      <a:pt x="1444" y="2743"/>
                    </a:cubicBezTo>
                    <a:cubicBezTo>
                      <a:pt x="1705" y="2427"/>
                      <a:pt x="2056" y="2285"/>
                      <a:pt x="2402" y="2285"/>
                    </a:cubicBezTo>
                    <a:cubicBezTo>
                      <a:pt x="3050" y="2285"/>
                      <a:pt x="3681" y="2780"/>
                      <a:pt x="3681" y="3552"/>
                    </a:cubicBezTo>
                    <a:cubicBezTo>
                      <a:pt x="3681" y="4323"/>
                      <a:pt x="3050" y="4819"/>
                      <a:pt x="2402" y="4819"/>
                    </a:cubicBezTo>
                    <a:cubicBezTo>
                      <a:pt x="2056" y="4819"/>
                      <a:pt x="1705" y="4677"/>
                      <a:pt x="1444" y="4360"/>
                    </a:cubicBezTo>
                    <a:cubicBezTo>
                      <a:pt x="1314" y="4201"/>
                      <a:pt x="1126" y="4115"/>
                      <a:pt x="924" y="4115"/>
                    </a:cubicBezTo>
                    <a:lnTo>
                      <a:pt x="448" y="4115"/>
                    </a:lnTo>
                    <a:cubicBezTo>
                      <a:pt x="202" y="4115"/>
                      <a:pt x="0" y="4317"/>
                      <a:pt x="0" y="4577"/>
                    </a:cubicBezTo>
                    <a:lnTo>
                      <a:pt x="0" y="7103"/>
                    </a:lnTo>
                    <a:lnTo>
                      <a:pt x="2526" y="7103"/>
                    </a:lnTo>
                    <a:cubicBezTo>
                      <a:pt x="2772" y="7103"/>
                      <a:pt x="2974" y="7305"/>
                      <a:pt x="2974" y="7565"/>
                    </a:cubicBezTo>
                    <a:lnTo>
                      <a:pt x="2974" y="8012"/>
                    </a:lnTo>
                    <a:cubicBezTo>
                      <a:pt x="2988" y="8214"/>
                      <a:pt x="2902" y="8402"/>
                      <a:pt x="2743" y="8532"/>
                    </a:cubicBezTo>
                    <a:cubicBezTo>
                      <a:pt x="1833" y="9283"/>
                      <a:pt x="2368" y="10769"/>
                      <a:pt x="3551" y="10769"/>
                    </a:cubicBezTo>
                    <a:cubicBezTo>
                      <a:pt x="4735" y="10769"/>
                      <a:pt x="5269" y="9283"/>
                      <a:pt x="4360" y="8532"/>
                    </a:cubicBezTo>
                    <a:cubicBezTo>
                      <a:pt x="4201" y="8402"/>
                      <a:pt x="4114" y="8214"/>
                      <a:pt x="4129" y="8012"/>
                    </a:cubicBezTo>
                    <a:lnTo>
                      <a:pt x="4129" y="7550"/>
                    </a:lnTo>
                    <a:cubicBezTo>
                      <a:pt x="4129" y="7305"/>
                      <a:pt x="4331" y="7103"/>
                      <a:pt x="4576" y="7103"/>
                    </a:cubicBezTo>
                    <a:lnTo>
                      <a:pt x="6886" y="7103"/>
                    </a:lnTo>
                    <a:cubicBezTo>
                      <a:pt x="7001" y="7103"/>
                      <a:pt x="7102" y="7002"/>
                      <a:pt x="7102" y="6872"/>
                    </a:cubicBezTo>
                    <a:lnTo>
                      <a:pt x="7102" y="925"/>
                    </a:lnTo>
                    <a:cubicBezTo>
                      <a:pt x="7102" y="419"/>
                      <a:pt x="6698" y="1"/>
                      <a:pt x="6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54"/>
              <p:cNvSpPr/>
              <p:nvPr/>
            </p:nvSpPr>
            <p:spPr>
              <a:xfrm>
                <a:off x="4441931" y="2319256"/>
                <a:ext cx="382039" cy="252493"/>
              </a:xfrm>
              <a:custGeom>
                <a:rect b="b" l="l" r="r" t="t"/>
                <a:pathLst>
                  <a:path extrusionOk="0" h="7118" w="10770">
                    <a:moveTo>
                      <a:pt x="3682" y="0"/>
                    </a:moveTo>
                    <a:lnTo>
                      <a:pt x="3682" y="2527"/>
                    </a:lnTo>
                    <a:cubicBezTo>
                      <a:pt x="3682" y="2786"/>
                      <a:pt x="3480" y="2989"/>
                      <a:pt x="3220" y="2989"/>
                    </a:cubicBezTo>
                    <a:lnTo>
                      <a:pt x="2758" y="2989"/>
                    </a:lnTo>
                    <a:cubicBezTo>
                      <a:pt x="2556" y="2989"/>
                      <a:pt x="2368" y="2902"/>
                      <a:pt x="2238" y="2743"/>
                    </a:cubicBezTo>
                    <a:cubicBezTo>
                      <a:pt x="1977" y="2426"/>
                      <a:pt x="1626" y="2285"/>
                      <a:pt x="1279" y="2285"/>
                    </a:cubicBezTo>
                    <a:cubicBezTo>
                      <a:pt x="632" y="2285"/>
                      <a:pt x="1" y="2780"/>
                      <a:pt x="1" y="3552"/>
                    </a:cubicBezTo>
                    <a:cubicBezTo>
                      <a:pt x="1" y="4323"/>
                      <a:pt x="632" y="4818"/>
                      <a:pt x="1279" y="4818"/>
                    </a:cubicBezTo>
                    <a:cubicBezTo>
                      <a:pt x="1626" y="4818"/>
                      <a:pt x="1977" y="4677"/>
                      <a:pt x="2238" y="4360"/>
                    </a:cubicBezTo>
                    <a:cubicBezTo>
                      <a:pt x="2368" y="4201"/>
                      <a:pt x="2556" y="4129"/>
                      <a:pt x="2758" y="4129"/>
                    </a:cubicBezTo>
                    <a:lnTo>
                      <a:pt x="3220" y="4129"/>
                    </a:lnTo>
                    <a:cubicBezTo>
                      <a:pt x="3465" y="4129"/>
                      <a:pt x="3667" y="4331"/>
                      <a:pt x="3667" y="4591"/>
                    </a:cubicBezTo>
                    <a:lnTo>
                      <a:pt x="3667" y="6872"/>
                    </a:lnTo>
                    <a:cubicBezTo>
                      <a:pt x="3667" y="7002"/>
                      <a:pt x="3768" y="7117"/>
                      <a:pt x="3913" y="7117"/>
                    </a:cubicBezTo>
                    <a:lnTo>
                      <a:pt x="9860" y="7117"/>
                    </a:lnTo>
                    <a:cubicBezTo>
                      <a:pt x="10365" y="7117"/>
                      <a:pt x="10769" y="6698"/>
                      <a:pt x="10769" y="6193"/>
                    </a:cubicBezTo>
                    <a:lnTo>
                      <a:pt x="10769" y="246"/>
                    </a:lnTo>
                    <a:cubicBezTo>
                      <a:pt x="10769" y="116"/>
                      <a:pt x="10668" y="15"/>
                      <a:pt x="10553" y="15"/>
                    </a:cubicBezTo>
                    <a:lnTo>
                      <a:pt x="8272" y="15"/>
                    </a:lnTo>
                    <a:cubicBezTo>
                      <a:pt x="8012" y="15"/>
                      <a:pt x="7810" y="217"/>
                      <a:pt x="7810" y="477"/>
                    </a:cubicBezTo>
                    <a:lnTo>
                      <a:pt x="7810" y="924"/>
                    </a:lnTo>
                    <a:cubicBezTo>
                      <a:pt x="7796" y="1126"/>
                      <a:pt x="7882" y="1314"/>
                      <a:pt x="8041" y="1444"/>
                    </a:cubicBezTo>
                    <a:cubicBezTo>
                      <a:pt x="8951" y="2195"/>
                      <a:pt x="8416" y="3681"/>
                      <a:pt x="7233" y="3681"/>
                    </a:cubicBezTo>
                    <a:cubicBezTo>
                      <a:pt x="6049" y="3681"/>
                      <a:pt x="5515" y="2195"/>
                      <a:pt x="6424" y="1444"/>
                    </a:cubicBezTo>
                    <a:cubicBezTo>
                      <a:pt x="6583" y="1314"/>
                      <a:pt x="6670" y="1126"/>
                      <a:pt x="6670" y="924"/>
                    </a:cubicBezTo>
                    <a:lnTo>
                      <a:pt x="6670" y="462"/>
                    </a:lnTo>
                    <a:cubicBezTo>
                      <a:pt x="6670" y="203"/>
                      <a:pt x="6453" y="0"/>
                      <a:pt x="6208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54"/>
              <p:cNvSpPr/>
              <p:nvPr/>
            </p:nvSpPr>
            <p:spPr>
              <a:xfrm>
                <a:off x="4320051" y="2189714"/>
                <a:ext cx="252493" cy="381507"/>
              </a:xfrm>
              <a:custGeom>
                <a:rect b="b" l="l" r="r" t="t"/>
                <a:pathLst>
                  <a:path extrusionOk="0" h="10755" w="7118">
                    <a:moveTo>
                      <a:pt x="3566" y="0"/>
                    </a:moveTo>
                    <a:cubicBezTo>
                      <a:pt x="2383" y="0"/>
                      <a:pt x="1849" y="1473"/>
                      <a:pt x="2758" y="2238"/>
                    </a:cubicBezTo>
                    <a:cubicBezTo>
                      <a:pt x="2917" y="2368"/>
                      <a:pt x="2989" y="2555"/>
                      <a:pt x="2989" y="2743"/>
                    </a:cubicBezTo>
                    <a:lnTo>
                      <a:pt x="2989" y="3205"/>
                    </a:lnTo>
                    <a:cubicBezTo>
                      <a:pt x="2989" y="3465"/>
                      <a:pt x="2787" y="3667"/>
                      <a:pt x="2527" y="3667"/>
                    </a:cubicBezTo>
                    <a:lnTo>
                      <a:pt x="246" y="3667"/>
                    </a:lnTo>
                    <a:cubicBezTo>
                      <a:pt x="238" y="3666"/>
                      <a:pt x="230" y="3665"/>
                      <a:pt x="222" y="3665"/>
                    </a:cubicBezTo>
                    <a:cubicBezTo>
                      <a:pt x="102" y="3665"/>
                      <a:pt x="1" y="3762"/>
                      <a:pt x="1" y="3883"/>
                    </a:cubicBezTo>
                    <a:lnTo>
                      <a:pt x="1" y="9845"/>
                    </a:lnTo>
                    <a:cubicBezTo>
                      <a:pt x="1" y="10350"/>
                      <a:pt x="405" y="10755"/>
                      <a:pt x="925" y="10755"/>
                    </a:cubicBezTo>
                    <a:lnTo>
                      <a:pt x="6872" y="10755"/>
                    </a:lnTo>
                    <a:cubicBezTo>
                      <a:pt x="7002" y="10755"/>
                      <a:pt x="7103" y="10654"/>
                      <a:pt x="7103" y="10524"/>
                    </a:cubicBezTo>
                    <a:lnTo>
                      <a:pt x="7103" y="8257"/>
                    </a:lnTo>
                    <a:cubicBezTo>
                      <a:pt x="7103" y="7997"/>
                      <a:pt x="6901" y="7795"/>
                      <a:pt x="6641" y="7795"/>
                    </a:cubicBezTo>
                    <a:lnTo>
                      <a:pt x="6194" y="7795"/>
                    </a:lnTo>
                    <a:cubicBezTo>
                      <a:pt x="5992" y="7795"/>
                      <a:pt x="5804" y="7882"/>
                      <a:pt x="5674" y="8026"/>
                    </a:cubicBezTo>
                    <a:cubicBezTo>
                      <a:pt x="5408" y="8343"/>
                      <a:pt x="5055" y="8485"/>
                      <a:pt x="4709" y="8485"/>
                    </a:cubicBezTo>
                    <a:cubicBezTo>
                      <a:pt x="4062" y="8485"/>
                      <a:pt x="3437" y="7989"/>
                      <a:pt x="3437" y="7218"/>
                    </a:cubicBezTo>
                    <a:cubicBezTo>
                      <a:pt x="3437" y="6450"/>
                      <a:pt x="4057" y="5955"/>
                      <a:pt x="4701" y="5955"/>
                    </a:cubicBezTo>
                    <a:cubicBezTo>
                      <a:pt x="5050" y="5955"/>
                      <a:pt x="5406" y="6100"/>
                      <a:pt x="5674" y="6424"/>
                    </a:cubicBezTo>
                    <a:cubicBezTo>
                      <a:pt x="5804" y="6568"/>
                      <a:pt x="5992" y="6655"/>
                      <a:pt x="6194" y="6655"/>
                    </a:cubicBezTo>
                    <a:lnTo>
                      <a:pt x="6656" y="6655"/>
                    </a:lnTo>
                    <a:cubicBezTo>
                      <a:pt x="6916" y="6655"/>
                      <a:pt x="7118" y="6453"/>
                      <a:pt x="7118" y="6193"/>
                    </a:cubicBezTo>
                    <a:lnTo>
                      <a:pt x="7118" y="3667"/>
                    </a:lnTo>
                    <a:lnTo>
                      <a:pt x="4591" y="3667"/>
                    </a:lnTo>
                    <a:cubicBezTo>
                      <a:pt x="4346" y="3667"/>
                      <a:pt x="4129" y="3465"/>
                      <a:pt x="4129" y="3219"/>
                    </a:cubicBezTo>
                    <a:lnTo>
                      <a:pt x="4129" y="2743"/>
                    </a:lnTo>
                    <a:cubicBezTo>
                      <a:pt x="4129" y="2555"/>
                      <a:pt x="4216" y="2368"/>
                      <a:pt x="4375" y="2238"/>
                    </a:cubicBezTo>
                    <a:cubicBezTo>
                      <a:pt x="5284" y="1473"/>
                      <a:pt x="4750" y="0"/>
                      <a:pt x="3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878CF0"/>
                  </a:solidFill>
                </a:endParaRPr>
              </a:p>
            </p:txBody>
          </p:sp>
          <p:sp>
            <p:nvSpPr>
              <p:cNvPr id="903" name="Google Shape;903;p54"/>
              <p:cNvSpPr/>
              <p:nvPr/>
            </p:nvSpPr>
            <p:spPr>
              <a:xfrm>
                <a:off x="4320583" y="2319256"/>
                <a:ext cx="56862" cy="251961"/>
              </a:xfrm>
              <a:custGeom>
                <a:rect b="b" l="l" r="r" t="t"/>
                <a:pathLst>
                  <a:path extrusionOk="0" h="7103" w="1603">
                    <a:moveTo>
                      <a:pt x="231" y="0"/>
                    </a:moveTo>
                    <a:cubicBezTo>
                      <a:pt x="101" y="0"/>
                      <a:pt x="0" y="101"/>
                      <a:pt x="0" y="231"/>
                    </a:cubicBezTo>
                    <a:lnTo>
                      <a:pt x="0" y="6193"/>
                    </a:lnTo>
                    <a:cubicBezTo>
                      <a:pt x="0" y="6698"/>
                      <a:pt x="405" y="7103"/>
                      <a:pt x="910" y="7103"/>
                    </a:cubicBezTo>
                    <a:lnTo>
                      <a:pt x="1603" y="7103"/>
                    </a:lnTo>
                    <a:cubicBezTo>
                      <a:pt x="1097" y="7103"/>
                      <a:pt x="693" y="6698"/>
                      <a:pt x="693" y="6193"/>
                    </a:cubicBezTo>
                    <a:lnTo>
                      <a:pt x="693" y="231"/>
                    </a:lnTo>
                    <a:cubicBezTo>
                      <a:pt x="693" y="101"/>
                      <a:pt x="794" y="0"/>
                      <a:pt x="9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54"/>
              <p:cNvSpPr/>
              <p:nvPr/>
            </p:nvSpPr>
            <p:spPr>
              <a:xfrm>
                <a:off x="4385709" y="2190033"/>
                <a:ext cx="69065" cy="129758"/>
              </a:xfrm>
              <a:custGeom>
                <a:rect b="b" l="l" r="r" t="t"/>
                <a:pathLst>
                  <a:path extrusionOk="0" h="3658" w="1947">
                    <a:moveTo>
                      <a:pt x="1714" y="0"/>
                    </a:moveTo>
                    <a:cubicBezTo>
                      <a:pt x="590" y="0"/>
                      <a:pt x="1" y="1444"/>
                      <a:pt x="907" y="2229"/>
                    </a:cubicBezTo>
                    <a:cubicBezTo>
                      <a:pt x="1066" y="2359"/>
                      <a:pt x="1138" y="2546"/>
                      <a:pt x="1138" y="2748"/>
                    </a:cubicBezTo>
                    <a:lnTo>
                      <a:pt x="1138" y="3196"/>
                    </a:lnTo>
                    <a:cubicBezTo>
                      <a:pt x="1138" y="3456"/>
                      <a:pt x="936" y="3658"/>
                      <a:pt x="676" y="3658"/>
                    </a:cubicBezTo>
                    <a:lnTo>
                      <a:pt x="1138" y="3658"/>
                    </a:lnTo>
                    <a:cubicBezTo>
                      <a:pt x="1398" y="3658"/>
                      <a:pt x="1600" y="3456"/>
                      <a:pt x="1600" y="3196"/>
                    </a:cubicBezTo>
                    <a:lnTo>
                      <a:pt x="1600" y="2734"/>
                    </a:lnTo>
                    <a:cubicBezTo>
                      <a:pt x="1600" y="2546"/>
                      <a:pt x="1513" y="2359"/>
                      <a:pt x="1369" y="2229"/>
                    </a:cubicBezTo>
                    <a:cubicBezTo>
                      <a:pt x="561" y="1536"/>
                      <a:pt x="893" y="222"/>
                      <a:pt x="1946" y="20"/>
                    </a:cubicBezTo>
                    <a:cubicBezTo>
                      <a:pt x="1867" y="7"/>
                      <a:pt x="1789" y="0"/>
                      <a:pt x="1714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54"/>
              <p:cNvSpPr/>
              <p:nvPr/>
            </p:nvSpPr>
            <p:spPr>
              <a:xfrm>
                <a:off x="4320583" y="2067834"/>
                <a:ext cx="56862" cy="251961"/>
              </a:xfrm>
              <a:custGeom>
                <a:rect b="b" l="l" r="r" t="t"/>
                <a:pathLst>
                  <a:path extrusionOk="0" h="7103" w="1603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910" y="7103"/>
                    </a:lnTo>
                    <a:cubicBezTo>
                      <a:pt x="794" y="7103"/>
                      <a:pt x="693" y="7002"/>
                      <a:pt x="693" y="6872"/>
                    </a:cubicBezTo>
                    <a:lnTo>
                      <a:pt x="693" y="925"/>
                    </a:lnTo>
                    <a:cubicBezTo>
                      <a:pt x="693" y="405"/>
                      <a:pt x="1097" y="1"/>
                      <a:pt x="16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54"/>
              <p:cNvSpPr/>
              <p:nvPr/>
            </p:nvSpPr>
            <p:spPr>
              <a:xfrm>
                <a:off x="4665686" y="2148567"/>
                <a:ext cx="60977" cy="90065"/>
              </a:xfrm>
              <a:custGeom>
                <a:rect b="b" l="l" r="r" t="t"/>
                <a:pathLst>
                  <a:path extrusionOk="0" h="2539" w="1719">
                    <a:moveTo>
                      <a:pt x="347" y="0"/>
                    </a:moveTo>
                    <a:cubicBezTo>
                      <a:pt x="233" y="0"/>
                      <a:pt x="116" y="16"/>
                      <a:pt x="1" y="49"/>
                    </a:cubicBezTo>
                    <a:cubicBezTo>
                      <a:pt x="1343" y="323"/>
                      <a:pt x="1343" y="2228"/>
                      <a:pt x="15" y="2517"/>
                    </a:cubicBezTo>
                    <a:cubicBezTo>
                      <a:pt x="87" y="2532"/>
                      <a:pt x="163" y="2539"/>
                      <a:pt x="241" y="2539"/>
                    </a:cubicBezTo>
                    <a:cubicBezTo>
                      <a:pt x="318" y="2539"/>
                      <a:pt x="398" y="2532"/>
                      <a:pt x="477" y="2517"/>
                    </a:cubicBezTo>
                    <a:cubicBezTo>
                      <a:pt x="1213" y="2445"/>
                      <a:pt x="1719" y="1752"/>
                      <a:pt x="1589" y="1016"/>
                    </a:cubicBezTo>
                    <a:cubicBezTo>
                      <a:pt x="1468" y="412"/>
                      <a:pt x="933" y="0"/>
                      <a:pt x="34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54"/>
              <p:cNvSpPr/>
              <p:nvPr/>
            </p:nvSpPr>
            <p:spPr>
              <a:xfrm>
                <a:off x="4572502" y="2067834"/>
                <a:ext cx="32315" cy="106027"/>
              </a:xfrm>
              <a:custGeom>
                <a:rect b="b" l="l" r="r" t="t"/>
                <a:pathLst>
                  <a:path extrusionOk="0" h="2989" w="911">
                    <a:moveTo>
                      <a:pt x="232" y="1"/>
                    </a:moveTo>
                    <a:cubicBezTo>
                      <a:pt x="102" y="1"/>
                      <a:pt x="1" y="102"/>
                      <a:pt x="1" y="232"/>
                    </a:cubicBezTo>
                    <a:lnTo>
                      <a:pt x="1" y="2527"/>
                    </a:lnTo>
                    <a:cubicBezTo>
                      <a:pt x="1" y="2772"/>
                      <a:pt x="203" y="2974"/>
                      <a:pt x="448" y="2989"/>
                    </a:cubicBezTo>
                    <a:lnTo>
                      <a:pt x="910" y="2989"/>
                    </a:lnTo>
                    <a:cubicBezTo>
                      <a:pt x="665" y="2974"/>
                      <a:pt x="448" y="2772"/>
                      <a:pt x="448" y="2527"/>
                    </a:cubicBezTo>
                    <a:lnTo>
                      <a:pt x="448" y="232"/>
                    </a:lnTo>
                    <a:cubicBezTo>
                      <a:pt x="448" y="102"/>
                      <a:pt x="549" y="1"/>
                      <a:pt x="679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54"/>
              <p:cNvSpPr/>
              <p:nvPr/>
            </p:nvSpPr>
            <p:spPr>
              <a:xfrm>
                <a:off x="4572502" y="2214296"/>
                <a:ext cx="32315" cy="105495"/>
              </a:xfrm>
              <a:custGeom>
                <a:rect b="b" l="l" r="r" t="t"/>
                <a:pathLst>
                  <a:path extrusionOk="0" h="2974" w="911">
                    <a:moveTo>
                      <a:pt x="448" y="0"/>
                    </a:moveTo>
                    <a:cubicBezTo>
                      <a:pt x="203" y="0"/>
                      <a:pt x="1" y="202"/>
                      <a:pt x="1" y="448"/>
                    </a:cubicBezTo>
                    <a:lnTo>
                      <a:pt x="1" y="2974"/>
                    </a:lnTo>
                    <a:lnTo>
                      <a:pt x="448" y="2974"/>
                    </a:lnTo>
                    <a:lnTo>
                      <a:pt x="448" y="448"/>
                    </a:lnTo>
                    <a:cubicBezTo>
                      <a:pt x="448" y="202"/>
                      <a:pt x="665" y="0"/>
                      <a:pt x="910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54"/>
              <p:cNvSpPr/>
              <p:nvPr/>
            </p:nvSpPr>
            <p:spPr>
              <a:xfrm>
                <a:off x="4641104" y="2319752"/>
                <a:ext cx="65092" cy="129865"/>
              </a:xfrm>
              <a:custGeom>
                <a:rect b="b" l="l" r="r" t="t"/>
                <a:pathLst>
                  <a:path extrusionOk="0" h="3661" w="1835">
                    <a:moveTo>
                      <a:pt x="578" y="1"/>
                    </a:moveTo>
                    <a:cubicBezTo>
                      <a:pt x="824" y="1"/>
                      <a:pt x="1026" y="203"/>
                      <a:pt x="1026" y="463"/>
                    </a:cubicBezTo>
                    <a:lnTo>
                      <a:pt x="1026" y="925"/>
                    </a:lnTo>
                    <a:cubicBezTo>
                      <a:pt x="1026" y="1127"/>
                      <a:pt x="939" y="1314"/>
                      <a:pt x="795" y="1444"/>
                    </a:cubicBezTo>
                    <a:cubicBezTo>
                      <a:pt x="1" y="2108"/>
                      <a:pt x="319" y="3408"/>
                      <a:pt x="1329" y="3639"/>
                    </a:cubicBezTo>
                    <a:cubicBezTo>
                      <a:pt x="1416" y="3653"/>
                      <a:pt x="1499" y="3660"/>
                      <a:pt x="1582" y="3660"/>
                    </a:cubicBezTo>
                    <a:cubicBezTo>
                      <a:pt x="1665" y="3660"/>
                      <a:pt x="1748" y="3653"/>
                      <a:pt x="1834" y="3639"/>
                    </a:cubicBezTo>
                    <a:lnTo>
                      <a:pt x="1791" y="3624"/>
                    </a:lnTo>
                    <a:cubicBezTo>
                      <a:pt x="780" y="3393"/>
                      <a:pt x="463" y="2108"/>
                      <a:pt x="1257" y="1430"/>
                    </a:cubicBezTo>
                    <a:cubicBezTo>
                      <a:pt x="1401" y="1314"/>
                      <a:pt x="1488" y="1112"/>
                      <a:pt x="1488" y="925"/>
                    </a:cubicBezTo>
                    <a:lnTo>
                      <a:pt x="1488" y="463"/>
                    </a:lnTo>
                    <a:cubicBezTo>
                      <a:pt x="1488" y="203"/>
                      <a:pt x="1286" y="1"/>
                      <a:pt x="1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54"/>
              <p:cNvSpPr/>
              <p:nvPr/>
            </p:nvSpPr>
            <p:spPr>
              <a:xfrm>
                <a:off x="4556114" y="2319256"/>
                <a:ext cx="32315" cy="106027"/>
              </a:xfrm>
              <a:custGeom>
                <a:rect b="b" l="l" r="r" t="t"/>
                <a:pathLst>
                  <a:path extrusionOk="0" h="2989" w="911">
                    <a:moveTo>
                      <a:pt x="448" y="0"/>
                    </a:moveTo>
                    <a:lnTo>
                      <a:pt x="448" y="2527"/>
                    </a:lnTo>
                    <a:cubicBezTo>
                      <a:pt x="448" y="2786"/>
                      <a:pt x="246" y="2989"/>
                      <a:pt x="1" y="2989"/>
                    </a:cubicBezTo>
                    <a:lnTo>
                      <a:pt x="463" y="2989"/>
                    </a:lnTo>
                    <a:cubicBezTo>
                      <a:pt x="708" y="2989"/>
                      <a:pt x="910" y="2786"/>
                      <a:pt x="910" y="2527"/>
                    </a:cubicBezTo>
                    <a:lnTo>
                      <a:pt x="9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54"/>
              <p:cNvSpPr/>
              <p:nvPr/>
            </p:nvSpPr>
            <p:spPr>
              <a:xfrm>
                <a:off x="4433737" y="2400911"/>
                <a:ext cx="61474" cy="90100"/>
              </a:xfrm>
              <a:custGeom>
                <a:rect b="b" l="l" r="r" t="t"/>
                <a:pathLst>
                  <a:path extrusionOk="0" h="2540" w="1733">
                    <a:moveTo>
                      <a:pt x="1487" y="1"/>
                    </a:moveTo>
                    <a:cubicBezTo>
                      <a:pt x="1412" y="1"/>
                      <a:pt x="1336" y="8"/>
                      <a:pt x="1256" y="23"/>
                    </a:cubicBezTo>
                    <a:cubicBezTo>
                      <a:pt x="520" y="95"/>
                      <a:pt x="1" y="788"/>
                      <a:pt x="145" y="1509"/>
                    </a:cubicBezTo>
                    <a:cubicBezTo>
                      <a:pt x="254" y="2126"/>
                      <a:pt x="787" y="2540"/>
                      <a:pt x="1382" y="2540"/>
                    </a:cubicBezTo>
                    <a:cubicBezTo>
                      <a:pt x="1497" y="2540"/>
                      <a:pt x="1615" y="2524"/>
                      <a:pt x="1733" y="2491"/>
                    </a:cubicBezTo>
                    <a:cubicBezTo>
                      <a:pt x="1026" y="2361"/>
                      <a:pt x="578" y="1683"/>
                      <a:pt x="737" y="990"/>
                    </a:cubicBezTo>
                    <a:cubicBezTo>
                      <a:pt x="838" y="499"/>
                      <a:pt x="1228" y="109"/>
                      <a:pt x="1718" y="23"/>
                    </a:cubicBezTo>
                    <a:cubicBezTo>
                      <a:pt x="1639" y="8"/>
                      <a:pt x="1563" y="1"/>
                      <a:pt x="1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54"/>
              <p:cNvSpPr/>
              <p:nvPr/>
            </p:nvSpPr>
            <p:spPr>
              <a:xfrm>
                <a:off x="4556114" y="2465682"/>
                <a:ext cx="40510" cy="105531"/>
              </a:xfrm>
              <a:custGeom>
                <a:rect b="b" l="l" r="r" t="t"/>
                <a:pathLst>
                  <a:path extrusionOk="0" h="2975" w="1142">
                    <a:moveTo>
                      <a:pt x="1" y="1"/>
                    </a:moveTo>
                    <a:cubicBezTo>
                      <a:pt x="246" y="1"/>
                      <a:pt x="448" y="203"/>
                      <a:pt x="448" y="463"/>
                    </a:cubicBezTo>
                    <a:lnTo>
                      <a:pt x="448" y="2744"/>
                    </a:lnTo>
                    <a:cubicBezTo>
                      <a:pt x="448" y="2874"/>
                      <a:pt x="549" y="2975"/>
                      <a:pt x="679" y="2975"/>
                    </a:cubicBezTo>
                    <a:lnTo>
                      <a:pt x="1141" y="2975"/>
                    </a:lnTo>
                    <a:cubicBezTo>
                      <a:pt x="1011" y="2975"/>
                      <a:pt x="910" y="2874"/>
                      <a:pt x="910" y="2744"/>
                    </a:cubicBezTo>
                    <a:lnTo>
                      <a:pt x="910" y="463"/>
                    </a:lnTo>
                    <a:cubicBezTo>
                      <a:pt x="910" y="203"/>
                      <a:pt x="708" y="1"/>
                      <a:pt x="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3" name="Google Shape;913;p54"/>
          <p:cNvGrpSpPr/>
          <p:nvPr/>
        </p:nvGrpSpPr>
        <p:grpSpPr>
          <a:xfrm>
            <a:off x="1519650" y="1691250"/>
            <a:ext cx="785100" cy="785100"/>
            <a:chOff x="1519650" y="1915150"/>
            <a:chExt cx="785100" cy="785100"/>
          </a:xfrm>
        </p:grpSpPr>
        <p:sp>
          <p:nvSpPr>
            <p:cNvPr id="914" name="Google Shape;914;p54"/>
            <p:cNvSpPr/>
            <p:nvPr/>
          </p:nvSpPr>
          <p:spPr>
            <a:xfrm>
              <a:off x="15196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5" name="Google Shape;915;p54"/>
            <p:cNvGrpSpPr/>
            <p:nvPr/>
          </p:nvGrpSpPr>
          <p:grpSpPr>
            <a:xfrm>
              <a:off x="1630085" y="2067819"/>
              <a:ext cx="564238" cy="479748"/>
              <a:chOff x="2774354" y="2009990"/>
              <a:chExt cx="372017" cy="316310"/>
            </a:xfrm>
          </p:grpSpPr>
          <p:sp>
            <p:nvSpPr>
              <p:cNvPr id="916" name="Google Shape;916;p54"/>
              <p:cNvSpPr/>
              <p:nvPr/>
            </p:nvSpPr>
            <p:spPr>
              <a:xfrm>
                <a:off x="2948055" y="2090995"/>
                <a:ext cx="191134" cy="174094"/>
              </a:xfrm>
              <a:custGeom>
                <a:rect b="b" l="l" r="r" t="t"/>
                <a:pathLst>
                  <a:path extrusionOk="0" h="6641" w="7291">
                    <a:moveTo>
                      <a:pt x="4591" y="0"/>
                    </a:moveTo>
                    <a:lnTo>
                      <a:pt x="3191" y="1068"/>
                    </a:lnTo>
                    <a:lnTo>
                      <a:pt x="2021" y="679"/>
                    </a:lnTo>
                    <a:lnTo>
                      <a:pt x="0" y="2324"/>
                    </a:lnTo>
                    <a:lnTo>
                      <a:pt x="3118" y="6640"/>
                    </a:lnTo>
                    <a:lnTo>
                      <a:pt x="7290" y="3667"/>
                    </a:lnTo>
                    <a:lnTo>
                      <a:pt x="4591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54"/>
              <p:cNvSpPr/>
              <p:nvPr/>
            </p:nvSpPr>
            <p:spPr>
              <a:xfrm>
                <a:off x="3033568" y="2009990"/>
                <a:ext cx="112803" cy="206889"/>
              </a:xfrm>
              <a:custGeom>
                <a:rect b="b" l="l" r="r" t="t"/>
                <a:pathLst>
                  <a:path extrusionOk="0" h="7892" w="4303">
                    <a:moveTo>
                      <a:pt x="4302" y="1"/>
                    </a:moveTo>
                    <a:lnTo>
                      <a:pt x="131" y="2960"/>
                    </a:lnTo>
                    <a:cubicBezTo>
                      <a:pt x="30" y="3032"/>
                      <a:pt x="1" y="3177"/>
                      <a:pt x="87" y="3278"/>
                    </a:cubicBezTo>
                    <a:lnTo>
                      <a:pt x="3581" y="7810"/>
                    </a:lnTo>
                    <a:cubicBezTo>
                      <a:pt x="3631" y="7861"/>
                      <a:pt x="3696" y="7892"/>
                      <a:pt x="3761" y="7892"/>
                    </a:cubicBezTo>
                    <a:cubicBezTo>
                      <a:pt x="3809" y="7892"/>
                      <a:pt x="3856" y="7876"/>
                      <a:pt x="3898" y="7839"/>
                    </a:cubicBezTo>
                    <a:lnTo>
                      <a:pt x="4302" y="7522"/>
                    </a:lnTo>
                    <a:lnTo>
                      <a:pt x="43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54"/>
              <p:cNvSpPr/>
              <p:nvPr/>
            </p:nvSpPr>
            <p:spPr>
              <a:xfrm>
                <a:off x="3110404" y="2165524"/>
                <a:ext cx="35600" cy="51355"/>
              </a:xfrm>
              <a:custGeom>
                <a:rect b="b" l="l" r="r" t="t"/>
                <a:pathLst>
                  <a:path extrusionOk="0" h="1959" w="1358">
                    <a:moveTo>
                      <a:pt x="1357" y="1"/>
                    </a:moveTo>
                    <a:lnTo>
                      <a:pt x="0" y="1040"/>
                    </a:lnTo>
                    <a:lnTo>
                      <a:pt x="650" y="1877"/>
                    </a:lnTo>
                    <a:cubicBezTo>
                      <a:pt x="692" y="1928"/>
                      <a:pt x="758" y="1959"/>
                      <a:pt x="823" y="1959"/>
                    </a:cubicBezTo>
                    <a:cubicBezTo>
                      <a:pt x="870" y="1959"/>
                      <a:pt x="917" y="1943"/>
                      <a:pt x="953" y="1906"/>
                    </a:cubicBezTo>
                    <a:lnTo>
                      <a:pt x="1357" y="1589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54"/>
              <p:cNvSpPr/>
              <p:nvPr/>
            </p:nvSpPr>
            <p:spPr>
              <a:xfrm>
                <a:off x="2960533" y="2148510"/>
                <a:ext cx="145336" cy="96733"/>
              </a:xfrm>
              <a:custGeom>
                <a:rect b="b" l="l" r="r" t="t"/>
                <a:pathLst>
                  <a:path extrusionOk="0" h="3690" w="5544">
                    <a:moveTo>
                      <a:pt x="636" y="0"/>
                    </a:moveTo>
                    <a:lnTo>
                      <a:pt x="1" y="1169"/>
                    </a:lnTo>
                    <a:lnTo>
                      <a:pt x="4476" y="3609"/>
                    </a:lnTo>
                    <a:cubicBezTo>
                      <a:pt x="4575" y="3663"/>
                      <a:pt x="4682" y="3689"/>
                      <a:pt x="4789" y="3689"/>
                    </a:cubicBezTo>
                    <a:cubicBezTo>
                      <a:pt x="5023" y="3689"/>
                      <a:pt x="5252" y="3563"/>
                      <a:pt x="5371" y="3335"/>
                    </a:cubicBezTo>
                    <a:cubicBezTo>
                      <a:pt x="5544" y="3017"/>
                      <a:pt x="5428" y="2613"/>
                      <a:pt x="5111" y="2440"/>
                    </a:cubicBez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54"/>
              <p:cNvSpPr/>
              <p:nvPr/>
            </p:nvSpPr>
            <p:spPr>
              <a:xfrm>
                <a:off x="3017315" y="2196930"/>
                <a:ext cx="85540" cy="48419"/>
              </a:xfrm>
              <a:custGeom>
                <a:rect b="b" l="l" r="r" t="t"/>
                <a:pathLst>
                  <a:path extrusionOk="0" h="1847" w="3263">
                    <a:moveTo>
                      <a:pt x="289" y="1"/>
                    </a:moveTo>
                    <a:lnTo>
                      <a:pt x="0" y="506"/>
                    </a:lnTo>
                    <a:lnTo>
                      <a:pt x="2310" y="1762"/>
                    </a:lnTo>
                    <a:cubicBezTo>
                      <a:pt x="2412" y="1820"/>
                      <a:pt x="2522" y="1847"/>
                      <a:pt x="2630" y="1847"/>
                    </a:cubicBezTo>
                    <a:cubicBezTo>
                      <a:pt x="2901" y="1847"/>
                      <a:pt x="3159" y="1676"/>
                      <a:pt x="3262" y="1387"/>
                    </a:cubicBezTo>
                    <a:lnTo>
                      <a:pt x="3262" y="1387"/>
                    </a:lnTo>
                    <a:cubicBezTo>
                      <a:pt x="3187" y="1410"/>
                      <a:pt x="3112" y="1421"/>
                      <a:pt x="3039" y="1421"/>
                    </a:cubicBezTo>
                    <a:cubicBezTo>
                      <a:pt x="2929" y="1421"/>
                      <a:pt x="2824" y="1395"/>
                      <a:pt x="2728" y="1343"/>
                    </a:cubicBez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54"/>
              <p:cNvSpPr/>
              <p:nvPr/>
            </p:nvSpPr>
            <p:spPr>
              <a:xfrm>
                <a:off x="2933663" y="2173467"/>
                <a:ext cx="145336" cy="96733"/>
              </a:xfrm>
              <a:custGeom>
                <a:rect b="b" l="l" r="r" t="t"/>
                <a:pathLst>
                  <a:path extrusionOk="0" h="3690" w="5544">
                    <a:moveTo>
                      <a:pt x="636" y="1"/>
                    </a:moveTo>
                    <a:lnTo>
                      <a:pt x="1" y="1170"/>
                    </a:lnTo>
                    <a:lnTo>
                      <a:pt x="4476" y="3610"/>
                    </a:lnTo>
                    <a:cubicBezTo>
                      <a:pt x="4575" y="3664"/>
                      <a:pt x="4682" y="3690"/>
                      <a:pt x="4789" y="3690"/>
                    </a:cubicBezTo>
                    <a:cubicBezTo>
                      <a:pt x="5023" y="3690"/>
                      <a:pt x="5252" y="3564"/>
                      <a:pt x="5371" y="3336"/>
                    </a:cubicBezTo>
                    <a:cubicBezTo>
                      <a:pt x="5544" y="3018"/>
                      <a:pt x="5428" y="2614"/>
                      <a:pt x="5111" y="2441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54"/>
              <p:cNvSpPr/>
              <p:nvPr/>
            </p:nvSpPr>
            <p:spPr>
              <a:xfrm>
                <a:off x="2999515" y="2228361"/>
                <a:ext cx="76102" cy="41603"/>
              </a:xfrm>
              <a:custGeom>
                <a:rect b="b" l="l" r="r" t="t"/>
                <a:pathLst>
                  <a:path extrusionOk="0" h="1587" w="2903">
                    <a:moveTo>
                      <a:pt x="260" y="0"/>
                    </a:moveTo>
                    <a:lnTo>
                      <a:pt x="1" y="448"/>
                    </a:lnTo>
                    <a:lnTo>
                      <a:pt x="1949" y="1501"/>
                    </a:lnTo>
                    <a:cubicBezTo>
                      <a:pt x="2053" y="1559"/>
                      <a:pt x="2163" y="1586"/>
                      <a:pt x="2272" y="1586"/>
                    </a:cubicBezTo>
                    <a:cubicBezTo>
                      <a:pt x="2542" y="1586"/>
                      <a:pt x="2799" y="1419"/>
                      <a:pt x="2902" y="1140"/>
                    </a:cubicBezTo>
                    <a:lnTo>
                      <a:pt x="2902" y="1140"/>
                    </a:lnTo>
                    <a:cubicBezTo>
                      <a:pt x="2816" y="1180"/>
                      <a:pt x="2724" y="1199"/>
                      <a:pt x="2631" y="1199"/>
                    </a:cubicBezTo>
                    <a:cubicBezTo>
                      <a:pt x="2522" y="1199"/>
                      <a:pt x="2412" y="1173"/>
                      <a:pt x="2310" y="1126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54"/>
              <p:cNvSpPr/>
              <p:nvPr/>
            </p:nvSpPr>
            <p:spPr>
              <a:xfrm>
                <a:off x="2906425" y="2198450"/>
                <a:ext cx="145729" cy="96733"/>
              </a:xfrm>
              <a:custGeom>
                <a:rect b="b" l="l" r="r" t="t"/>
                <a:pathLst>
                  <a:path extrusionOk="0" h="3690" w="5559">
                    <a:moveTo>
                      <a:pt x="650" y="1"/>
                    </a:moveTo>
                    <a:lnTo>
                      <a:pt x="0" y="1170"/>
                    </a:lnTo>
                    <a:lnTo>
                      <a:pt x="4490" y="3610"/>
                    </a:lnTo>
                    <a:cubicBezTo>
                      <a:pt x="4590" y="3664"/>
                      <a:pt x="4698" y="3690"/>
                      <a:pt x="4806" y="3690"/>
                    </a:cubicBezTo>
                    <a:cubicBezTo>
                      <a:pt x="5039" y="3690"/>
                      <a:pt x="5266" y="3567"/>
                      <a:pt x="5385" y="3350"/>
                    </a:cubicBezTo>
                    <a:cubicBezTo>
                      <a:pt x="5558" y="3018"/>
                      <a:pt x="5443" y="2613"/>
                      <a:pt x="5125" y="2440"/>
                    </a:cubicBez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54"/>
              <p:cNvSpPr/>
              <p:nvPr/>
            </p:nvSpPr>
            <p:spPr>
              <a:xfrm>
                <a:off x="2982108" y="2259007"/>
                <a:ext cx="66245" cy="36150"/>
              </a:xfrm>
              <a:custGeom>
                <a:rect b="b" l="l" r="r" t="t"/>
                <a:pathLst>
                  <a:path extrusionOk="0" h="1379" w="2527">
                    <a:moveTo>
                      <a:pt x="260" y="0"/>
                    </a:moveTo>
                    <a:lnTo>
                      <a:pt x="1" y="433"/>
                    </a:lnTo>
                    <a:lnTo>
                      <a:pt x="1603" y="1300"/>
                    </a:lnTo>
                    <a:cubicBezTo>
                      <a:pt x="1703" y="1354"/>
                      <a:pt x="1810" y="1379"/>
                      <a:pt x="1915" y="1379"/>
                    </a:cubicBezTo>
                    <a:cubicBezTo>
                      <a:pt x="2175" y="1379"/>
                      <a:pt x="2424" y="1224"/>
                      <a:pt x="2527" y="968"/>
                    </a:cubicBezTo>
                    <a:lnTo>
                      <a:pt x="2527" y="968"/>
                    </a:lnTo>
                    <a:cubicBezTo>
                      <a:pt x="2452" y="999"/>
                      <a:pt x="2369" y="1014"/>
                      <a:pt x="2285" y="1014"/>
                    </a:cubicBezTo>
                    <a:cubicBezTo>
                      <a:pt x="2174" y="1014"/>
                      <a:pt x="2062" y="988"/>
                      <a:pt x="1964" y="939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54"/>
              <p:cNvSpPr/>
              <p:nvPr/>
            </p:nvSpPr>
            <p:spPr>
              <a:xfrm>
                <a:off x="2879555" y="2223800"/>
                <a:ext cx="145729" cy="96655"/>
              </a:xfrm>
              <a:custGeom>
                <a:rect b="b" l="l" r="r" t="t"/>
                <a:pathLst>
                  <a:path extrusionOk="0" h="3687" w="5559">
                    <a:moveTo>
                      <a:pt x="636" y="1"/>
                    </a:moveTo>
                    <a:lnTo>
                      <a:pt x="0" y="1156"/>
                    </a:lnTo>
                    <a:lnTo>
                      <a:pt x="4475" y="3610"/>
                    </a:lnTo>
                    <a:cubicBezTo>
                      <a:pt x="4572" y="3662"/>
                      <a:pt x="4676" y="3687"/>
                      <a:pt x="4780" y="3687"/>
                    </a:cubicBezTo>
                    <a:cubicBezTo>
                      <a:pt x="5018" y="3687"/>
                      <a:pt x="5254" y="3557"/>
                      <a:pt x="5385" y="3335"/>
                    </a:cubicBezTo>
                    <a:cubicBezTo>
                      <a:pt x="5558" y="3018"/>
                      <a:pt x="5428" y="2614"/>
                      <a:pt x="5111" y="2440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54"/>
              <p:cNvSpPr/>
              <p:nvPr/>
            </p:nvSpPr>
            <p:spPr>
              <a:xfrm>
                <a:off x="2964701" y="2288132"/>
                <a:ext cx="56782" cy="32323"/>
              </a:xfrm>
              <a:custGeom>
                <a:rect b="b" l="l" r="r" t="t"/>
                <a:pathLst>
                  <a:path extrusionOk="0" h="1233" w="2166">
                    <a:moveTo>
                      <a:pt x="275" y="1"/>
                    </a:moveTo>
                    <a:lnTo>
                      <a:pt x="0" y="477"/>
                    </a:lnTo>
                    <a:lnTo>
                      <a:pt x="1227" y="1156"/>
                    </a:lnTo>
                    <a:cubicBezTo>
                      <a:pt x="1324" y="1208"/>
                      <a:pt x="1428" y="1233"/>
                      <a:pt x="1532" y="1233"/>
                    </a:cubicBezTo>
                    <a:cubicBezTo>
                      <a:pt x="1770" y="1233"/>
                      <a:pt x="2006" y="1103"/>
                      <a:pt x="2137" y="881"/>
                    </a:cubicBezTo>
                    <a:cubicBezTo>
                      <a:pt x="2151" y="853"/>
                      <a:pt x="2166" y="824"/>
                      <a:pt x="2166" y="795"/>
                    </a:cubicBezTo>
                    <a:lnTo>
                      <a:pt x="2166" y="795"/>
                    </a:lnTo>
                    <a:cubicBezTo>
                      <a:pt x="2097" y="818"/>
                      <a:pt x="2025" y="829"/>
                      <a:pt x="1953" y="829"/>
                    </a:cubicBezTo>
                    <a:cubicBezTo>
                      <a:pt x="1845" y="829"/>
                      <a:pt x="1736" y="803"/>
                      <a:pt x="1632" y="752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54"/>
              <p:cNvSpPr/>
              <p:nvPr/>
            </p:nvSpPr>
            <p:spPr>
              <a:xfrm>
                <a:off x="2791761" y="2103080"/>
                <a:ext cx="185445" cy="168064"/>
              </a:xfrm>
              <a:custGeom>
                <a:rect b="b" l="l" r="r" t="t"/>
                <a:pathLst>
                  <a:path extrusionOk="0" h="6411" w="7074">
                    <a:moveTo>
                      <a:pt x="2209" y="1"/>
                    </a:moveTo>
                    <a:lnTo>
                      <a:pt x="0" y="3985"/>
                    </a:lnTo>
                    <a:lnTo>
                      <a:pt x="4519" y="6410"/>
                    </a:lnTo>
                    <a:lnTo>
                      <a:pt x="7074" y="1733"/>
                    </a:lnTo>
                    <a:lnTo>
                      <a:pt x="4836" y="780"/>
                    </a:lnTo>
                    <a:cubicBezTo>
                      <a:pt x="4815" y="773"/>
                      <a:pt x="4793" y="770"/>
                      <a:pt x="4773" y="770"/>
                    </a:cubicBezTo>
                    <a:cubicBezTo>
                      <a:pt x="4753" y="770"/>
                      <a:pt x="4735" y="773"/>
                      <a:pt x="4721" y="780"/>
                    </a:cubicBezTo>
                    <a:lnTo>
                      <a:pt x="3811" y="882"/>
                    </a:lnTo>
                    <a:cubicBezTo>
                      <a:pt x="3768" y="882"/>
                      <a:pt x="3725" y="882"/>
                      <a:pt x="3682" y="853"/>
                    </a:cubicBezTo>
                    <a:lnTo>
                      <a:pt x="22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54"/>
              <p:cNvSpPr/>
              <p:nvPr/>
            </p:nvSpPr>
            <p:spPr>
              <a:xfrm>
                <a:off x="2774354" y="2035734"/>
                <a:ext cx="114691" cy="198316"/>
              </a:xfrm>
              <a:custGeom>
                <a:rect b="b" l="l" r="r" t="t"/>
                <a:pathLst>
                  <a:path extrusionOk="0" h="7565" w="4375">
                    <a:moveTo>
                      <a:pt x="0" y="0"/>
                    </a:moveTo>
                    <a:lnTo>
                      <a:pt x="0" y="6785"/>
                    </a:lnTo>
                    <a:lnTo>
                      <a:pt x="1271" y="7536"/>
                    </a:lnTo>
                    <a:cubicBezTo>
                      <a:pt x="1308" y="7554"/>
                      <a:pt x="1350" y="7564"/>
                      <a:pt x="1392" y="7564"/>
                    </a:cubicBezTo>
                    <a:cubicBezTo>
                      <a:pt x="1480" y="7564"/>
                      <a:pt x="1568" y="7522"/>
                      <a:pt x="1617" y="7435"/>
                    </a:cubicBezTo>
                    <a:lnTo>
                      <a:pt x="4302" y="2787"/>
                    </a:lnTo>
                    <a:cubicBezTo>
                      <a:pt x="4374" y="2671"/>
                      <a:pt x="4331" y="2512"/>
                      <a:pt x="4216" y="24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54"/>
              <p:cNvSpPr/>
              <p:nvPr/>
            </p:nvSpPr>
            <p:spPr>
              <a:xfrm>
                <a:off x="2774354" y="2035734"/>
                <a:ext cx="88580" cy="185445"/>
              </a:xfrm>
              <a:custGeom>
                <a:rect b="b" l="l" r="r" t="t"/>
                <a:pathLst>
                  <a:path extrusionOk="0" h="7074" w="3379">
                    <a:moveTo>
                      <a:pt x="0" y="0"/>
                    </a:moveTo>
                    <a:lnTo>
                      <a:pt x="0" y="6785"/>
                    </a:lnTo>
                    <a:lnTo>
                      <a:pt x="506" y="7074"/>
                    </a:lnTo>
                    <a:lnTo>
                      <a:pt x="3378" y="19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54"/>
              <p:cNvSpPr/>
              <p:nvPr/>
            </p:nvSpPr>
            <p:spPr>
              <a:xfrm>
                <a:off x="2774354" y="2175381"/>
                <a:ext cx="54894" cy="58669"/>
              </a:xfrm>
              <a:custGeom>
                <a:rect b="b" l="l" r="r" t="t"/>
                <a:pathLst>
                  <a:path extrusionOk="0" h="2238" w="2094">
                    <a:moveTo>
                      <a:pt x="0" y="0"/>
                    </a:moveTo>
                    <a:lnTo>
                      <a:pt x="0" y="1458"/>
                    </a:lnTo>
                    <a:lnTo>
                      <a:pt x="1271" y="2209"/>
                    </a:lnTo>
                    <a:cubicBezTo>
                      <a:pt x="1308" y="2227"/>
                      <a:pt x="1350" y="2237"/>
                      <a:pt x="1392" y="2237"/>
                    </a:cubicBezTo>
                    <a:cubicBezTo>
                      <a:pt x="1480" y="2237"/>
                      <a:pt x="1568" y="2195"/>
                      <a:pt x="1617" y="2108"/>
                    </a:cubicBezTo>
                    <a:lnTo>
                      <a:pt x="2094" y="1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54"/>
              <p:cNvSpPr/>
              <p:nvPr/>
            </p:nvSpPr>
            <p:spPr>
              <a:xfrm>
                <a:off x="2774354" y="2175381"/>
                <a:ext cx="28784" cy="45798"/>
              </a:xfrm>
              <a:custGeom>
                <a:rect b="b" l="l" r="r" t="t"/>
                <a:pathLst>
                  <a:path extrusionOk="0" h="1747" w="1098">
                    <a:moveTo>
                      <a:pt x="0" y="0"/>
                    </a:moveTo>
                    <a:lnTo>
                      <a:pt x="0" y="1458"/>
                    </a:lnTo>
                    <a:lnTo>
                      <a:pt x="506" y="1747"/>
                    </a:lnTo>
                    <a:lnTo>
                      <a:pt x="1098" y="6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54"/>
              <p:cNvSpPr/>
              <p:nvPr/>
            </p:nvSpPr>
            <p:spPr>
              <a:xfrm>
                <a:off x="2829983" y="2199105"/>
                <a:ext cx="78357" cy="62811"/>
              </a:xfrm>
              <a:custGeom>
                <a:rect b="b" l="l" r="r" t="t"/>
                <a:pathLst>
                  <a:path extrusionOk="0" h="2396" w="2989">
                    <a:moveTo>
                      <a:pt x="2228" y="0"/>
                    </a:moveTo>
                    <a:cubicBezTo>
                      <a:pt x="2096" y="0"/>
                      <a:pt x="1963" y="40"/>
                      <a:pt x="1848" y="120"/>
                    </a:cubicBezTo>
                    <a:lnTo>
                      <a:pt x="376" y="1188"/>
                    </a:lnTo>
                    <a:cubicBezTo>
                      <a:pt x="73" y="1405"/>
                      <a:pt x="0" y="1823"/>
                      <a:pt x="217" y="2112"/>
                    </a:cubicBezTo>
                    <a:cubicBezTo>
                      <a:pt x="349" y="2297"/>
                      <a:pt x="556" y="2396"/>
                      <a:pt x="767" y="2396"/>
                    </a:cubicBezTo>
                    <a:cubicBezTo>
                      <a:pt x="901" y="2396"/>
                      <a:pt x="1037" y="2355"/>
                      <a:pt x="1155" y="2271"/>
                    </a:cubicBezTo>
                    <a:lnTo>
                      <a:pt x="2628" y="1203"/>
                    </a:lnTo>
                    <a:cubicBezTo>
                      <a:pt x="2916" y="986"/>
                      <a:pt x="2989" y="553"/>
                      <a:pt x="2758" y="264"/>
                    </a:cubicBezTo>
                    <a:cubicBezTo>
                      <a:pt x="2627" y="91"/>
                      <a:pt x="2429" y="0"/>
                      <a:pt x="222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54"/>
              <p:cNvSpPr/>
              <p:nvPr/>
            </p:nvSpPr>
            <p:spPr>
              <a:xfrm>
                <a:off x="2833390" y="2200337"/>
                <a:ext cx="74949" cy="61579"/>
              </a:xfrm>
              <a:custGeom>
                <a:rect b="b" l="l" r="r" t="t"/>
                <a:pathLst>
                  <a:path extrusionOk="0" h="2349" w="2859">
                    <a:moveTo>
                      <a:pt x="2353" y="1"/>
                    </a:moveTo>
                    <a:cubicBezTo>
                      <a:pt x="2454" y="290"/>
                      <a:pt x="2368" y="607"/>
                      <a:pt x="2122" y="780"/>
                    </a:cubicBezTo>
                    <a:lnTo>
                      <a:pt x="650" y="1849"/>
                    </a:lnTo>
                    <a:cubicBezTo>
                      <a:pt x="533" y="1939"/>
                      <a:pt x="393" y="1984"/>
                      <a:pt x="252" y="1984"/>
                    </a:cubicBezTo>
                    <a:cubicBezTo>
                      <a:pt x="167" y="1984"/>
                      <a:pt x="82" y="1968"/>
                      <a:pt x="0" y="1935"/>
                    </a:cubicBezTo>
                    <a:lnTo>
                      <a:pt x="0" y="1935"/>
                    </a:lnTo>
                    <a:cubicBezTo>
                      <a:pt x="114" y="2201"/>
                      <a:pt x="365" y="2348"/>
                      <a:pt x="622" y="2348"/>
                    </a:cubicBezTo>
                    <a:cubicBezTo>
                      <a:pt x="756" y="2348"/>
                      <a:pt x="892" y="2308"/>
                      <a:pt x="1011" y="2224"/>
                    </a:cubicBezTo>
                    <a:lnTo>
                      <a:pt x="2483" y="1156"/>
                    </a:lnTo>
                    <a:cubicBezTo>
                      <a:pt x="2786" y="939"/>
                      <a:pt x="2859" y="521"/>
                      <a:pt x="2628" y="217"/>
                    </a:cubicBezTo>
                    <a:cubicBezTo>
                      <a:pt x="2555" y="116"/>
                      <a:pt x="2454" y="44"/>
                      <a:pt x="2353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54"/>
              <p:cNvSpPr/>
              <p:nvPr/>
            </p:nvSpPr>
            <p:spPr>
              <a:xfrm>
                <a:off x="2859868" y="2226815"/>
                <a:ext cx="69653" cy="56546"/>
              </a:xfrm>
              <a:custGeom>
                <a:rect b="b" l="l" r="r" t="t"/>
                <a:pathLst>
                  <a:path extrusionOk="0" h="2157" w="2657">
                    <a:moveTo>
                      <a:pt x="1904" y="0"/>
                    </a:moveTo>
                    <a:cubicBezTo>
                      <a:pt x="1766" y="0"/>
                      <a:pt x="1626" y="43"/>
                      <a:pt x="1502" y="131"/>
                    </a:cubicBezTo>
                    <a:lnTo>
                      <a:pt x="376" y="940"/>
                    </a:lnTo>
                    <a:cubicBezTo>
                      <a:pt x="73" y="1156"/>
                      <a:pt x="1" y="1589"/>
                      <a:pt x="232" y="1892"/>
                    </a:cubicBezTo>
                    <a:cubicBezTo>
                      <a:pt x="362" y="2066"/>
                      <a:pt x="561" y="2156"/>
                      <a:pt x="761" y="2156"/>
                    </a:cubicBezTo>
                    <a:cubicBezTo>
                      <a:pt x="893" y="2156"/>
                      <a:pt x="1026" y="2117"/>
                      <a:pt x="1141" y="2037"/>
                    </a:cubicBezTo>
                    <a:lnTo>
                      <a:pt x="2282" y="1199"/>
                    </a:lnTo>
                    <a:cubicBezTo>
                      <a:pt x="2585" y="983"/>
                      <a:pt x="2657" y="550"/>
                      <a:pt x="2426" y="261"/>
                    </a:cubicBezTo>
                    <a:cubicBezTo>
                      <a:pt x="2298" y="90"/>
                      <a:pt x="2104" y="0"/>
                      <a:pt x="1904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54"/>
              <p:cNvSpPr/>
              <p:nvPr/>
            </p:nvSpPr>
            <p:spPr>
              <a:xfrm>
                <a:off x="2863669" y="2227968"/>
                <a:ext cx="65852" cy="55392"/>
              </a:xfrm>
              <a:custGeom>
                <a:rect b="b" l="l" r="r" t="t"/>
                <a:pathLst>
                  <a:path extrusionOk="0" h="2113" w="2512"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22" y="289"/>
                      <a:pt x="2021" y="607"/>
                      <a:pt x="1776" y="795"/>
                    </a:cubicBezTo>
                    <a:lnTo>
                      <a:pt x="635" y="1617"/>
                    </a:lnTo>
                    <a:cubicBezTo>
                      <a:pt x="520" y="1697"/>
                      <a:pt x="382" y="1739"/>
                      <a:pt x="247" y="1739"/>
                    </a:cubicBezTo>
                    <a:cubicBezTo>
                      <a:pt x="162" y="1739"/>
                      <a:pt x="78" y="1723"/>
                      <a:pt x="0" y="1690"/>
                    </a:cubicBezTo>
                    <a:lnTo>
                      <a:pt x="0" y="1690"/>
                    </a:lnTo>
                    <a:cubicBezTo>
                      <a:pt x="15" y="1747"/>
                      <a:pt x="44" y="1805"/>
                      <a:pt x="87" y="1848"/>
                    </a:cubicBezTo>
                    <a:cubicBezTo>
                      <a:pt x="217" y="2022"/>
                      <a:pt x="416" y="2112"/>
                      <a:pt x="616" y="2112"/>
                    </a:cubicBezTo>
                    <a:cubicBezTo>
                      <a:pt x="748" y="2112"/>
                      <a:pt x="881" y="2073"/>
                      <a:pt x="996" y="1993"/>
                    </a:cubicBezTo>
                    <a:lnTo>
                      <a:pt x="2151" y="1155"/>
                    </a:lnTo>
                    <a:cubicBezTo>
                      <a:pt x="2440" y="939"/>
                      <a:pt x="2512" y="506"/>
                      <a:pt x="2281" y="217"/>
                    </a:cubicBezTo>
                    <a:cubicBezTo>
                      <a:pt x="2209" y="116"/>
                      <a:pt x="2108" y="44"/>
                      <a:pt x="2007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54"/>
              <p:cNvSpPr/>
              <p:nvPr/>
            </p:nvSpPr>
            <p:spPr>
              <a:xfrm>
                <a:off x="2889779" y="2254734"/>
                <a:ext cx="60950" cy="50097"/>
              </a:xfrm>
              <a:custGeom>
                <a:rect b="b" l="l" r="r" t="t"/>
                <a:pathLst>
                  <a:path extrusionOk="0" h="1911" w="2325">
                    <a:moveTo>
                      <a:pt x="1565" y="0"/>
                    </a:moveTo>
                    <a:cubicBezTo>
                      <a:pt x="1432" y="0"/>
                      <a:pt x="1299" y="40"/>
                      <a:pt x="1184" y="120"/>
                    </a:cubicBezTo>
                    <a:lnTo>
                      <a:pt x="361" y="697"/>
                    </a:lnTo>
                    <a:cubicBezTo>
                      <a:pt x="72" y="914"/>
                      <a:pt x="0" y="1333"/>
                      <a:pt x="217" y="1636"/>
                    </a:cubicBezTo>
                    <a:cubicBezTo>
                      <a:pt x="346" y="1817"/>
                      <a:pt x="547" y="1910"/>
                      <a:pt x="750" y="1910"/>
                    </a:cubicBezTo>
                    <a:cubicBezTo>
                      <a:pt x="887" y="1910"/>
                      <a:pt x="1024" y="1867"/>
                      <a:pt x="1141" y="1780"/>
                    </a:cubicBezTo>
                    <a:lnTo>
                      <a:pt x="1963" y="1203"/>
                    </a:lnTo>
                    <a:cubicBezTo>
                      <a:pt x="2252" y="972"/>
                      <a:pt x="2324" y="553"/>
                      <a:pt x="2108" y="264"/>
                    </a:cubicBezTo>
                    <a:cubicBezTo>
                      <a:pt x="1969" y="90"/>
                      <a:pt x="1767" y="0"/>
                      <a:pt x="1565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54"/>
              <p:cNvSpPr/>
              <p:nvPr/>
            </p:nvSpPr>
            <p:spPr>
              <a:xfrm>
                <a:off x="2893187" y="2255599"/>
                <a:ext cx="57542" cy="49468"/>
              </a:xfrm>
              <a:custGeom>
                <a:rect b="b" l="l" r="r" t="t"/>
                <a:pathLst>
                  <a:path extrusionOk="0" h="1887" w="2195">
                    <a:moveTo>
                      <a:pt x="1660" y="0"/>
                    </a:moveTo>
                    <a:lnTo>
                      <a:pt x="1660" y="0"/>
                    </a:lnTo>
                    <a:cubicBezTo>
                      <a:pt x="1761" y="275"/>
                      <a:pt x="1660" y="592"/>
                      <a:pt x="1429" y="766"/>
                    </a:cubicBezTo>
                    <a:lnTo>
                      <a:pt x="606" y="1357"/>
                    </a:lnTo>
                    <a:cubicBezTo>
                      <a:pt x="491" y="1434"/>
                      <a:pt x="350" y="1479"/>
                      <a:pt x="209" y="1479"/>
                    </a:cubicBezTo>
                    <a:cubicBezTo>
                      <a:pt x="138" y="1479"/>
                      <a:pt x="68" y="1468"/>
                      <a:pt x="0" y="1444"/>
                    </a:cubicBezTo>
                    <a:lnTo>
                      <a:pt x="0" y="1444"/>
                    </a:lnTo>
                    <a:cubicBezTo>
                      <a:pt x="15" y="1502"/>
                      <a:pt x="58" y="1559"/>
                      <a:pt x="87" y="1603"/>
                    </a:cubicBezTo>
                    <a:cubicBezTo>
                      <a:pt x="219" y="1788"/>
                      <a:pt x="426" y="1887"/>
                      <a:pt x="636" y="1887"/>
                    </a:cubicBezTo>
                    <a:cubicBezTo>
                      <a:pt x="771" y="1887"/>
                      <a:pt x="907" y="1846"/>
                      <a:pt x="1025" y="1762"/>
                    </a:cubicBezTo>
                    <a:lnTo>
                      <a:pt x="1833" y="1170"/>
                    </a:lnTo>
                    <a:cubicBezTo>
                      <a:pt x="2137" y="953"/>
                      <a:pt x="2194" y="520"/>
                      <a:pt x="1978" y="231"/>
                    </a:cubicBezTo>
                    <a:cubicBezTo>
                      <a:pt x="1891" y="116"/>
                      <a:pt x="1790" y="44"/>
                      <a:pt x="1660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54"/>
              <p:cNvSpPr/>
              <p:nvPr/>
            </p:nvSpPr>
            <p:spPr>
              <a:xfrm>
                <a:off x="2919664" y="2281971"/>
                <a:ext cx="52246" cy="44277"/>
              </a:xfrm>
              <a:custGeom>
                <a:rect b="b" l="l" r="r" t="t"/>
                <a:pathLst>
                  <a:path extrusionOk="0" h="1689" w="1993">
                    <a:moveTo>
                      <a:pt x="1233" y="1"/>
                    </a:moveTo>
                    <a:cubicBezTo>
                      <a:pt x="1100" y="1"/>
                      <a:pt x="967" y="40"/>
                      <a:pt x="852" y="120"/>
                    </a:cubicBezTo>
                    <a:lnTo>
                      <a:pt x="362" y="481"/>
                    </a:lnTo>
                    <a:cubicBezTo>
                      <a:pt x="58" y="698"/>
                      <a:pt x="1" y="1116"/>
                      <a:pt x="217" y="1405"/>
                    </a:cubicBezTo>
                    <a:cubicBezTo>
                      <a:pt x="349" y="1590"/>
                      <a:pt x="551" y="1689"/>
                      <a:pt x="757" y="1689"/>
                    </a:cubicBezTo>
                    <a:cubicBezTo>
                      <a:pt x="889" y="1689"/>
                      <a:pt x="1023" y="1648"/>
                      <a:pt x="1141" y="1564"/>
                    </a:cubicBezTo>
                    <a:lnTo>
                      <a:pt x="1632" y="1203"/>
                    </a:lnTo>
                    <a:cubicBezTo>
                      <a:pt x="1935" y="987"/>
                      <a:pt x="1993" y="553"/>
                      <a:pt x="1762" y="265"/>
                    </a:cubicBezTo>
                    <a:cubicBezTo>
                      <a:pt x="1631" y="91"/>
                      <a:pt x="1433" y="1"/>
                      <a:pt x="1233" y="1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54"/>
              <p:cNvSpPr/>
              <p:nvPr/>
            </p:nvSpPr>
            <p:spPr>
              <a:xfrm>
                <a:off x="2923072" y="2283229"/>
                <a:ext cx="48839" cy="43071"/>
              </a:xfrm>
              <a:custGeom>
                <a:rect b="b" l="l" r="r" t="t"/>
                <a:pathLst>
                  <a:path extrusionOk="0" h="1643" w="1863">
                    <a:moveTo>
                      <a:pt x="1343" y="0"/>
                    </a:moveTo>
                    <a:lnTo>
                      <a:pt x="1343" y="0"/>
                    </a:lnTo>
                    <a:cubicBezTo>
                      <a:pt x="1459" y="289"/>
                      <a:pt x="1358" y="606"/>
                      <a:pt x="1112" y="780"/>
                    </a:cubicBezTo>
                    <a:lnTo>
                      <a:pt x="636" y="1141"/>
                    </a:lnTo>
                    <a:cubicBezTo>
                      <a:pt x="520" y="1221"/>
                      <a:pt x="388" y="1262"/>
                      <a:pt x="253" y="1262"/>
                    </a:cubicBezTo>
                    <a:cubicBezTo>
                      <a:pt x="169" y="1262"/>
                      <a:pt x="84" y="1246"/>
                      <a:pt x="1" y="1213"/>
                    </a:cubicBezTo>
                    <a:lnTo>
                      <a:pt x="1" y="1213"/>
                    </a:lnTo>
                    <a:cubicBezTo>
                      <a:pt x="106" y="1482"/>
                      <a:pt x="360" y="1643"/>
                      <a:pt x="624" y="1643"/>
                    </a:cubicBezTo>
                    <a:cubicBezTo>
                      <a:pt x="756" y="1643"/>
                      <a:pt x="891" y="1603"/>
                      <a:pt x="1011" y="1516"/>
                    </a:cubicBezTo>
                    <a:lnTo>
                      <a:pt x="1502" y="1155"/>
                    </a:lnTo>
                    <a:cubicBezTo>
                      <a:pt x="1791" y="939"/>
                      <a:pt x="1863" y="520"/>
                      <a:pt x="1632" y="217"/>
                    </a:cubicBezTo>
                    <a:cubicBezTo>
                      <a:pt x="1560" y="116"/>
                      <a:pt x="1459" y="44"/>
                      <a:pt x="1343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54"/>
              <p:cNvSpPr/>
              <p:nvPr/>
            </p:nvSpPr>
            <p:spPr>
              <a:xfrm>
                <a:off x="2925353" y="2108768"/>
                <a:ext cx="75709" cy="116211"/>
              </a:xfrm>
              <a:custGeom>
                <a:rect b="b" l="l" r="r" t="t"/>
                <a:pathLst>
                  <a:path extrusionOk="0" h="4433" w="2888">
                    <a:moveTo>
                      <a:pt x="621" y="1"/>
                    </a:moveTo>
                    <a:cubicBezTo>
                      <a:pt x="520" y="1"/>
                      <a:pt x="433" y="73"/>
                      <a:pt x="404" y="159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81" y="4432"/>
                    </a:cubicBezTo>
                    <a:cubicBezTo>
                      <a:pt x="1372" y="4432"/>
                      <a:pt x="1776" y="4042"/>
                      <a:pt x="1776" y="3552"/>
                    </a:cubicBezTo>
                    <a:lnTo>
                      <a:pt x="1776" y="2224"/>
                    </a:lnTo>
                    <a:lnTo>
                      <a:pt x="2887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54"/>
              <p:cNvSpPr/>
              <p:nvPr/>
            </p:nvSpPr>
            <p:spPr>
              <a:xfrm>
                <a:off x="2925353" y="2108768"/>
                <a:ext cx="32192" cy="116211"/>
              </a:xfrm>
              <a:custGeom>
                <a:rect b="b" l="l" r="r" t="t"/>
                <a:pathLst>
                  <a:path extrusionOk="0" h="4433" w="1228">
                    <a:moveTo>
                      <a:pt x="621" y="1"/>
                    </a:moveTo>
                    <a:cubicBezTo>
                      <a:pt x="520" y="1"/>
                      <a:pt x="433" y="73"/>
                      <a:pt x="404" y="174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95" y="4432"/>
                    </a:cubicBezTo>
                    <a:cubicBezTo>
                      <a:pt x="996" y="4432"/>
                      <a:pt x="1112" y="4418"/>
                      <a:pt x="1227" y="4374"/>
                    </a:cubicBezTo>
                    <a:cubicBezTo>
                      <a:pt x="881" y="4230"/>
                      <a:pt x="664" y="3912"/>
                      <a:pt x="664" y="3552"/>
                    </a:cubicBezTo>
                    <a:lnTo>
                      <a:pt x="664" y="177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2" name="Google Shape;942;p54"/>
          <p:cNvGrpSpPr/>
          <p:nvPr/>
        </p:nvGrpSpPr>
        <p:grpSpPr>
          <a:xfrm>
            <a:off x="6839250" y="1691250"/>
            <a:ext cx="785100" cy="785100"/>
            <a:chOff x="6839250" y="1915150"/>
            <a:chExt cx="785100" cy="785100"/>
          </a:xfrm>
        </p:grpSpPr>
        <p:sp>
          <p:nvSpPr>
            <p:cNvPr id="943" name="Google Shape;943;p54"/>
            <p:cNvSpPr/>
            <p:nvPr/>
          </p:nvSpPr>
          <p:spPr>
            <a:xfrm>
              <a:off x="68392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4" name="Google Shape;944;p54"/>
            <p:cNvGrpSpPr/>
            <p:nvPr/>
          </p:nvGrpSpPr>
          <p:grpSpPr>
            <a:xfrm>
              <a:off x="6983008" y="2092915"/>
              <a:ext cx="481671" cy="479735"/>
              <a:chOff x="4652476" y="2898915"/>
              <a:chExt cx="386016" cy="384495"/>
            </a:xfrm>
          </p:grpSpPr>
          <p:sp>
            <p:nvSpPr>
              <p:cNvPr id="945" name="Google Shape;945;p54"/>
              <p:cNvSpPr/>
              <p:nvPr/>
            </p:nvSpPr>
            <p:spPr>
              <a:xfrm>
                <a:off x="4842456" y="3088895"/>
                <a:ext cx="60190" cy="60190"/>
              </a:xfrm>
              <a:custGeom>
                <a:rect b="b" l="l" r="r" t="t"/>
                <a:pathLst>
                  <a:path extrusionOk="0" h="2296" w="2296">
                    <a:moveTo>
                      <a:pt x="592" y="0"/>
                    </a:moveTo>
                    <a:lnTo>
                      <a:pt x="0" y="592"/>
                    </a:lnTo>
                    <a:lnTo>
                      <a:pt x="1704" y="2295"/>
                    </a:lnTo>
                    <a:lnTo>
                      <a:pt x="2295" y="1703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54"/>
              <p:cNvSpPr/>
              <p:nvPr/>
            </p:nvSpPr>
            <p:spPr>
              <a:xfrm>
                <a:off x="4652476" y="2898915"/>
                <a:ext cx="247889" cy="247889"/>
              </a:xfrm>
              <a:custGeom>
                <a:rect b="b" l="l" r="r" t="t"/>
                <a:pathLst>
                  <a:path extrusionOk="0" h="9456" w="9456">
                    <a:moveTo>
                      <a:pt x="4721" y="1"/>
                    </a:moveTo>
                    <a:cubicBezTo>
                      <a:pt x="2108" y="1"/>
                      <a:pt x="1" y="2108"/>
                      <a:pt x="1" y="4721"/>
                    </a:cubicBezTo>
                    <a:cubicBezTo>
                      <a:pt x="1" y="7334"/>
                      <a:pt x="2108" y="9456"/>
                      <a:pt x="4721" y="9456"/>
                    </a:cubicBezTo>
                    <a:cubicBezTo>
                      <a:pt x="7334" y="9456"/>
                      <a:pt x="9456" y="7334"/>
                      <a:pt x="9456" y="4721"/>
                    </a:cubicBezTo>
                    <a:cubicBezTo>
                      <a:pt x="9456" y="2108"/>
                      <a:pt x="7334" y="1"/>
                      <a:pt x="4721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54"/>
              <p:cNvSpPr/>
              <p:nvPr/>
            </p:nvSpPr>
            <p:spPr>
              <a:xfrm>
                <a:off x="4680866" y="2927306"/>
                <a:ext cx="191134" cy="191134"/>
              </a:xfrm>
              <a:custGeom>
                <a:rect b="b" l="l" r="r" t="t"/>
                <a:pathLst>
                  <a:path extrusionOk="0" h="7291" w="7291">
                    <a:moveTo>
                      <a:pt x="3638" y="0"/>
                    </a:moveTo>
                    <a:cubicBezTo>
                      <a:pt x="1632" y="0"/>
                      <a:pt x="0" y="1631"/>
                      <a:pt x="0" y="3638"/>
                    </a:cubicBezTo>
                    <a:cubicBezTo>
                      <a:pt x="0" y="5659"/>
                      <a:pt x="1632" y="7290"/>
                      <a:pt x="3638" y="7290"/>
                    </a:cubicBezTo>
                    <a:cubicBezTo>
                      <a:pt x="5659" y="7290"/>
                      <a:pt x="7290" y="5659"/>
                      <a:pt x="7290" y="3638"/>
                    </a:cubicBezTo>
                    <a:cubicBezTo>
                      <a:pt x="7290" y="1631"/>
                      <a:pt x="5659" y="0"/>
                      <a:pt x="3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54"/>
              <p:cNvSpPr/>
              <p:nvPr/>
            </p:nvSpPr>
            <p:spPr>
              <a:xfrm>
                <a:off x="4869693" y="3117653"/>
                <a:ext cx="168798" cy="165757"/>
              </a:xfrm>
              <a:custGeom>
                <a:rect b="b" l="l" r="r" t="t"/>
                <a:pathLst>
                  <a:path extrusionOk="0" h="6323" w="6439">
                    <a:moveTo>
                      <a:pt x="1293" y="0"/>
                    </a:moveTo>
                    <a:cubicBezTo>
                      <a:pt x="1145" y="0"/>
                      <a:pt x="997" y="58"/>
                      <a:pt x="881" y="173"/>
                    </a:cubicBezTo>
                    <a:lnTo>
                      <a:pt x="232" y="823"/>
                    </a:lnTo>
                    <a:cubicBezTo>
                      <a:pt x="1" y="1054"/>
                      <a:pt x="1" y="1415"/>
                      <a:pt x="232" y="1646"/>
                    </a:cubicBezTo>
                    <a:lnTo>
                      <a:pt x="4735" y="6150"/>
                    </a:lnTo>
                    <a:cubicBezTo>
                      <a:pt x="4851" y="6265"/>
                      <a:pt x="4999" y="6323"/>
                      <a:pt x="5147" y="6323"/>
                    </a:cubicBezTo>
                    <a:cubicBezTo>
                      <a:pt x="5295" y="6323"/>
                      <a:pt x="5443" y="6265"/>
                      <a:pt x="5558" y="6150"/>
                    </a:cubicBezTo>
                    <a:lnTo>
                      <a:pt x="6208" y="5500"/>
                    </a:lnTo>
                    <a:cubicBezTo>
                      <a:pt x="6439" y="5269"/>
                      <a:pt x="6439" y="4908"/>
                      <a:pt x="6208" y="4677"/>
                    </a:cubicBezTo>
                    <a:lnTo>
                      <a:pt x="1704" y="173"/>
                    </a:lnTo>
                    <a:cubicBezTo>
                      <a:pt x="1588" y="58"/>
                      <a:pt x="1441" y="0"/>
                      <a:pt x="1293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54"/>
              <p:cNvSpPr/>
              <p:nvPr/>
            </p:nvSpPr>
            <p:spPr>
              <a:xfrm>
                <a:off x="4881437" y="3118020"/>
                <a:ext cx="157054" cy="155560"/>
              </a:xfrm>
              <a:custGeom>
                <a:rect b="b" l="l" r="r" t="t"/>
                <a:pathLst>
                  <a:path extrusionOk="0" h="5934" w="5991">
                    <a:moveTo>
                      <a:pt x="25" y="582"/>
                    </a:moveTo>
                    <a:cubicBezTo>
                      <a:pt x="17" y="590"/>
                      <a:pt x="8" y="598"/>
                      <a:pt x="0" y="607"/>
                    </a:cubicBezTo>
                    <a:lnTo>
                      <a:pt x="25" y="582"/>
                    </a:lnTo>
                    <a:close/>
                    <a:moveTo>
                      <a:pt x="845" y="1"/>
                    </a:moveTo>
                    <a:cubicBezTo>
                      <a:pt x="697" y="1"/>
                      <a:pt x="549" y="58"/>
                      <a:pt x="433" y="174"/>
                    </a:cubicBezTo>
                    <a:lnTo>
                      <a:pt x="25" y="582"/>
                    </a:lnTo>
                    <a:lnTo>
                      <a:pt x="25" y="582"/>
                    </a:lnTo>
                    <a:cubicBezTo>
                      <a:pt x="131" y="483"/>
                      <a:pt x="267" y="434"/>
                      <a:pt x="404" y="434"/>
                    </a:cubicBezTo>
                    <a:cubicBezTo>
                      <a:pt x="552" y="434"/>
                      <a:pt x="700" y="491"/>
                      <a:pt x="808" y="607"/>
                    </a:cubicBezTo>
                    <a:lnTo>
                      <a:pt x="5327" y="5111"/>
                    </a:lnTo>
                    <a:cubicBezTo>
                      <a:pt x="5543" y="5342"/>
                      <a:pt x="5543" y="5703"/>
                      <a:pt x="5327" y="5934"/>
                    </a:cubicBezTo>
                    <a:lnTo>
                      <a:pt x="5760" y="5501"/>
                    </a:lnTo>
                    <a:cubicBezTo>
                      <a:pt x="5991" y="5270"/>
                      <a:pt x="5991" y="4909"/>
                      <a:pt x="5760" y="4678"/>
                    </a:cubicBezTo>
                    <a:lnTo>
                      <a:pt x="1256" y="174"/>
                    </a:lnTo>
                    <a:cubicBezTo>
                      <a:pt x="1140" y="58"/>
                      <a:pt x="993" y="1"/>
                      <a:pt x="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54"/>
              <p:cNvSpPr/>
              <p:nvPr/>
            </p:nvSpPr>
            <p:spPr>
              <a:xfrm>
                <a:off x="4952952" y="3199391"/>
                <a:ext cx="54134" cy="54134"/>
              </a:xfrm>
              <a:custGeom>
                <a:rect b="b" l="l" r="r" t="t"/>
                <a:pathLst>
                  <a:path extrusionOk="0" h="2065" w="2065">
                    <a:moveTo>
                      <a:pt x="1458" y="0"/>
                    </a:moveTo>
                    <a:lnTo>
                      <a:pt x="0" y="1473"/>
                    </a:lnTo>
                    <a:lnTo>
                      <a:pt x="592" y="2064"/>
                    </a:lnTo>
                    <a:lnTo>
                      <a:pt x="2065" y="607"/>
                    </a:lnTo>
                    <a:lnTo>
                      <a:pt x="145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4"/>
              <p:cNvSpPr/>
              <p:nvPr/>
            </p:nvSpPr>
            <p:spPr>
              <a:xfrm>
                <a:off x="4931377" y="3179232"/>
                <a:ext cx="55209" cy="50464"/>
              </a:xfrm>
              <a:custGeom>
                <a:rect b="b" l="l" r="r" t="t"/>
                <a:pathLst>
                  <a:path extrusionOk="0" h="1925" w="2106">
                    <a:moveTo>
                      <a:pt x="1771" y="0"/>
                    </a:moveTo>
                    <a:cubicBezTo>
                      <a:pt x="1713" y="0"/>
                      <a:pt x="1653" y="26"/>
                      <a:pt x="1603" y="91"/>
                    </a:cubicBezTo>
                    <a:lnTo>
                      <a:pt x="130" y="1549"/>
                    </a:lnTo>
                    <a:cubicBezTo>
                      <a:pt x="1" y="1693"/>
                      <a:pt x="102" y="1924"/>
                      <a:pt x="289" y="1924"/>
                    </a:cubicBezTo>
                    <a:cubicBezTo>
                      <a:pt x="347" y="1924"/>
                      <a:pt x="405" y="1910"/>
                      <a:pt x="448" y="1866"/>
                    </a:cubicBezTo>
                    <a:lnTo>
                      <a:pt x="1920" y="394"/>
                    </a:lnTo>
                    <a:cubicBezTo>
                      <a:pt x="2105" y="242"/>
                      <a:pt x="1947" y="0"/>
                      <a:pt x="1771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4"/>
              <p:cNvSpPr/>
              <p:nvPr/>
            </p:nvSpPr>
            <p:spPr>
              <a:xfrm>
                <a:off x="4736101" y="2955670"/>
                <a:ext cx="87453" cy="95396"/>
              </a:xfrm>
              <a:custGeom>
                <a:rect b="b" l="l" r="r" t="t"/>
                <a:pathLst>
                  <a:path extrusionOk="0" h="3639" w="3336">
                    <a:moveTo>
                      <a:pt x="1529" y="1"/>
                    </a:moveTo>
                    <a:cubicBezTo>
                      <a:pt x="1161" y="1"/>
                      <a:pt x="789" y="133"/>
                      <a:pt x="492" y="405"/>
                    </a:cubicBezTo>
                    <a:cubicBezTo>
                      <a:pt x="174" y="694"/>
                      <a:pt x="1" y="1098"/>
                      <a:pt x="1" y="1517"/>
                    </a:cubicBezTo>
                    <a:cubicBezTo>
                      <a:pt x="1" y="1863"/>
                      <a:pt x="257" y="2036"/>
                      <a:pt x="513" y="2036"/>
                    </a:cubicBezTo>
                    <a:cubicBezTo>
                      <a:pt x="770" y="2036"/>
                      <a:pt x="1026" y="1863"/>
                      <a:pt x="1026" y="1517"/>
                    </a:cubicBezTo>
                    <a:cubicBezTo>
                      <a:pt x="1026" y="1236"/>
                      <a:pt x="1270" y="1011"/>
                      <a:pt x="1549" y="1011"/>
                    </a:cubicBezTo>
                    <a:cubicBezTo>
                      <a:pt x="1557" y="1011"/>
                      <a:pt x="1566" y="1011"/>
                      <a:pt x="1574" y="1011"/>
                    </a:cubicBezTo>
                    <a:cubicBezTo>
                      <a:pt x="1820" y="1040"/>
                      <a:pt x="2022" y="1242"/>
                      <a:pt x="2051" y="1488"/>
                    </a:cubicBezTo>
                    <a:cubicBezTo>
                      <a:pt x="2051" y="1704"/>
                      <a:pt x="1935" y="1892"/>
                      <a:pt x="1748" y="1979"/>
                    </a:cubicBezTo>
                    <a:cubicBezTo>
                      <a:pt x="1300" y="2181"/>
                      <a:pt x="1011" y="2628"/>
                      <a:pt x="1026" y="3119"/>
                    </a:cubicBezTo>
                    <a:cubicBezTo>
                      <a:pt x="1026" y="3408"/>
                      <a:pt x="1257" y="3639"/>
                      <a:pt x="1531" y="3639"/>
                    </a:cubicBezTo>
                    <a:cubicBezTo>
                      <a:pt x="1820" y="3639"/>
                      <a:pt x="2051" y="3422"/>
                      <a:pt x="2051" y="3133"/>
                    </a:cubicBezTo>
                    <a:cubicBezTo>
                      <a:pt x="2051" y="3047"/>
                      <a:pt x="2108" y="2960"/>
                      <a:pt x="2181" y="2931"/>
                    </a:cubicBezTo>
                    <a:cubicBezTo>
                      <a:pt x="3032" y="2527"/>
                      <a:pt x="3335" y="1459"/>
                      <a:pt x="2801" y="679"/>
                    </a:cubicBezTo>
                    <a:cubicBezTo>
                      <a:pt x="2505" y="234"/>
                      <a:pt x="2020" y="1"/>
                      <a:pt x="1529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54"/>
              <p:cNvSpPr/>
              <p:nvPr/>
            </p:nvSpPr>
            <p:spPr>
              <a:xfrm>
                <a:off x="4762972" y="3064279"/>
                <a:ext cx="26897" cy="28050"/>
              </a:xfrm>
              <a:custGeom>
                <a:rect b="b" l="l" r="r" t="t"/>
                <a:pathLst>
                  <a:path extrusionOk="0" h="1070" w="1026">
                    <a:moveTo>
                      <a:pt x="513" y="1"/>
                    </a:moveTo>
                    <a:cubicBezTo>
                      <a:pt x="257" y="1"/>
                      <a:pt x="1" y="174"/>
                      <a:pt x="1" y="520"/>
                    </a:cubicBezTo>
                    <a:lnTo>
                      <a:pt x="1" y="549"/>
                    </a:lnTo>
                    <a:cubicBezTo>
                      <a:pt x="1" y="838"/>
                      <a:pt x="232" y="1069"/>
                      <a:pt x="506" y="1069"/>
                    </a:cubicBezTo>
                    <a:cubicBezTo>
                      <a:pt x="795" y="1069"/>
                      <a:pt x="1026" y="838"/>
                      <a:pt x="1026" y="549"/>
                    </a:cubicBezTo>
                    <a:lnTo>
                      <a:pt x="1026" y="520"/>
                    </a:lnTo>
                    <a:cubicBezTo>
                      <a:pt x="1026" y="174"/>
                      <a:pt x="769" y="1"/>
                      <a:pt x="513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OVERVIEW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959" name="Google Shape;959;p55"/>
          <p:cNvPicPr preferRelativeResize="0"/>
          <p:nvPr/>
        </p:nvPicPr>
        <p:blipFill rotWithShape="1">
          <a:blip r:embed="rId3">
            <a:alphaModFix/>
          </a:blip>
          <a:srcRect b="33146" l="5701" r="41846" t="49597"/>
          <a:stretch/>
        </p:blipFill>
        <p:spPr>
          <a:xfrm>
            <a:off x="222242" y="1165850"/>
            <a:ext cx="8699525" cy="16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55"/>
          <p:cNvPicPr preferRelativeResize="0"/>
          <p:nvPr/>
        </p:nvPicPr>
        <p:blipFill rotWithShape="1">
          <a:blip r:embed="rId4">
            <a:alphaModFix/>
          </a:blip>
          <a:srcRect b="32005" l="86927" r="1375" t="49582"/>
          <a:stretch/>
        </p:blipFill>
        <p:spPr>
          <a:xfrm>
            <a:off x="6856083" y="3081759"/>
            <a:ext cx="1818102" cy="16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55"/>
          <p:cNvPicPr preferRelativeResize="0"/>
          <p:nvPr/>
        </p:nvPicPr>
        <p:blipFill rotWithShape="1">
          <a:blip r:embed="rId3">
            <a:alphaModFix/>
          </a:blip>
          <a:srcRect b="33146" l="58155" r="3338" t="49597"/>
          <a:stretch/>
        </p:blipFill>
        <p:spPr>
          <a:xfrm>
            <a:off x="469837" y="3081750"/>
            <a:ext cx="6386262" cy="16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966;p56"/>
          <p:cNvGrpSpPr/>
          <p:nvPr/>
        </p:nvGrpSpPr>
        <p:grpSpPr>
          <a:xfrm>
            <a:off x="775077" y="1523581"/>
            <a:ext cx="3524651" cy="2254864"/>
            <a:chOff x="1047215" y="2564034"/>
            <a:chExt cx="2506508" cy="1603402"/>
          </a:xfrm>
        </p:grpSpPr>
        <p:sp>
          <p:nvSpPr>
            <p:cNvPr id="967" name="Google Shape;967;p56"/>
            <p:cNvSpPr/>
            <p:nvPr/>
          </p:nvSpPr>
          <p:spPr>
            <a:xfrm>
              <a:off x="1462477" y="3064406"/>
              <a:ext cx="220090" cy="152825"/>
            </a:xfrm>
            <a:custGeom>
              <a:rect b="b" l="l" r="r" t="t"/>
              <a:pathLst>
                <a:path extrusionOk="0" h="12187" w="17551">
                  <a:moveTo>
                    <a:pt x="17551" y="0"/>
                  </a:moveTo>
                  <a:lnTo>
                    <a:pt x="0" y="10133"/>
                  </a:lnTo>
                  <a:lnTo>
                    <a:pt x="0" y="12187"/>
                  </a:lnTo>
                  <a:lnTo>
                    <a:pt x="17551" y="2053"/>
                  </a:lnTo>
                  <a:lnTo>
                    <a:pt x="1755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1293877" y="2968061"/>
              <a:ext cx="388690" cy="223425"/>
            </a:xfrm>
            <a:custGeom>
              <a:rect b="b" l="l" r="r" t="t"/>
              <a:pathLst>
                <a:path extrusionOk="0" h="17817" w="30996">
                  <a:moveTo>
                    <a:pt x="17551" y="1"/>
                  </a:moveTo>
                  <a:lnTo>
                    <a:pt x="1" y="10134"/>
                  </a:lnTo>
                  <a:lnTo>
                    <a:pt x="13445" y="17816"/>
                  </a:lnTo>
                  <a:lnTo>
                    <a:pt x="30996" y="7683"/>
                  </a:lnTo>
                  <a:lnTo>
                    <a:pt x="17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1293877" y="3095129"/>
              <a:ext cx="168613" cy="122102"/>
            </a:xfrm>
            <a:custGeom>
              <a:rect b="b" l="l" r="r" t="t"/>
              <a:pathLst>
                <a:path extrusionOk="0" h="9737" w="13446">
                  <a:moveTo>
                    <a:pt x="1" y="1"/>
                  </a:moveTo>
                  <a:lnTo>
                    <a:pt x="1" y="1988"/>
                  </a:lnTo>
                  <a:lnTo>
                    <a:pt x="13445" y="9737"/>
                  </a:lnTo>
                  <a:lnTo>
                    <a:pt x="13445" y="7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B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1278929" y="2756285"/>
              <a:ext cx="255816" cy="350493"/>
            </a:xfrm>
            <a:custGeom>
              <a:rect b="b" l="l" r="r" t="t"/>
              <a:pathLst>
                <a:path extrusionOk="0" h="27950" w="20400">
                  <a:moveTo>
                    <a:pt x="17551" y="0"/>
                  </a:moveTo>
                  <a:lnTo>
                    <a:pt x="0" y="10133"/>
                  </a:lnTo>
                  <a:lnTo>
                    <a:pt x="2848" y="27949"/>
                  </a:lnTo>
                  <a:lnTo>
                    <a:pt x="20399" y="17816"/>
                  </a:lnTo>
                  <a:lnTo>
                    <a:pt x="1755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1258163" y="2744661"/>
              <a:ext cx="240868" cy="138705"/>
            </a:xfrm>
            <a:custGeom>
              <a:rect b="b" l="l" r="r" t="t"/>
              <a:pathLst>
                <a:path extrusionOk="0" h="11061" w="19208">
                  <a:moveTo>
                    <a:pt x="17551" y="0"/>
                  </a:moveTo>
                  <a:lnTo>
                    <a:pt x="1" y="10133"/>
                  </a:lnTo>
                  <a:lnTo>
                    <a:pt x="1656" y="11060"/>
                  </a:lnTo>
                  <a:lnTo>
                    <a:pt x="19207" y="927"/>
                  </a:lnTo>
                  <a:lnTo>
                    <a:pt x="17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1258163" y="2871728"/>
              <a:ext cx="56493" cy="235050"/>
            </a:xfrm>
            <a:custGeom>
              <a:rect b="b" l="l" r="r" t="t"/>
              <a:pathLst>
                <a:path extrusionOk="0" h="18744" w="4505">
                  <a:moveTo>
                    <a:pt x="1" y="0"/>
                  </a:moveTo>
                  <a:lnTo>
                    <a:pt x="2849" y="17816"/>
                  </a:lnTo>
                  <a:lnTo>
                    <a:pt x="4504" y="18743"/>
                  </a:lnTo>
                  <a:lnTo>
                    <a:pt x="4504" y="18743"/>
                  </a:lnTo>
                  <a:lnTo>
                    <a:pt x="1656" y="9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B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1378585" y="3027864"/>
              <a:ext cx="231727" cy="150079"/>
            </a:xfrm>
            <a:custGeom>
              <a:rect b="b" l="l" r="r" t="t"/>
              <a:pathLst>
                <a:path extrusionOk="0" h="11968" w="18479">
                  <a:moveTo>
                    <a:pt x="13710" y="0"/>
                  </a:moveTo>
                  <a:lnTo>
                    <a:pt x="1" y="2914"/>
                  </a:lnTo>
                  <a:cubicBezTo>
                    <a:pt x="266" y="6623"/>
                    <a:pt x="2518" y="9935"/>
                    <a:pt x="5962" y="11458"/>
                  </a:cubicBezTo>
                  <a:cubicBezTo>
                    <a:pt x="6669" y="11812"/>
                    <a:pt x="7385" y="11968"/>
                    <a:pt x="8098" y="11968"/>
                  </a:cubicBezTo>
                  <a:cubicBezTo>
                    <a:pt x="13387" y="11968"/>
                    <a:pt x="18479" y="3378"/>
                    <a:pt x="18479" y="3378"/>
                  </a:cubicBezTo>
                  <a:lnTo>
                    <a:pt x="17949" y="2583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0B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1361154" y="2716421"/>
              <a:ext cx="215111" cy="351935"/>
            </a:xfrm>
            <a:custGeom>
              <a:rect b="b" l="l" r="r" t="t"/>
              <a:pathLst>
                <a:path extrusionOk="0" h="28065" w="17154">
                  <a:moveTo>
                    <a:pt x="4305" y="0"/>
                  </a:moveTo>
                  <a:lnTo>
                    <a:pt x="0" y="2914"/>
                  </a:lnTo>
                  <a:cubicBezTo>
                    <a:pt x="0" y="2914"/>
                    <a:pt x="1722" y="23512"/>
                    <a:pt x="3510" y="28015"/>
                  </a:cubicBezTo>
                  <a:cubicBezTo>
                    <a:pt x="3510" y="28015"/>
                    <a:pt x="4698" y="28065"/>
                    <a:pt x="6361" y="28065"/>
                  </a:cubicBezTo>
                  <a:cubicBezTo>
                    <a:pt x="9409" y="28065"/>
                    <a:pt x="14052" y="27898"/>
                    <a:pt x="15895" y="26956"/>
                  </a:cubicBezTo>
                  <a:cubicBezTo>
                    <a:pt x="15895" y="26956"/>
                    <a:pt x="17154" y="13047"/>
                    <a:pt x="16557" y="8411"/>
                  </a:cubicBezTo>
                  <a:cubicBezTo>
                    <a:pt x="16293" y="6027"/>
                    <a:pt x="15696" y="3709"/>
                    <a:pt x="14769" y="1457"/>
                  </a:cubicBezTo>
                  <a:lnTo>
                    <a:pt x="11855" y="265"/>
                  </a:lnTo>
                  <a:lnTo>
                    <a:pt x="43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1425936" y="2716421"/>
              <a:ext cx="107142" cy="338028"/>
            </a:xfrm>
            <a:custGeom>
              <a:rect b="b" l="l" r="r" t="t"/>
              <a:pathLst>
                <a:path extrusionOk="0" h="26956" w="8544">
                  <a:moveTo>
                    <a:pt x="0" y="0"/>
                  </a:moveTo>
                  <a:lnTo>
                    <a:pt x="0" y="0"/>
                  </a:lnTo>
                  <a:cubicBezTo>
                    <a:pt x="3113" y="8676"/>
                    <a:pt x="4835" y="17750"/>
                    <a:pt x="5166" y="26956"/>
                  </a:cubicBezTo>
                  <a:cubicBezTo>
                    <a:pt x="6226" y="26889"/>
                    <a:pt x="7351" y="26823"/>
                    <a:pt x="8279" y="26691"/>
                  </a:cubicBezTo>
                  <a:cubicBezTo>
                    <a:pt x="8411" y="21127"/>
                    <a:pt x="8544" y="9074"/>
                    <a:pt x="7351" y="2451"/>
                  </a:cubicBezTo>
                  <a:lnTo>
                    <a:pt x="4769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6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1474929" y="2756160"/>
              <a:ext cx="50674" cy="285837"/>
            </a:xfrm>
            <a:custGeom>
              <a:rect b="b" l="l" r="r" t="t"/>
              <a:pathLst>
                <a:path extrusionOk="0" h="22794" w="4041">
                  <a:moveTo>
                    <a:pt x="1877" y="1"/>
                  </a:moveTo>
                  <a:cubicBezTo>
                    <a:pt x="1214" y="1"/>
                    <a:pt x="559" y="207"/>
                    <a:pt x="1" y="606"/>
                  </a:cubicBezTo>
                  <a:lnTo>
                    <a:pt x="1325" y="3123"/>
                  </a:lnTo>
                  <a:lnTo>
                    <a:pt x="1590" y="20872"/>
                  </a:lnTo>
                  <a:lnTo>
                    <a:pt x="2981" y="22793"/>
                  </a:lnTo>
                  <a:lnTo>
                    <a:pt x="4041" y="20541"/>
                  </a:lnTo>
                  <a:cubicBezTo>
                    <a:pt x="3709" y="15111"/>
                    <a:pt x="2716" y="2328"/>
                    <a:pt x="2716" y="2328"/>
                  </a:cubicBezTo>
                  <a:lnTo>
                    <a:pt x="3180" y="275"/>
                  </a:lnTo>
                  <a:cubicBezTo>
                    <a:pt x="2758" y="91"/>
                    <a:pt x="2316" y="1"/>
                    <a:pt x="18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1495696" y="2708947"/>
              <a:ext cx="29908" cy="60631"/>
            </a:xfrm>
            <a:custGeom>
              <a:rect b="b" l="l" r="r" t="t"/>
              <a:pathLst>
                <a:path extrusionOk="0" h="4835" w="2385">
                  <a:moveTo>
                    <a:pt x="199" y="0"/>
                  </a:moveTo>
                  <a:lnTo>
                    <a:pt x="0" y="3841"/>
                  </a:lnTo>
                  <a:lnTo>
                    <a:pt x="2385" y="4835"/>
                  </a:lnTo>
                  <a:lnTo>
                    <a:pt x="1457" y="86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1425096" y="2694827"/>
              <a:ext cx="77259" cy="62299"/>
            </a:xfrm>
            <a:custGeom>
              <a:rect b="b" l="l" r="r" t="t"/>
              <a:pathLst>
                <a:path extrusionOk="0" h="4968" w="6161">
                  <a:moveTo>
                    <a:pt x="398" y="0"/>
                  </a:moveTo>
                  <a:lnTo>
                    <a:pt x="1" y="1656"/>
                  </a:lnTo>
                  <a:lnTo>
                    <a:pt x="5630" y="4967"/>
                  </a:lnTo>
                  <a:lnTo>
                    <a:pt x="6160" y="92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1412643" y="2575233"/>
              <a:ext cx="121262" cy="144524"/>
            </a:xfrm>
            <a:custGeom>
              <a:rect b="b" l="l" r="r" t="t"/>
              <a:pathLst>
                <a:path extrusionOk="0" h="11525" w="9670">
                  <a:moveTo>
                    <a:pt x="5100" y="0"/>
                  </a:moveTo>
                  <a:cubicBezTo>
                    <a:pt x="2252" y="0"/>
                    <a:pt x="0" y="2583"/>
                    <a:pt x="0" y="5762"/>
                  </a:cubicBezTo>
                  <a:cubicBezTo>
                    <a:pt x="0" y="8941"/>
                    <a:pt x="2252" y="11524"/>
                    <a:pt x="5100" y="11524"/>
                  </a:cubicBezTo>
                  <a:cubicBezTo>
                    <a:pt x="7948" y="11524"/>
                    <a:pt x="9670" y="8941"/>
                    <a:pt x="9670" y="5762"/>
                  </a:cubicBezTo>
                  <a:cubicBezTo>
                    <a:pt x="9670" y="2583"/>
                    <a:pt x="7948" y="0"/>
                    <a:pt x="5100" y="0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1390222" y="2564034"/>
              <a:ext cx="156976" cy="137790"/>
            </a:xfrm>
            <a:custGeom>
              <a:rect b="b" l="l" r="r" t="t"/>
              <a:pathLst>
                <a:path extrusionOk="0" h="10988" w="12518">
                  <a:moveTo>
                    <a:pt x="6461" y="1"/>
                  </a:moveTo>
                  <a:cubicBezTo>
                    <a:pt x="4804" y="1"/>
                    <a:pt x="2502" y="759"/>
                    <a:pt x="1258" y="2416"/>
                  </a:cubicBezTo>
                  <a:cubicBezTo>
                    <a:pt x="0" y="4138"/>
                    <a:pt x="795" y="7715"/>
                    <a:pt x="1590" y="9304"/>
                  </a:cubicBezTo>
                  <a:cubicBezTo>
                    <a:pt x="2197" y="10426"/>
                    <a:pt x="2970" y="10987"/>
                    <a:pt x="3535" y="10987"/>
                  </a:cubicBezTo>
                  <a:cubicBezTo>
                    <a:pt x="3771" y="10987"/>
                    <a:pt x="3970" y="10890"/>
                    <a:pt x="4106" y="10695"/>
                  </a:cubicBezTo>
                  <a:cubicBezTo>
                    <a:pt x="4504" y="10033"/>
                    <a:pt x="3841" y="9437"/>
                    <a:pt x="5563" y="9437"/>
                  </a:cubicBezTo>
                  <a:cubicBezTo>
                    <a:pt x="5580" y="9437"/>
                    <a:pt x="5597" y="9438"/>
                    <a:pt x="5613" y="9438"/>
                  </a:cubicBezTo>
                  <a:cubicBezTo>
                    <a:pt x="7204" y="9438"/>
                    <a:pt x="6491" y="6258"/>
                    <a:pt x="6491" y="6258"/>
                  </a:cubicBezTo>
                  <a:cubicBezTo>
                    <a:pt x="6491" y="6258"/>
                    <a:pt x="12517" y="6059"/>
                    <a:pt x="12054" y="3344"/>
                  </a:cubicBezTo>
                  <a:cubicBezTo>
                    <a:pt x="11789" y="1820"/>
                    <a:pt x="9074" y="165"/>
                    <a:pt x="7020" y="32"/>
                  </a:cubicBezTo>
                  <a:cubicBezTo>
                    <a:pt x="6845" y="11"/>
                    <a:pt x="6658" y="1"/>
                    <a:pt x="6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1392705" y="3051113"/>
              <a:ext cx="98853" cy="66462"/>
            </a:xfrm>
            <a:custGeom>
              <a:rect b="b" l="l" r="r" t="t"/>
              <a:pathLst>
                <a:path extrusionOk="0" h="5300" w="7883">
                  <a:moveTo>
                    <a:pt x="7750" y="1"/>
                  </a:moveTo>
                  <a:lnTo>
                    <a:pt x="398" y="133"/>
                  </a:lnTo>
                  <a:lnTo>
                    <a:pt x="1" y="5299"/>
                  </a:lnTo>
                  <a:lnTo>
                    <a:pt x="1" y="5299"/>
                  </a:lnTo>
                  <a:lnTo>
                    <a:pt x="7882" y="4173"/>
                  </a:lnTo>
                  <a:lnTo>
                    <a:pt x="7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1530569" y="3017895"/>
              <a:ext cx="34071" cy="79742"/>
            </a:xfrm>
            <a:custGeom>
              <a:rect b="b" l="l" r="r" t="t"/>
              <a:pathLst>
                <a:path extrusionOk="0" h="6359" w="2717">
                  <a:moveTo>
                    <a:pt x="2650" y="0"/>
                  </a:moveTo>
                  <a:lnTo>
                    <a:pt x="1" y="3047"/>
                  </a:lnTo>
                  <a:lnTo>
                    <a:pt x="1" y="6359"/>
                  </a:lnTo>
                  <a:lnTo>
                    <a:pt x="2054" y="5829"/>
                  </a:lnTo>
                  <a:cubicBezTo>
                    <a:pt x="2451" y="5762"/>
                    <a:pt x="2716" y="5431"/>
                    <a:pt x="2716" y="5034"/>
                  </a:cubicBezTo>
                  <a:lnTo>
                    <a:pt x="2650" y="0"/>
                  </a:lnTo>
                  <a:close/>
                </a:path>
              </a:pathLst>
            </a:custGeom>
            <a:solidFill>
              <a:srgbClr val="0B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1415139" y="2705624"/>
              <a:ext cx="80569" cy="82225"/>
            </a:xfrm>
            <a:custGeom>
              <a:rect b="b" l="l" r="r" t="t"/>
              <a:pathLst>
                <a:path extrusionOk="0" h="6557" w="6425">
                  <a:moveTo>
                    <a:pt x="662" y="0"/>
                  </a:moveTo>
                  <a:lnTo>
                    <a:pt x="0" y="861"/>
                  </a:lnTo>
                  <a:lnTo>
                    <a:pt x="3908" y="6557"/>
                  </a:lnTo>
                  <a:lnTo>
                    <a:pt x="6424" y="4106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2684162" y="4035879"/>
              <a:ext cx="143696" cy="82551"/>
            </a:xfrm>
            <a:custGeom>
              <a:rect b="b" l="l" r="r" t="t"/>
              <a:pathLst>
                <a:path extrusionOk="0" h="6583" w="11459">
                  <a:moveTo>
                    <a:pt x="9562" y="1"/>
                  </a:moveTo>
                  <a:cubicBezTo>
                    <a:pt x="8804" y="1"/>
                    <a:pt x="7714" y="116"/>
                    <a:pt x="6292" y="549"/>
                  </a:cubicBezTo>
                  <a:cubicBezTo>
                    <a:pt x="6292" y="549"/>
                    <a:pt x="6955" y="2072"/>
                    <a:pt x="4968" y="2072"/>
                  </a:cubicBezTo>
                  <a:cubicBezTo>
                    <a:pt x="3532" y="2072"/>
                    <a:pt x="2188" y="1434"/>
                    <a:pt x="1367" y="1434"/>
                  </a:cubicBezTo>
                  <a:cubicBezTo>
                    <a:pt x="976" y="1434"/>
                    <a:pt x="703" y="1578"/>
                    <a:pt x="597" y="2006"/>
                  </a:cubicBezTo>
                  <a:cubicBezTo>
                    <a:pt x="1" y="4125"/>
                    <a:pt x="2385" y="6244"/>
                    <a:pt x="4637" y="6443"/>
                  </a:cubicBezTo>
                  <a:cubicBezTo>
                    <a:pt x="5216" y="6537"/>
                    <a:pt x="5806" y="6582"/>
                    <a:pt x="6398" y="6582"/>
                  </a:cubicBezTo>
                  <a:cubicBezTo>
                    <a:pt x="7902" y="6582"/>
                    <a:pt x="9417" y="6285"/>
                    <a:pt x="10796" y="5715"/>
                  </a:cubicBezTo>
                  <a:cubicBezTo>
                    <a:pt x="11061" y="5648"/>
                    <a:pt x="11326" y="5383"/>
                    <a:pt x="11326" y="5118"/>
                  </a:cubicBezTo>
                  <a:cubicBezTo>
                    <a:pt x="11458" y="3463"/>
                    <a:pt x="11260" y="1741"/>
                    <a:pt x="10862" y="151"/>
                  </a:cubicBezTo>
                  <a:cubicBezTo>
                    <a:pt x="10862" y="151"/>
                    <a:pt x="10429" y="1"/>
                    <a:pt x="9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2748116" y="3806147"/>
              <a:ext cx="279893" cy="253571"/>
            </a:xfrm>
            <a:custGeom>
              <a:rect b="b" l="l" r="r" t="t"/>
              <a:pathLst>
                <a:path extrusionOk="0" h="20221" w="22320">
                  <a:moveTo>
                    <a:pt x="2989" y="1"/>
                  </a:moveTo>
                  <a:cubicBezTo>
                    <a:pt x="2091" y="1"/>
                    <a:pt x="1255" y="420"/>
                    <a:pt x="729" y="1185"/>
                  </a:cubicBezTo>
                  <a:cubicBezTo>
                    <a:pt x="199" y="1781"/>
                    <a:pt x="0" y="2576"/>
                    <a:pt x="66" y="3371"/>
                  </a:cubicBezTo>
                  <a:cubicBezTo>
                    <a:pt x="199" y="6550"/>
                    <a:pt x="596" y="19067"/>
                    <a:pt x="994" y="19332"/>
                  </a:cubicBezTo>
                  <a:cubicBezTo>
                    <a:pt x="2106" y="19911"/>
                    <a:pt x="3369" y="20220"/>
                    <a:pt x="4620" y="20220"/>
                  </a:cubicBezTo>
                  <a:cubicBezTo>
                    <a:pt x="5230" y="20220"/>
                    <a:pt x="5838" y="20147"/>
                    <a:pt x="6424" y="19995"/>
                  </a:cubicBezTo>
                  <a:lnTo>
                    <a:pt x="5828" y="7014"/>
                  </a:lnTo>
                  <a:lnTo>
                    <a:pt x="5828" y="7014"/>
                  </a:lnTo>
                  <a:cubicBezTo>
                    <a:pt x="8279" y="8669"/>
                    <a:pt x="11061" y="9861"/>
                    <a:pt x="13908" y="10722"/>
                  </a:cubicBezTo>
                  <a:cubicBezTo>
                    <a:pt x="14589" y="10917"/>
                    <a:pt x="15286" y="11012"/>
                    <a:pt x="15977" y="11012"/>
                  </a:cubicBezTo>
                  <a:cubicBezTo>
                    <a:pt x="18110" y="11012"/>
                    <a:pt x="20191" y="10105"/>
                    <a:pt x="21591" y="8404"/>
                  </a:cubicBezTo>
                  <a:lnTo>
                    <a:pt x="22320" y="3702"/>
                  </a:lnTo>
                  <a:lnTo>
                    <a:pt x="4040" y="192"/>
                  </a:lnTo>
                  <a:cubicBezTo>
                    <a:pt x="3690" y="63"/>
                    <a:pt x="3335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2572042" y="4081675"/>
              <a:ext cx="148674" cy="85761"/>
            </a:xfrm>
            <a:custGeom>
              <a:rect b="b" l="l" r="r" t="t"/>
              <a:pathLst>
                <a:path extrusionOk="0" h="6839" w="11856">
                  <a:moveTo>
                    <a:pt x="9958" y="1"/>
                  </a:moveTo>
                  <a:cubicBezTo>
                    <a:pt x="9180" y="1"/>
                    <a:pt x="8029" y="125"/>
                    <a:pt x="6491" y="605"/>
                  </a:cubicBezTo>
                  <a:cubicBezTo>
                    <a:pt x="6491" y="605"/>
                    <a:pt x="7220" y="2195"/>
                    <a:pt x="5100" y="2195"/>
                  </a:cubicBezTo>
                  <a:cubicBezTo>
                    <a:pt x="3682" y="2151"/>
                    <a:pt x="2293" y="1513"/>
                    <a:pt x="1411" y="1513"/>
                  </a:cubicBezTo>
                  <a:cubicBezTo>
                    <a:pt x="974" y="1513"/>
                    <a:pt x="662" y="1669"/>
                    <a:pt x="530" y="2129"/>
                  </a:cubicBezTo>
                  <a:cubicBezTo>
                    <a:pt x="1" y="4314"/>
                    <a:pt x="2451" y="6434"/>
                    <a:pt x="4769" y="6699"/>
                  </a:cubicBezTo>
                  <a:cubicBezTo>
                    <a:pt x="5386" y="6792"/>
                    <a:pt x="6003" y="6838"/>
                    <a:pt x="6616" y="6838"/>
                  </a:cubicBezTo>
                  <a:cubicBezTo>
                    <a:pt x="8178" y="6838"/>
                    <a:pt x="9720" y="6541"/>
                    <a:pt x="11193" y="5970"/>
                  </a:cubicBezTo>
                  <a:cubicBezTo>
                    <a:pt x="11525" y="5838"/>
                    <a:pt x="11723" y="5639"/>
                    <a:pt x="11723" y="5308"/>
                  </a:cubicBezTo>
                  <a:cubicBezTo>
                    <a:pt x="11856" y="3586"/>
                    <a:pt x="11657" y="1798"/>
                    <a:pt x="11193" y="142"/>
                  </a:cubicBezTo>
                  <a:cubicBezTo>
                    <a:pt x="11193" y="142"/>
                    <a:pt x="10788" y="1"/>
                    <a:pt x="9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2896777" y="3930631"/>
              <a:ext cx="196840" cy="141200"/>
            </a:xfrm>
            <a:custGeom>
              <a:rect b="b" l="l" r="r" t="t"/>
              <a:pathLst>
                <a:path extrusionOk="0" h="11260" w="15697">
                  <a:moveTo>
                    <a:pt x="15697" y="1"/>
                  </a:moveTo>
                  <a:lnTo>
                    <a:pt x="0" y="9074"/>
                  </a:lnTo>
                  <a:lnTo>
                    <a:pt x="0" y="11260"/>
                  </a:lnTo>
                  <a:lnTo>
                    <a:pt x="15697" y="2186"/>
                  </a:lnTo>
                  <a:lnTo>
                    <a:pt x="156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2717380" y="3827653"/>
              <a:ext cx="376238" cy="216779"/>
            </a:xfrm>
            <a:custGeom>
              <a:rect b="b" l="l" r="r" t="t"/>
              <a:pathLst>
                <a:path extrusionOk="0" h="17287" w="30003">
                  <a:moveTo>
                    <a:pt x="15697" y="0"/>
                  </a:moveTo>
                  <a:lnTo>
                    <a:pt x="1" y="9074"/>
                  </a:lnTo>
                  <a:lnTo>
                    <a:pt x="14306" y="17286"/>
                  </a:lnTo>
                  <a:lnTo>
                    <a:pt x="30003" y="8213"/>
                  </a:lnTo>
                  <a:lnTo>
                    <a:pt x="15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2717380" y="3941428"/>
              <a:ext cx="179410" cy="130403"/>
            </a:xfrm>
            <a:custGeom>
              <a:rect b="b" l="l" r="r" t="t"/>
              <a:pathLst>
                <a:path extrusionOk="0" h="10399" w="14307">
                  <a:moveTo>
                    <a:pt x="1" y="1"/>
                  </a:moveTo>
                  <a:lnTo>
                    <a:pt x="1" y="2120"/>
                  </a:lnTo>
                  <a:lnTo>
                    <a:pt x="14306" y="10399"/>
                  </a:lnTo>
                  <a:lnTo>
                    <a:pt x="14306" y="82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2637651" y="3843516"/>
              <a:ext cx="291530" cy="263265"/>
            </a:xfrm>
            <a:custGeom>
              <a:rect b="b" l="l" r="r" t="t"/>
              <a:pathLst>
                <a:path extrusionOk="0" h="20994" w="23248">
                  <a:moveTo>
                    <a:pt x="3174" y="1"/>
                  </a:moveTo>
                  <a:cubicBezTo>
                    <a:pt x="2253" y="1"/>
                    <a:pt x="1369" y="421"/>
                    <a:pt x="795" y="1186"/>
                  </a:cubicBezTo>
                  <a:cubicBezTo>
                    <a:pt x="266" y="1848"/>
                    <a:pt x="1" y="2643"/>
                    <a:pt x="133" y="3504"/>
                  </a:cubicBezTo>
                  <a:cubicBezTo>
                    <a:pt x="266" y="6815"/>
                    <a:pt x="663" y="19796"/>
                    <a:pt x="1127" y="20061"/>
                  </a:cubicBezTo>
                  <a:cubicBezTo>
                    <a:pt x="2258" y="20670"/>
                    <a:pt x="3503" y="20993"/>
                    <a:pt x="4769" y="20993"/>
                  </a:cubicBezTo>
                  <a:cubicBezTo>
                    <a:pt x="5430" y="20993"/>
                    <a:pt x="6097" y="20905"/>
                    <a:pt x="6756" y="20723"/>
                  </a:cubicBezTo>
                  <a:lnTo>
                    <a:pt x="6094" y="7279"/>
                  </a:lnTo>
                  <a:lnTo>
                    <a:pt x="6094" y="7279"/>
                  </a:lnTo>
                  <a:cubicBezTo>
                    <a:pt x="8677" y="8935"/>
                    <a:pt x="11525" y="10259"/>
                    <a:pt x="14505" y="11120"/>
                  </a:cubicBezTo>
                  <a:cubicBezTo>
                    <a:pt x="15226" y="11333"/>
                    <a:pt x="15960" y="11437"/>
                    <a:pt x="16686" y="11437"/>
                  </a:cubicBezTo>
                  <a:cubicBezTo>
                    <a:pt x="18891" y="11437"/>
                    <a:pt x="21024" y="10480"/>
                    <a:pt x="22519" y="8736"/>
                  </a:cubicBezTo>
                  <a:lnTo>
                    <a:pt x="23247" y="3835"/>
                  </a:lnTo>
                  <a:lnTo>
                    <a:pt x="4239" y="192"/>
                  </a:lnTo>
                  <a:cubicBezTo>
                    <a:pt x="3889" y="63"/>
                    <a:pt x="3529" y="1"/>
                    <a:pt x="3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1871921" y="4029233"/>
              <a:ext cx="143683" cy="82187"/>
            </a:xfrm>
            <a:custGeom>
              <a:rect b="b" l="l" r="r" t="t"/>
              <a:pathLst>
                <a:path extrusionOk="0" h="6554" w="11458">
                  <a:moveTo>
                    <a:pt x="1896" y="1"/>
                  </a:moveTo>
                  <a:cubicBezTo>
                    <a:pt x="1030" y="1"/>
                    <a:pt x="596" y="151"/>
                    <a:pt x="596" y="151"/>
                  </a:cubicBezTo>
                  <a:cubicBezTo>
                    <a:pt x="133" y="1741"/>
                    <a:pt x="0" y="3397"/>
                    <a:pt x="133" y="5119"/>
                  </a:cubicBezTo>
                  <a:cubicBezTo>
                    <a:pt x="133" y="5384"/>
                    <a:pt x="398" y="5582"/>
                    <a:pt x="662" y="5715"/>
                  </a:cubicBezTo>
                  <a:cubicBezTo>
                    <a:pt x="2103" y="6291"/>
                    <a:pt x="3613" y="6554"/>
                    <a:pt x="5118" y="6554"/>
                  </a:cubicBezTo>
                  <a:cubicBezTo>
                    <a:pt x="5688" y="6554"/>
                    <a:pt x="6257" y="6516"/>
                    <a:pt x="6822" y="6443"/>
                  </a:cubicBezTo>
                  <a:cubicBezTo>
                    <a:pt x="9074" y="6178"/>
                    <a:pt x="11458" y="4125"/>
                    <a:pt x="10862" y="2006"/>
                  </a:cubicBezTo>
                  <a:cubicBezTo>
                    <a:pt x="10755" y="1579"/>
                    <a:pt x="10483" y="1434"/>
                    <a:pt x="10094" y="1434"/>
                  </a:cubicBezTo>
                  <a:cubicBezTo>
                    <a:pt x="9278" y="1434"/>
                    <a:pt x="7948" y="2072"/>
                    <a:pt x="6557" y="2072"/>
                  </a:cubicBezTo>
                  <a:cubicBezTo>
                    <a:pt x="4504" y="2072"/>
                    <a:pt x="5166" y="549"/>
                    <a:pt x="5166" y="549"/>
                  </a:cubicBezTo>
                  <a:cubicBezTo>
                    <a:pt x="3744" y="116"/>
                    <a:pt x="2654" y="1"/>
                    <a:pt x="1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1671757" y="3799500"/>
              <a:ext cx="279905" cy="253571"/>
            </a:xfrm>
            <a:custGeom>
              <a:rect b="b" l="l" r="r" t="t"/>
              <a:pathLst>
                <a:path extrusionOk="0" h="20221" w="22321">
                  <a:moveTo>
                    <a:pt x="19303" y="1"/>
                  </a:moveTo>
                  <a:cubicBezTo>
                    <a:pt x="18959" y="1"/>
                    <a:pt x="18612" y="63"/>
                    <a:pt x="18280" y="192"/>
                  </a:cubicBezTo>
                  <a:lnTo>
                    <a:pt x="1" y="3702"/>
                  </a:lnTo>
                  <a:lnTo>
                    <a:pt x="663" y="8405"/>
                  </a:lnTo>
                  <a:cubicBezTo>
                    <a:pt x="2114" y="10105"/>
                    <a:pt x="4206" y="11012"/>
                    <a:pt x="6342" y="11012"/>
                  </a:cubicBezTo>
                  <a:cubicBezTo>
                    <a:pt x="7034" y="11012"/>
                    <a:pt x="7731" y="10917"/>
                    <a:pt x="8412" y="10723"/>
                  </a:cubicBezTo>
                  <a:cubicBezTo>
                    <a:pt x="11260" y="9862"/>
                    <a:pt x="13975" y="8669"/>
                    <a:pt x="16492" y="7014"/>
                  </a:cubicBezTo>
                  <a:lnTo>
                    <a:pt x="16492" y="7014"/>
                  </a:lnTo>
                  <a:lnTo>
                    <a:pt x="15896" y="19995"/>
                  </a:lnTo>
                  <a:cubicBezTo>
                    <a:pt x="16482" y="20147"/>
                    <a:pt x="17083" y="20220"/>
                    <a:pt x="17684" y="20220"/>
                  </a:cubicBezTo>
                  <a:cubicBezTo>
                    <a:pt x="18915" y="20220"/>
                    <a:pt x="20148" y="19911"/>
                    <a:pt x="21261" y="19332"/>
                  </a:cubicBezTo>
                  <a:cubicBezTo>
                    <a:pt x="21724" y="19067"/>
                    <a:pt x="22122" y="6550"/>
                    <a:pt x="22254" y="3371"/>
                  </a:cubicBezTo>
                  <a:cubicBezTo>
                    <a:pt x="22320" y="2576"/>
                    <a:pt x="22122" y="1782"/>
                    <a:pt x="21592" y="1186"/>
                  </a:cubicBezTo>
                  <a:cubicBezTo>
                    <a:pt x="21066" y="421"/>
                    <a:pt x="20195" y="1"/>
                    <a:pt x="19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1979050" y="4075405"/>
              <a:ext cx="148674" cy="85385"/>
            </a:xfrm>
            <a:custGeom>
              <a:rect b="b" l="l" r="r" t="t"/>
              <a:pathLst>
                <a:path extrusionOk="0" h="6809" w="11856">
                  <a:moveTo>
                    <a:pt x="2033" y="1"/>
                  </a:moveTo>
                  <a:cubicBezTo>
                    <a:pt x="1116" y="1"/>
                    <a:pt x="663" y="178"/>
                    <a:pt x="663" y="178"/>
                  </a:cubicBezTo>
                  <a:cubicBezTo>
                    <a:pt x="133" y="1834"/>
                    <a:pt x="1" y="3556"/>
                    <a:pt x="133" y="5278"/>
                  </a:cubicBezTo>
                  <a:cubicBezTo>
                    <a:pt x="133" y="5609"/>
                    <a:pt x="398" y="5808"/>
                    <a:pt x="663" y="5940"/>
                  </a:cubicBezTo>
                  <a:cubicBezTo>
                    <a:pt x="2137" y="6511"/>
                    <a:pt x="3679" y="6808"/>
                    <a:pt x="5240" y="6808"/>
                  </a:cubicBezTo>
                  <a:cubicBezTo>
                    <a:pt x="5854" y="6808"/>
                    <a:pt x="6471" y="6762"/>
                    <a:pt x="7087" y="6669"/>
                  </a:cubicBezTo>
                  <a:cubicBezTo>
                    <a:pt x="9405" y="6470"/>
                    <a:pt x="11856" y="4285"/>
                    <a:pt x="11260" y="2099"/>
                  </a:cubicBezTo>
                  <a:cubicBezTo>
                    <a:pt x="11153" y="1650"/>
                    <a:pt x="10873" y="1498"/>
                    <a:pt x="10469" y="1498"/>
                  </a:cubicBezTo>
                  <a:cubicBezTo>
                    <a:pt x="9624" y="1498"/>
                    <a:pt x="8236" y="2165"/>
                    <a:pt x="6756" y="2165"/>
                  </a:cubicBezTo>
                  <a:cubicBezTo>
                    <a:pt x="4637" y="2165"/>
                    <a:pt x="5299" y="576"/>
                    <a:pt x="5299" y="576"/>
                  </a:cubicBezTo>
                  <a:cubicBezTo>
                    <a:pt x="3884" y="124"/>
                    <a:pt x="2798" y="1"/>
                    <a:pt x="2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1606148" y="3923985"/>
              <a:ext cx="196853" cy="141200"/>
            </a:xfrm>
            <a:custGeom>
              <a:rect b="b" l="l" r="r" t="t"/>
              <a:pathLst>
                <a:path extrusionOk="0" h="11260" w="15698">
                  <a:moveTo>
                    <a:pt x="1" y="1"/>
                  </a:moveTo>
                  <a:lnTo>
                    <a:pt x="1" y="2186"/>
                  </a:lnTo>
                  <a:lnTo>
                    <a:pt x="15697" y="11260"/>
                  </a:lnTo>
                  <a:lnTo>
                    <a:pt x="15697" y="9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1606148" y="3821006"/>
              <a:ext cx="376238" cy="216779"/>
            </a:xfrm>
            <a:custGeom>
              <a:rect b="b" l="l" r="r" t="t"/>
              <a:pathLst>
                <a:path extrusionOk="0" h="17287" w="30003">
                  <a:moveTo>
                    <a:pt x="14306" y="0"/>
                  </a:moveTo>
                  <a:lnTo>
                    <a:pt x="1" y="8213"/>
                  </a:lnTo>
                  <a:lnTo>
                    <a:pt x="15697" y="17286"/>
                  </a:lnTo>
                  <a:lnTo>
                    <a:pt x="30003" y="9074"/>
                  </a:lnTo>
                  <a:lnTo>
                    <a:pt x="14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1802988" y="3934782"/>
              <a:ext cx="179397" cy="130403"/>
            </a:xfrm>
            <a:custGeom>
              <a:rect b="b" l="l" r="r" t="t"/>
              <a:pathLst>
                <a:path extrusionOk="0" h="10399" w="14306">
                  <a:moveTo>
                    <a:pt x="14306" y="1"/>
                  </a:moveTo>
                  <a:lnTo>
                    <a:pt x="0" y="8213"/>
                  </a:lnTo>
                  <a:lnTo>
                    <a:pt x="0" y="10399"/>
                  </a:lnTo>
                  <a:lnTo>
                    <a:pt x="14306" y="2120"/>
                  </a:lnTo>
                  <a:lnTo>
                    <a:pt x="14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1770598" y="3836882"/>
              <a:ext cx="290690" cy="263252"/>
            </a:xfrm>
            <a:custGeom>
              <a:rect b="b" l="l" r="r" t="t"/>
              <a:pathLst>
                <a:path extrusionOk="0" h="20993" w="23181">
                  <a:moveTo>
                    <a:pt x="20073" y="0"/>
                  </a:moveTo>
                  <a:cubicBezTo>
                    <a:pt x="19718" y="0"/>
                    <a:pt x="19358" y="62"/>
                    <a:pt x="19008" y="191"/>
                  </a:cubicBezTo>
                  <a:lnTo>
                    <a:pt x="0" y="3834"/>
                  </a:lnTo>
                  <a:lnTo>
                    <a:pt x="662" y="8735"/>
                  </a:lnTo>
                  <a:cubicBezTo>
                    <a:pt x="2158" y="10479"/>
                    <a:pt x="4290" y="11436"/>
                    <a:pt x="6496" y="11436"/>
                  </a:cubicBezTo>
                  <a:cubicBezTo>
                    <a:pt x="7221" y="11436"/>
                    <a:pt x="7955" y="11332"/>
                    <a:pt x="8676" y="11119"/>
                  </a:cubicBezTo>
                  <a:cubicBezTo>
                    <a:pt x="11657" y="10258"/>
                    <a:pt x="14504" y="8934"/>
                    <a:pt x="17087" y="7278"/>
                  </a:cubicBezTo>
                  <a:lnTo>
                    <a:pt x="17087" y="7278"/>
                  </a:lnTo>
                  <a:lnTo>
                    <a:pt x="16425" y="20723"/>
                  </a:lnTo>
                  <a:cubicBezTo>
                    <a:pt x="17084" y="20904"/>
                    <a:pt x="17751" y="20993"/>
                    <a:pt x="18412" y="20993"/>
                  </a:cubicBezTo>
                  <a:cubicBezTo>
                    <a:pt x="19678" y="20993"/>
                    <a:pt x="20924" y="20669"/>
                    <a:pt x="22055" y="20060"/>
                  </a:cubicBezTo>
                  <a:cubicBezTo>
                    <a:pt x="22518" y="19729"/>
                    <a:pt x="22916" y="6814"/>
                    <a:pt x="23048" y="3503"/>
                  </a:cubicBezTo>
                  <a:cubicBezTo>
                    <a:pt x="23181" y="2642"/>
                    <a:pt x="22982" y="1847"/>
                    <a:pt x="22452" y="1185"/>
                  </a:cubicBezTo>
                  <a:cubicBezTo>
                    <a:pt x="21878" y="420"/>
                    <a:pt x="20994" y="0"/>
                    <a:pt x="20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1378585" y="3744374"/>
              <a:ext cx="143696" cy="82187"/>
            </a:xfrm>
            <a:custGeom>
              <a:rect b="b" l="l" r="r" t="t"/>
              <a:pathLst>
                <a:path extrusionOk="0" h="6554" w="11459">
                  <a:moveTo>
                    <a:pt x="1927" y="0"/>
                  </a:moveTo>
                  <a:cubicBezTo>
                    <a:pt x="1078" y="0"/>
                    <a:pt x="663" y="151"/>
                    <a:pt x="663" y="151"/>
                  </a:cubicBezTo>
                  <a:cubicBezTo>
                    <a:pt x="200" y="1740"/>
                    <a:pt x="1" y="3396"/>
                    <a:pt x="133" y="5118"/>
                  </a:cubicBezTo>
                  <a:cubicBezTo>
                    <a:pt x="133" y="5383"/>
                    <a:pt x="398" y="5582"/>
                    <a:pt x="663" y="5714"/>
                  </a:cubicBezTo>
                  <a:cubicBezTo>
                    <a:pt x="2104" y="6290"/>
                    <a:pt x="3614" y="6553"/>
                    <a:pt x="5118" y="6553"/>
                  </a:cubicBezTo>
                  <a:cubicBezTo>
                    <a:pt x="5689" y="6553"/>
                    <a:pt x="6258" y="6515"/>
                    <a:pt x="6823" y="6443"/>
                  </a:cubicBezTo>
                  <a:cubicBezTo>
                    <a:pt x="9074" y="6178"/>
                    <a:pt x="11459" y="4124"/>
                    <a:pt x="10929" y="2005"/>
                  </a:cubicBezTo>
                  <a:cubicBezTo>
                    <a:pt x="10822" y="1578"/>
                    <a:pt x="10543" y="1433"/>
                    <a:pt x="10145" y="1433"/>
                  </a:cubicBezTo>
                  <a:cubicBezTo>
                    <a:pt x="9309" y="1433"/>
                    <a:pt x="7948" y="2071"/>
                    <a:pt x="6558" y="2071"/>
                  </a:cubicBezTo>
                  <a:cubicBezTo>
                    <a:pt x="4505" y="2071"/>
                    <a:pt x="5167" y="548"/>
                    <a:pt x="5167" y="548"/>
                  </a:cubicBezTo>
                  <a:cubicBezTo>
                    <a:pt x="3745" y="115"/>
                    <a:pt x="2670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1178434" y="3514642"/>
              <a:ext cx="279893" cy="253747"/>
            </a:xfrm>
            <a:custGeom>
              <a:rect b="b" l="l" r="r" t="t"/>
              <a:pathLst>
                <a:path extrusionOk="0" h="20235" w="22320">
                  <a:moveTo>
                    <a:pt x="19357" y="0"/>
                  </a:moveTo>
                  <a:cubicBezTo>
                    <a:pt x="19020" y="0"/>
                    <a:pt x="18678" y="62"/>
                    <a:pt x="18346" y="191"/>
                  </a:cubicBezTo>
                  <a:lnTo>
                    <a:pt x="1" y="3702"/>
                  </a:lnTo>
                  <a:lnTo>
                    <a:pt x="729" y="8404"/>
                  </a:lnTo>
                  <a:cubicBezTo>
                    <a:pt x="2130" y="10104"/>
                    <a:pt x="4210" y="11012"/>
                    <a:pt x="6343" y="11012"/>
                  </a:cubicBezTo>
                  <a:cubicBezTo>
                    <a:pt x="7034" y="11012"/>
                    <a:pt x="7731" y="10916"/>
                    <a:pt x="8412" y="10722"/>
                  </a:cubicBezTo>
                  <a:cubicBezTo>
                    <a:pt x="11260" y="9927"/>
                    <a:pt x="14041" y="8669"/>
                    <a:pt x="16492" y="7013"/>
                  </a:cubicBezTo>
                  <a:lnTo>
                    <a:pt x="16492" y="7013"/>
                  </a:lnTo>
                  <a:lnTo>
                    <a:pt x="15896" y="19994"/>
                  </a:lnTo>
                  <a:cubicBezTo>
                    <a:pt x="16511" y="20154"/>
                    <a:pt x="17150" y="20235"/>
                    <a:pt x="17791" y="20235"/>
                  </a:cubicBezTo>
                  <a:cubicBezTo>
                    <a:pt x="19012" y="20235"/>
                    <a:pt x="20240" y="19940"/>
                    <a:pt x="21327" y="19332"/>
                  </a:cubicBezTo>
                  <a:cubicBezTo>
                    <a:pt x="21724" y="19067"/>
                    <a:pt x="22121" y="6549"/>
                    <a:pt x="22254" y="3370"/>
                  </a:cubicBezTo>
                  <a:cubicBezTo>
                    <a:pt x="22320" y="2576"/>
                    <a:pt x="22121" y="1781"/>
                    <a:pt x="21658" y="1185"/>
                  </a:cubicBezTo>
                  <a:cubicBezTo>
                    <a:pt x="21084" y="420"/>
                    <a:pt x="20234" y="0"/>
                    <a:pt x="19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1485726" y="3790171"/>
              <a:ext cx="148674" cy="85749"/>
            </a:xfrm>
            <a:custGeom>
              <a:rect b="b" l="l" r="r" t="t"/>
              <a:pathLst>
                <a:path extrusionOk="0" h="6838" w="11856">
                  <a:moveTo>
                    <a:pt x="1898" y="0"/>
                  </a:moveTo>
                  <a:cubicBezTo>
                    <a:pt x="1069" y="0"/>
                    <a:pt x="663" y="141"/>
                    <a:pt x="663" y="141"/>
                  </a:cubicBezTo>
                  <a:cubicBezTo>
                    <a:pt x="199" y="1863"/>
                    <a:pt x="1" y="3585"/>
                    <a:pt x="133" y="5307"/>
                  </a:cubicBezTo>
                  <a:cubicBezTo>
                    <a:pt x="133" y="5638"/>
                    <a:pt x="398" y="5837"/>
                    <a:pt x="663" y="5970"/>
                  </a:cubicBezTo>
                  <a:cubicBezTo>
                    <a:pt x="2137" y="6540"/>
                    <a:pt x="3678" y="6837"/>
                    <a:pt x="5240" y="6837"/>
                  </a:cubicBezTo>
                  <a:cubicBezTo>
                    <a:pt x="5854" y="6837"/>
                    <a:pt x="6470" y="6792"/>
                    <a:pt x="7087" y="6698"/>
                  </a:cubicBezTo>
                  <a:cubicBezTo>
                    <a:pt x="9405" y="6433"/>
                    <a:pt x="11856" y="4314"/>
                    <a:pt x="11326" y="2128"/>
                  </a:cubicBezTo>
                  <a:cubicBezTo>
                    <a:pt x="11219" y="1679"/>
                    <a:pt x="10932" y="1527"/>
                    <a:pt x="10519" y="1527"/>
                  </a:cubicBezTo>
                  <a:cubicBezTo>
                    <a:pt x="9654" y="1527"/>
                    <a:pt x="8235" y="2194"/>
                    <a:pt x="6756" y="2194"/>
                  </a:cubicBezTo>
                  <a:cubicBezTo>
                    <a:pt x="4637" y="2194"/>
                    <a:pt x="5365" y="605"/>
                    <a:pt x="5365" y="605"/>
                  </a:cubicBezTo>
                  <a:cubicBezTo>
                    <a:pt x="3827" y="124"/>
                    <a:pt x="267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1112824" y="3639126"/>
              <a:ext cx="196840" cy="141200"/>
            </a:xfrm>
            <a:custGeom>
              <a:rect b="b" l="l" r="r" t="t"/>
              <a:pathLst>
                <a:path extrusionOk="0" h="11260" w="15697">
                  <a:moveTo>
                    <a:pt x="1" y="0"/>
                  </a:moveTo>
                  <a:lnTo>
                    <a:pt x="1" y="2186"/>
                  </a:lnTo>
                  <a:lnTo>
                    <a:pt x="15697" y="11259"/>
                  </a:lnTo>
                  <a:lnTo>
                    <a:pt x="15697" y="90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1112824" y="3536135"/>
              <a:ext cx="376238" cy="216779"/>
            </a:xfrm>
            <a:custGeom>
              <a:rect b="b" l="l" r="r" t="t"/>
              <a:pathLst>
                <a:path extrusionOk="0" h="17287" w="30003">
                  <a:moveTo>
                    <a:pt x="14306" y="1"/>
                  </a:moveTo>
                  <a:lnTo>
                    <a:pt x="1" y="8213"/>
                  </a:lnTo>
                  <a:lnTo>
                    <a:pt x="15697" y="17287"/>
                  </a:lnTo>
                  <a:lnTo>
                    <a:pt x="30002" y="9074"/>
                  </a:lnTo>
                  <a:lnTo>
                    <a:pt x="1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1309652" y="3649923"/>
              <a:ext cx="179410" cy="130403"/>
            </a:xfrm>
            <a:custGeom>
              <a:rect b="b" l="l" r="r" t="t"/>
              <a:pathLst>
                <a:path extrusionOk="0" h="10399" w="14307">
                  <a:moveTo>
                    <a:pt x="14306" y="0"/>
                  </a:moveTo>
                  <a:lnTo>
                    <a:pt x="1" y="8213"/>
                  </a:lnTo>
                  <a:lnTo>
                    <a:pt x="1" y="10398"/>
                  </a:lnTo>
                  <a:lnTo>
                    <a:pt x="14306" y="2119"/>
                  </a:lnTo>
                  <a:lnTo>
                    <a:pt x="143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1277261" y="3552011"/>
              <a:ext cx="291530" cy="263252"/>
            </a:xfrm>
            <a:custGeom>
              <a:rect b="b" l="l" r="r" t="t"/>
              <a:pathLst>
                <a:path extrusionOk="0" h="20993" w="23248">
                  <a:moveTo>
                    <a:pt x="20075" y="0"/>
                  </a:moveTo>
                  <a:cubicBezTo>
                    <a:pt x="19719" y="0"/>
                    <a:pt x="19359" y="63"/>
                    <a:pt x="19009" y="192"/>
                  </a:cubicBezTo>
                  <a:lnTo>
                    <a:pt x="1" y="3834"/>
                  </a:lnTo>
                  <a:lnTo>
                    <a:pt x="729" y="8735"/>
                  </a:lnTo>
                  <a:cubicBezTo>
                    <a:pt x="2175" y="10480"/>
                    <a:pt x="4332" y="11436"/>
                    <a:pt x="6525" y="11436"/>
                  </a:cubicBezTo>
                  <a:cubicBezTo>
                    <a:pt x="7247" y="11436"/>
                    <a:pt x="7972" y="11333"/>
                    <a:pt x="8677" y="11120"/>
                  </a:cubicBezTo>
                  <a:cubicBezTo>
                    <a:pt x="11724" y="10259"/>
                    <a:pt x="14505" y="9000"/>
                    <a:pt x="17088" y="7278"/>
                  </a:cubicBezTo>
                  <a:lnTo>
                    <a:pt x="17088" y="7278"/>
                  </a:lnTo>
                  <a:lnTo>
                    <a:pt x="16492" y="20723"/>
                  </a:lnTo>
                  <a:cubicBezTo>
                    <a:pt x="17151" y="20905"/>
                    <a:pt x="17818" y="20993"/>
                    <a:pt x="18479" y="20993"/>
                  </a:cubicBezTo>
                  <a:cubicBezTo>
                    <a:pt x="19745" y="20993"/>
                    <a:pt x="20990" y="20670"/>
                    <a:pt x="22122" y="20061"/>
                  </a:cubicBezTo>
                  <a:cubicBezTo>
                    <a:pt x="22585" y="19796"/>
                    <a:pt x="22983" y="6815"/>
                    <a:pt x="23115" y="3503"/>
                  </a:cubicBezTo>
                  <a:cubicBezTo>
                    <a:pt x="23247" y="2642"/>
                    <a:pt x="22983" y="1847"/>
                    <a:pt x="22519" y="1185"/>
                  </a:cubicBezTo>
                  <a:cubicBezTo>
                    <a:pt x="21897" y="420"/>
                    <a:pt x="21000" y="0"/>
                    <a:pt x="20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3341107" y="3134166"/>
              <a:ext cx="13" cy="13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1241560" y="3997908"/>
              <a:ext cx="13" cy="45683"/>
            </a:xfrm>
            <a:custGeom>
              <a:rect b="b" l="l" r="r" t="t"/>
              <a:pathLst>
                <a:path extrusionOk="0" h="3643" w="1">
                  <a:moveTo>
                    <a:pt x="0" y="1855"/>
                  </a:moveTo>
                  <a:lnTo>
                    <a:pt x="0" y="0"/>
                  </a:lnTo>
                  <a:lnTo>
                    <a:pt x="0" y="1722"/>
                  </a:lnTo>
                  <a:lnTo>
                    <a:pt x="0" y="3643"/>
                  </a:lnTo>
                  <a:close/>
                </a:path>
              </a:pathLst>
            </a:custGeom>
            <a:solidFill>
              <a:srgbClr val="A7B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2084524" y="3083504"/>
              <a:ext cx="185228" cy="132071"/>
            </a:xfrm>
            <a:custGeom>
              <a:rect b="b" l="l" r="r" t="t"/>
              <a:pathLst>
                <a:path extrusionOk="0" h="10532" w="14771">
                  <a:moveTo>
                    <a:pt x="1" y="1"/>
                  </a:moveTo>
                  <a:lnTo>
                    <a:pt x="1" y="2054"/>
                  </a:lnTo>
                  <a:lnTo>
                    <a:pt x="14770" y="10531"/>
                  </a:lnTo>
                  <a:lnTo>
                    <a:pt x="14770" y="8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6"/>
            <p:cNvSpPr/>
            <p:nvPr/>
          </p:nvSpPr>
          <p:spPr>
            <a:xfrm>
              <a:off x="2084524" y="2987172"/>
              <a:ext cx="352988" cy="202646"/>
            </a:xfrm>
            <a:custGeom>
              <a:rect b="b" l="l" r="r" t="t"/>
              <a:pathLst>
                <a:path extrusionOk="0" h="16160" w="28149">
                  <a:moveTo>
                    <a:pt x="13379" y="0"/>
                  </a:moveTo>
                  <a:lnTo>
                    <a:pt x="1" y="7683"/>
                  </a:lnTo>
                  <a:lnTo>
                    <a:pt x="14770" y="16160"/>
                  </a:lnTo>
                  <a:lnTo>
                    <a:pt x="28148" y="8477"/>
                  </a:lnTo>
                  <a:lnTo>
                    <a:pt x="13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6"/>
            <p:cNvSpPr/>
            <p:nvPr/>
          </p:nvSpPr>
          <p:spPr>
            <a:xfrm>
              <a:off x="2269740" y="3093473"/>
              <a:ext cx="167773" cy="122102"/>
            </a:xfrm>
            <a:custGeom>
              <a:rect b="b" l="l" r="r" t="t"/>
              <a:pathLst>
                <a:path extrusionOk="0" h="9737" w="13379">
                  <a:moveTo>
                    <a:pt x="13378" y="0"/>
                  </a:moveTo>
                  <a:lnTo>
                    <a:pt x="0" y="7683"/>
                  </a:lnTo>
                  <a:lnTo>
                    <a:pt x="0" y="9736"/>
                  </a:lnTo>
                  <a:lnTo>
                    <a:pt x="13378" y="1987"/>
                  </a:lnTo>
                  <a:lnTo>
                    <a:pt x="13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6"/>
            <p:cNvSpPr/>
            <p:nvPr/>
          </p:nvSpPr>
          <p:spPr>
            <a:xfrm>
              <a:off x="2232358" y="2775384"/>
              <a:ext cx="220930" cy="330554"/>
            </a:xfrm>
            <a:custGeom>
              <a:rect b="b" l="l" r="r" t="t"/>
              <a:pathLst>
                <a:path extrusionOk="0" h="26360" w="17618">
                  <a:moveTo>
                    <a:pt x="2849" y="0"/>
                  </a:moveTo>
                  <a:lnTo>
                    <a:pt x="1" y="17816"/>
                  </a:lnTo>
                  <a:lnTo>
                    <a:pt x="14704" y="26360"/>
                  </a:lnTo>
                  <a:lnTo>
                    <a:pt x="17618" y="8478"/>
                  </a:lnTo>
                  <a:lnTo>
                    <a:pt x="28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6"/>
            <p:cNvSpPr/>
            <p:nvPr/>
          </p:nvSpPr>
          <p:spPr>
            <a:xfrm>
              <a:off x="2268072" y="2762931"/>
              <a:ext cx="205982" cy="118766"/>
            </a:xfrm>
            <a:custGeom>
              <a:rect b="b" l="l" r="r" t="t"/>
              <a:pathLst>
                <a:path extrusionOk="0" h="9471" w="16426">
                  <a:moveTo>
                    <a:pt x="1656" y="0"/>
                  </a:moveTo>
                  <a:lnTo>
                    <a:pt x="1" y="993"/>
                  </a:lnTo>
                  <a:lnTo>
                    <a:pt x="14770" y="9471"/>
                  </a:lnTo>
                  <a:lnTo>
                    <a:pt x="16426" y="8544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6"/>
            <p:cNvSpPr/>
            <p:nvPr/>
          </p:nvSpPr>
          <p:spPr>
            <a:xfrm>
              <a:off x="2416734" y="2870061"/>
              <a:ext cx="57320" cy="235877"/>
            </a:xfrm>
            <a:custGeom>
              <a:rect b="b" l="l" r="r" t="t"/>
              <a:pathLst>
                <a:path extrusionOk="0" h="18810" w="4571">
                  <a:moveTo>
                    <a:pt x="4571" y="1"/>
                  </a:moveTo>
                  <a:lnTo>
                    <a:pt x="2915" y="928"/>
                  </a:lnTo>
                  <a:lnTo>
                    <a:pt x="1" y="18810"/>
                  </a:lnTo>
                  <a:lnTo>
                    <a:pt x="1656" y="17816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6"/>
            <p:cNvSpPr/>
            <p:nvPr/>
          </p:nvSpPr>
          <p:spPr>
            <a:xfrm>
              <a:off x="2502282" y="3320209"/>
              <a:ext cx="220102" cy="152825"/>
            </a:xfrm>
            <a:custGeom>
              <a:rect b="b" l="l" r="r" t="t"/>
              <a:pathLst>
                <a:path extrusionOk="0" h="12187" w="17552">
                  <a:moveTo>
                    <a:pt x="0" y="0"/>
                  </a:moveTo>
                  <a:lnTo>
                    <a:pt x="0" y="2053"/>
                  </a:lnTo>
                  <a:lnTo>
                    <a:pt x="17551" y="12186"/>
                  </a:lnTo>
                  <a:lnTo>
                    <a:pt x="17551" y="10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2304613" y="3059415"/>
              <a:ext cx="68945" cy="67152"/>
            </a:xfrm>
            <a:custGeom>
              <a:rect b="b" l="l" r="r" t="t"/>
              <a:pathLst>
                <a:path extrusionOk="0" h="5355" w="5498">
                  <a:moveTo>
                    <a:pt x="3842" y="1"/>
                  </a:moveTo>
                  <a:lnTo>
                    <a:pt x="1" y="1458"/>
                  </a:lnTo>
                  <a:cubicBezTo>
                    <a:pt x="1" y="1458"/>
                    <a:pt x="1812" y="5354"/>
                    <a:pt x="3385" y="5354"/>
                  </a:cubicBezTo>
                  <a:cubicBezTo>
                    <a:pt x="3541" y="5354"/>
                    <a:pt x="3693" y="5316"/>
                    <a:pt x="3842" y="5233"/>
                  </a:cubicBezTo>
                  <a:cubicBezTo>
                    <a:pt x="5498" y="4372"/>
                    <a:pt x="4902" y="1789"/>
                    <a:pt x="4902" y="1789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6"/>
            <p:cNvSpPr/>
            <p:nvPr/>
          </p:nvSpPr>
          <p:spPr>
            <a:xfrm>
              <a:off x="2190010" y="2763759"/>
              <a:ext cx="199336" cy="331395"/>
            </a:xfrm>
            <a:custGeom>
              <a:rect b="b" l="l" r="r" t="t"/>
              <a:pathLst>
                <a:path extrusionOk="0" h="26427" w="15896">
                  <a:moveTo>
                    <a:pt x="11789" y="0"/>
                  </a:moveTo>
                  <a:lnTo>
                    <a:pt x="4437" y="199"/>
                  </a:lnTo>
                  <a:lnTo>
                    <a:pt x="1590" y="1391"/>
                  </a:lnTo>
                  <a:cubicBezTo>
                    <a:pt x="1590" y="1391"/>
                    <a:pt x="1258" y="4504"/>
                    <a:pt x="596" y="8941"/>
                  </a:cubicBezTo>
                  <a:cubicBezTo>
                    <a:pt x="0" y="13379"/>
                    <a:pt x="994" y="25167"/>
                    <a:pt x="994" y="25167"/>
                  </a:cubicBezTo>
                  <a:cubicBezTo>
                    <a:pt x="3522" y="26372"/>
                    <a:pt x="12564" y="26426"/>
                    <a:pt x="14188" y="26426"/>
                  </a:cubicBezTo>
                  <a:cubicBezTo>
                    <a:pt x="14350" y="26426"/>
                    <a:pt x="14438" y="26426"/>
                    <a:pt x="14438" y="26426"/>
                  </a:cubicBezTo>
                  <a:cubicBezTo>
                    <a:pt x="15167" y="20796"/>
                    <a:pt x="15895" y="2782"/>
                    <a:pt x="15895" y="2782"/>
                  </a:cubicBezTo>
                  <a:lnTo>
                    <a:pt x="11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6"/>
            <p:cNvSpPr/>
            <p:nvPr/>
          </p:nvSpPr>
          <p:spPr>
            <a:xfrm>
              <a:off x="2223229" y="2763759"/>
              <a:ext cx="103819" cy="339696"/>
            </a:xfrm>
            <a:custGeom>
              <a:rect b="b" l="l" r="r" t="t"/>
              <a:pathLst>
                <a:path extrusionOk="0" h="27089" w="8279">
                  <a:moveTo>
                    <a:pt x="8279" y="0"/>
                  </a:moveTo>
                  <a:lnTo>
                    <a:pt x="3643" y="133"/>
                  </a:lnTo>
                  <a:lnTo>
                    <a:pt x="1126" y="2318"/>
                  </a:lnTo>
                  <a:cubicBezTo>
                    <a:pt x="0" y="8809"/>
                    <a:pt x="66" y="21392"/>
                    <a:pt x="199" y="26757"/>
                  </a:cubicBezTo>
                  <a:cubicBezTo>
                    <a:pt x="1192" y="26956"/>
                    <a:pt x="2252" y="27022"/>
                    <a:pt x="3312" y="27088"/>
                  </a:cubicBezTo>
                  <a:cubicBezTo>
                    <a:pt x="3510" y="13644"/>
                    <a:pt x="8014" y="927"/>
                    <a:pt x="8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6"/>
            <p:cNvSpPr/>
            <p:nvPr/>
          </p:nvSpPr>
          <p:spPr>
            <a:xfrm>
              <a:off x="2229875" y="2755445"/>
              <a:ext cx="29908" cy="59816"/>
            </a:xfrm>
            <a:custGeom>
              <a:rect b="b" l="l" r="r" t="t"/>
              <a:pathLst>
                <a:path extrusionOk="0" h="4770" w="2385">
                  <a:moveTo>
                    <a:pt x="2186" y="1"/>
                  </a:moveTo>
                  <a:lnTo>
                    <a:pt x="927" y="862"/>
                  </a:lnTo>
                  <a:lnTo>
                    <a:pt x="0" y="4770"/>
                  </a:lnTo>
                  <a:lnTo>
                    <a:pt x="2384" y="377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6"/>
            <p:cNvSpPr/>
            <p:nvPr/>
          </p:nvSpPr>
          <p:spPr>
            <a:xfrm>
              <a:off x="2252297" y="2742165"/>
              <a:ext cx="75591" cy="60643"/>
            </a:xfrm>
            <a:custGeom>
              <a:rect b="b" l="l" r="r" t="t"/>
              <a:pathLst>
                <a:path extrusionOk="0" h="4836" w="6028">
                  <a:moveTo>
                    <a:pt x="5630" y="0"/>
                  </a:moveTo>
                  <a:lnTo>
                    <a:pt x="0" y="928"/>
                  </a:lnTo>
                  <a:lnTo>
                    <a:pt x="596" y="4835"/>
                  </a:lnTo>
                  <a:lnTo>
                    <a:pt x="6027" y="1656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6"/>
            <p:cNvSpPr/>
            <p:nvPr/>
          </p:nvSpPr>
          <p:spPr>
            <a:xfrm>
              <a:off x="2222401" y="2626722"/>
              <a:ext cx="117939" cy="139533"/>
            </a:xfrm>
            <a:custGeom>
              <a:rect b="b" l="l" r="r" t="t"/>
              <a:pathLst>
                <a:path extrusionOk="0" h="11127" w="9405">
                  <a:moveTo>
                    <a:pt x="4437" y="0"/>
                  </a:moveTo>
                  <a:cubicBezTo>
                    <a:pt x="1656" y="0"/>
                    <a:pt x="0" y="2517"/>
                    <a:pt x="0" y="5564"/>
                  </a:cubicBezTo>
                  <a:cubicBezTo>
                    <a:pt x="0" y="8676"/>
                    <a:pt x="1656" y="11127"/>
                    <a:pt x="4437" y="11127"/>
                  </a:cubicBezTo>
                  <a:cubicBezTo>
                    <a:pt x="7153" y="11127"/>
                    <a:pt x="9405" y="8610"/>
                    <a:pt x="9405" y="5564"/>
                  </a:cubicBezTo>
                  <a:cubicBezTo>
                    <a:pt x="9405" y="2517"/>
                    <a:pt x="7153" y="0"/>
                    <a:pt x="4437" y="0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2259770" y="2752962"/>
              <a:ext cx="78074" cy="79742"/>
            </a:xfrm>
            <a:custGeom>
              <a:rect b="b" l="l" r="r" t="t"/>
              <a:pathLst>
                <a:path extrusionOk="0" h="6359" w="6226">
                  <a:moveTo>
                    <a:pt x="5564" y="0"/>
                  </a:moveTo>
                  <a:lnTo>
                    <a:pt x="0" y="3974"/>
                  </a:lnTo>
                  <a:lnTo>
                    <a:pt x="2385" y="6358"/>
                  </a:lnTo>
                  <a:lnTo>
                    <a:pt x="6226" y="795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2210125" y="2619950"/>
              <a:ext cx="150154" cy="129701"/>
            </a:xfrm>
            <a:custGeom>
              <a:rect b="b" l="l" r="r" t="t"/>
              <a:pathLst>
                <a:path extrusionOk="0" h="10343" w="11974">
                  <a:moveTo>
                    <a:pt x="5849" y="1"/>
                  </a:moveTo>
                  <a:cubicBezTo>
                    <a:pt x="4674" y="1"/>
                    <a:pt x="394" y="394"/>
                    <a:pt x="52" y="6104"/>
                  </a:cubicBezTo>
                  <a:cubicBezTo>
                    <a:pt x="0" y="6311"/>
                    <a:pt x="191" y="6477"/>
                    <a:pt x="403" y="6477"/>
                  </a:cubicBezTo>
                  <a:cubicBezTo>
                    <a:pt x="462" y="6477"/>
                    <a:pt x="524" y="6464"/>
                    <a:pt x="582" y="6435"/>
                  </a:cubicBezTo>
                  <a:cubicBezTo>
                    <a:pt x="1376" y="5971"/>
                    <a:pt x="2237" y="5574"/>
                    <a:pt x="3165" y="5375"/>
                  </a:cubicBezTo>
                  <a:lnTo>
                    <a:pt x="3165" y="5375"/>
                  </a:lnTo>
                  <a:lnTo>
                    <a:pt x="2900" y="5773"/>
                  </a:lnTo>
                  <a:cubicBezTo>
                    <a:pt x="2900" y="5773"/>
                    <a:pt x="2845" y="6046"/>
                    <a:pt x="3233" y="6046"/>
                  </a:cubicBezTo>
                  <a:cubicBezTo>
                    <a:pt x="3272" y="6046"/>
                    <a:pt x="3315" y="6043"/>
                    <a:pt x="3363" y="6037"/>
                  </a:cubicBezTo>
                  <a:lnTo>
                    <a:pt x="6012" y="5375"/>
                  </a:lnTo>
                  <a:cubicBezTo>
                    <a:pt x="6344" y="6435"/>
                    <a:pt x="7072" y="7230"/>
                    <a:pt x="7999" y="7627"/>
                  </a:cubicBezTo>
                  <a:cubicBezTo>
                    <a:pt x="7999" y="7627"/>
                    <a:pt x="8264" y="9945"/>
                    <a:pt x="9059" y="10342"/>
                  </a:cubicBezTo>
                  <a:cubicBezTo>
                    <a:pt x="11112" y="8620"/>
                    <a:pt x="11973" y="5839"/>
                    <a:pt x="11311" y="3256"/>
                  </a:cubicBezTo>
                  <a:cubicBezTo>
                    <a:pt x="11311" y="3256"/>
                    <a:pt x="10450" y="11"/>
                    <a:pt x="6145" y="11"/>
                  </a:cubicBezTo>
                  <a:cubicBezTo>
                    <a:pt x="6145" y="11"/>
                    <a:pt x="6037" y="1"/>
                    <a:pt x="5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2920027" y="3543609"/>
              <a:ext cx="13" cy="1680"/>
            </a:xfrm>
            <a:custGeom>
              <a:rect b="b" l="l" r="r" t="t"/>
              <a:pathLst>
                <a:path extrusionOk="0" h="134" w="1">
                  <a:moveTo>
                    <a:pt x="1" y="133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67"/>
                    <a:pt x="1" y="133"/>
                    <a:pt x="1" y="133"/>
                  </a:cubicBez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1331246" y="3283655"/>
              <a:ext cx="1589621" cy="681662"/>
            </a:xfrm>
            <a:custGeom>
              <a:rect b="b" l="l" r="r" t="t"/>
              <a:pathLst>
                <a:path extrusionOk="0" h="54359" w="126764">
                  <a:moveTo>
                    <a:pt x="1" y="1"/>
                  </a:moveTo>
                  <a:lnTo>
                    <a:pt x="1" y="7220"/>
                  </a:lnTo>
                  <a:cubicBezTo>
                    <a:pt x="1" y="12320"/>
                    <a:pt x="3312" y="17353"/>
                    <a:pt x="9935" y="21261"/>
                  </a:cubicBezTo>
                  <a:lnTo>
                    <a:pt x="56958" y="48547"/>
                  </a:lnTo>
                  <a:cubicBezTo>
                    <a:pt x="63614" y="52422"/>
                    <a:pt x="72406" y="54359"/>
                    <a:pt x="81215" y="54359"/>
                  </a:cubicBezTo>
                  <a:cubicBezTo>
                    <a:pt x="90023" y="54359"/>
                    <a:pt x="98848" y="52422"/>
                    <a:pt x="105571" y="48547"/>
                  </a:cubicBezTo>
                  <a:lnTo>
                    <a:pt x="116631" y="42189"/>
                  </a:lnTo>
                  <a:cubicBezTo>
                    <a:pt x="123386" y="38215"/>
                    <a:pt x="126764" y="33049"/>
                    <a:pt x="126698" y="27884"/>
                  </a:cubicBezTo>
                  <a:lnTo>
                    <a:pt x="126698" y="20929"/>
                  </a:lnTo>
                  <a:cubicBezTo>
                    <a:pt x="126698" y="26029"/>
                    <a:pt x="123320" y="31129"/>
                    <a:pt x="116631" y="35036"/>
                  </a:cubicBezTo>
                  <a:lnTo>
                    <a:pt x="105571" y="41394"/>
                  </a:lnTo>
                  <a:cubicBezTo>
                    <a:pt x="98848" y="45269"/>
                    <a:pt x="90023" y="47206"/>
                    <a:pt x="81215" y="47206"/>
                  </a:cubicBezTo>
                  <a:cubicBezTo>
                    <a:pt x="72406" y="47206"/>
                    <a:pt x="63614" y="45269"/>
                    <a:pt x="56958" y="41394"/>
                  </a:cubicBezTo>
                  <a:lnTo>
                    <a:pt x="9935" y="14108"/>
                  </a:lnTo>
                  <a:cubicBezTo>
                    <a:pt x="3312" y="10200"/>
                    <a:pt x="1" y="5167"/>
                    <a:pt x="1" y="1"/>
                  </a:cubicBez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1288899" y="2954154"/>
              <a:ext cx="1673501" cy="921464"/>
            </a:xfrm>
            <a:custGeom>
              <a:rect b="b" l="l" r="r" t="t"/>
              <a:pathLst>
                <a:path extrusionOk="0" h="73482" w="133453">
                  <a:moveTo>
                    <a:pt x="48836" y="0"/>
                  </a:moveTo>
                  <a:cubicBezTo>
                    <a:pt x="40036" y="0"/>
                    <a:pt x="31227" y="1938"/>
                    <a:pt x="24505" y="5812"/>
                  </a:cubicBezTo>
                  <a:lnTo>
                    <a:pt x="13445" y="12170"/>
                  </a:lnTo>
                  <a:cubicBezTo>
                    <a:pt x="66" y="19919"/>
                    <a:pt x="0" y="32569"/>
                    <a:pt x="13312" y="40318"/>
                  </a:cubicBezTo>
                  <a:lnTo>
                    <a:pt x="60335" y="67670"/>
                  </a:lnTo>
                  <a:cubicBezTo>
                    <a:pt x="66991" y="71545"/>
                    <a:pt x="75783" y="73482"/>
                    <a:pt x="84592" y="73482"/>
                  </a:cubicBezTo>
                  <a:cubicBezTo>
                    <a:pt x="93400" y="73482"/>
                    <a:pt x="102225" y="71545"/>
                    <a:pt x="108948" y="67670"/>
                  </a:cubicBezTo>
                  <a:lnTo>
                    <a:pt x="120008" y="61246"/>
                  </a:lnTo>
                  <a:cubicBezTo>
                    <a:pt x="133386" y="53563"/>
                    <a:pt x="133452" y="40847"/>
                    <a:pt x="120140" y="33099"/>
                  </a:cubicBezTo>
                  <a:lnTo>
                    <a:pt x="73117" y="5812"/>
                  </a:lnTo>
                  <a:cubicBezTo>
                    <a:pt x="66428" y="1938"/>
                    <a:pt x="57636" y="0"/>
                    <a:pt x="48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6"/>
            <p:cNvSpPr/>
            <p:nvPr/>
          </p:nvSpPr>
          <p:spPr>
            <a:xfrm>
              <a:off x="2307937" y="3546932"/>
              <a:ext cx="612930" cy="418874"/>
            </a:xfrm>
            <a:custGeom>
              <a:rect b="b" l="l" r="r" t="t"/>
              <a:pathLst>
                <a:path extrusionOk="0" h="33403" w="48878">
                  <a:moveTo>
                    <a:pt x="48812" y="1"/>
                  </a:moveTo>
                  <a:cubicBezTo>
                    <a:pt x="48812" y="5034"/>
                    <a:pt x="45434" y="10134"/>
                    <a:pt x="38745" y="14041"/>
                  </a:cubicBezTo>
                  <a:lnTo>
                    <a:pt x="27685" y="20399"/>
                  </a:lnTo>
                  <a:cubicBezTo>
                    <a:pt x="21030" y="24252"/>
                    <a:pt x="12266" y="26201"/>
                    <a:pt x="3523" y="26201"/>
                  </a:cubicBezTo>
                  <a:cubicBezTo>
                    <a:pt x="2347" y="26201"/>
                    <a:pt x="1171" y="26166"/>
                    <a:pt x="1" y="26095"/>
                  </a:cubicBezTo>
                  <a:lnTo>
                    <a:pt x="1" y="33314"/>
                  </a:lnTo>
                  <a:cubicBezTo>
                    <a:pt x="1094" y="33373"/>
                    <a:pt x="2192" y="33402"/>
                    <a:pt x="3290" y="33402"/>
                  </a:cubicBezTo>
                  <a:cubicBezTo>
                    <a:pt x="12110" y="33402"/>
                    <a:pt x="20971" y="31505"/>
                    <a:pt x="27685" y="27618"/>
                  </a:cubicBezTo>
                  <a:lnTo>
                    <a:pt x="38745" y="21194"/>
                  </a:lnTo>
                  <a:cubicBezTo>
                    <a:pt x="45500" y="17287"/>
                    <a:pt x="48878" y="12121"/>
                    <a:pt x="48812" y="6955"/>
                  </a:cubicBezTo>
                  <a:lnTo>
                    <a:pt x="48812" y="1"/>
                  </a:lnTo>
                  <a:close/>
                </a:path>
              </a:pathLst>
            </a:custGeom>
            <a:solidFill>
              <a:srgbClr val="A7B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6"/>
            <p:cNvSpPr/>
            <p:nvPr/>
          </p:nvSpPr>
          <p:spPr>
            <a:xfrm>
              <a:off x="2920027" y="3543609"/>
              <a:ext cx="13" cy="2508"/>
            </a:xfrm>
            <a:custGeom>
              <a:rect b="b" l="l" r="r" t="t"/>
              <a:pathLst>
                <a:path extrusionOk="0" h="200" w="1">
                  <a:moveTo>
                    <a:pt x="1" y="199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67"/>
                    <a:pt x="1" y="133"/>
                    <a:pt x="1" y="199"/>
                  </a:cubicBezTo>
                  <a:close/>
                </a:path>
              </a:pathLst>
            </a:custGeom>
            <a:solidFill>
              <a:srgbClr val="A7B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6"/>
            <p:cNvSpPr/>
            <p:nvPr/>
          </p:nvSpPr>
          <p:spPr>
            <a:xfrm>
              <a:off x="1841185" y="3476131"/>
              <a:ext cx="443515" cy="257057"/>
            </a:xfrm>
            <a:custGeom>
              <a:rect b="b" l="l" r="r" t="t"/>
              <a:pathLst>
                <a:path extrusionOk="0" h="20499" w="35368">
                  <a:moveTo>
                    <a:pt x="14613" y="1"/>
                  </a:moveTo>
                  <a:cubicBezTo>
                    <a:pt x="14406" y="1"/>
                    <a:pt x="14207" y="50"/>
                    <a:pt x="14041" y="150"/>
                  </a:cubicBezTo>
                  <a:lnTo>
                    <a:pt x="332" y="8031"/>
                  </a:lnTo>
                  <a:cubicBezTo>
                    <a:pt x="1" y="8230"/>
                    <a:pt x="1" y="8693"/>
                    <a:pt x="332" y="8892"/>
                  </a:cubicBezTo>
                  <a:lnTo>
                    <a:pt x="20134" y="20350"/>
                  </a:lnTo>
                  <a:cubicBezTo>
                    <a:pt x="20366" y="20449"/>
                    <a:pt x="20615" y="20499"/>
                    <a:pt x="20863" y="20499"/>
                  </a:cubicBezTo>
                  <a:cubicBezTo>
                    <a:pt x="21111" y="20499"/>
                    <a:pt x="21360" y="20449"/>
                    <a:pt x="21591" y="20350"/>
                  </a:cubicBezTo>
                  <a:lnTo>
                    <a:pt x="35036" y="12535"/>
                  </a:lnTo>
                  <a:cubicBezTo>
                    <a:pt x="35367" y="12336"/>
                    <a:pt x="35367" y="11806"/>
                    <a:pt x="35036" y="11607"/>
                  </a:cubicBezTo>
                  <a:lnTo>
                    <a:pt x="15233" y="150"/>
                  </a:lnTo>
                  <a:cubicBezTo>
                    <a:pt x="15035" y="50"/>
                    <a:pt x="14820" y="1"/>
                    <a:pt x="1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6"/>
            <p:cNvSpPr/>
            <p:nvPr/>
          </p:nvSpPr>
          <p:spPr>
            <a:xfrm>
              <a:off x="1842853" y="3581818"/>
              <a:ext cx="441007" cy="162995"/>
            </a:xfrm>
            <a:custGeom>
              <a:rect b="b" l="l" r="r" t="t"/>
              <a:pathLst>
                <a:path extrusionOk="0" h="12998" w="35168">
                  <a:moveTo>
                    <a:pt x="0" y="0"/>
                  </a:moveTo>
                  <a:lnTo>
                    <a:pt x="0" y="994"/>
                  </a:lnTo>
                  <a:cubicBezTo>
                    <a:pt x="0" y="1126"/>
                    <a:pt x="66" y="1325"/>
                    <a:pt x="265" y="1391"/>
                  </a:cubicBezTo>
                  <a:lnTo>
                    <a:pt x="20001" y="12849"/>
                  </a:lnTo>
                  <a:cubicBezTo>
                    <a:pt x="20233" y="12948"/>
                    <a:pt x="20482" y="12998"/>
                    <a:pt x="20730" y="12998"/>
                  </a:cubicBezTo>
                  <a:cubicBezTo>
                    <a:pt x="20978" y="12998"/>
                    <a:pt x="21227" y="12948"/>
                    <a:pt x="21458" y="12849"/>
                  </a:cubicBezTo>
                  <a:lnTo>
                    <a:pt x="34903" y="5034"/>
                  </a:lnTo>
                  <a:cubicBezTo>
                    <a:pt x="35102" y="4968"/>
                    <a:pt x="35168" y="4769"/>
                    <a:pt x="35168" y="4570"/>
                  </a:cubicBezTo>
                  <a:lnTo>
                    <a:pt x="35168" y="3643"/>
                  </a:lnTo>
                  <a:cubicBezTo>
                    <a:pt x="35168" y="3842"/>
                    <a:pt x="35102" y="4040"/>
                    <a:pt x="34903" y="4107"/>
                  </a:cubicBezTo>
                  <a:lnTo>
                    <a:pt x="21458" y="11855"/>
                  </a:lnTo>
                  <a:cubicBezTo>
                    <a:pt x="21227" y="11988"/>
                    <a:pt x="20978" y="12054"/>
                    <a:pt x="20730" y="12054"/>
                  </a:cubicBezTo>
                  <a:cubicBezTo>
                    <a:pt x="20482" y="12054"/>
                    <a:pt x="20233" y="11988"/>
                    <a:pt x="20001" y="11855"/>
                  </a:cubicBezTo>
                  <a:lnTo>
                    <a:pt x="199" y="464"/>
                  </a:lnTo>
                  <a:cubicBezTo>
                    <a:pt x="66" y="398"/>
                    <a:pt x="0" y="199"/>
                    <a:pt x="0" y="0"/>
                  </a:cubicBez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6"/>
            <p:cNvSpPr/>
            <p:nvPr/>
          </p:nvSpPr>
          <p:spPr>
            <a:xfrm>
              <a:off x="2024733" y="3246499"/>
              <a:ext cx="269924" cy="376024"/>
            </a:xfrm>
            <a:custGeom>
              <a:rect b="b" l="l" r="r" t="t"/>
              <a:pathLst>
                <a:path extrusionOk="0" h="29986" w="21525">
                  <a:moveTo>
                    <a:pt x="729" y="0"/>
                  </a:moveTo>
                  <a:cubicBezTo>
                    <a:pt x="663" y="0"/>
                    <a:pt x="596" y="17"/>
                    <a:pt x="530" y="50"/>
                  </a:cubicBezTo>
                  <a:lnTo>
                    <a:pt x="0" y="315"/>
                  </a:lnTo>
                  <a:lnTo>
                    <a:pt x="398" y="911"/>
                  </a:lnTo>
                  <a:lnTo>
                    <a:pt x="596" y="1043"/>
                  </a:lnTo>
                  <a:lnTo>
                    <a:pt x="596" y="17269"/>
                  </a:lnTo>
                  <a:cubicBezTo>
                    <a:pt x="596" y="17534"/>
                    <a:pt x="729" y="17733"/>
                    <a:pt x="928" y="17866"/>
                  </a:cubicBezTo>
                  <a:lnTo>
                    <a:pt x="20200" y="28992"/>
                  </a:lnTo>
                  <a:lnTo>
                    <a:pt x="20200" y="29125"/>
                  </a:lnTo>
                  <a:lnTo>
                    <a:pt x="20796" y="29986"/>
                  </a:lnTo>
                  <a:lnTo>
                    <a:pt x="21393" y="29654"/>
                  </a:lnTo>
                  <a:cubicBezTo>
                    <a:pt x="21459" y="29588"/>
                    <a:pt x="21525" y="29456"/>
                    <a:pt x="21525" y="29389"/>
                  </a:cubicBezTo>
                  <a:lnTo>
                    <a:pt x="21525" y="12369"/>
                  </a:lnTo>
                  <a:cubicBezTo>
                    <a:pt x="21525" y="12104"/>
                    <a:pt x="21393" y="11905"/>
                    <a:pt x="21260" y="11772"/>
                  </a:cubicBezTo>
                  <a:lnTo>
                    <a:pt x="928" y="50"/>
                  </a:lnTo>
                  <a:cubicBezTo>
                    <a:pt x="861" y="17"/>
                    <a:pt x="795" y="0"/>
                    <a:pt x="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6"/>
            <p:cNvSpPr/>
            <p:nvPr/>
          </p:nvSpPr>
          <p:spPr>
            <a:xfrm>
              <a:off x="2023065" y="3250625"/>
              <a:ext cx="264958" cy="372940"/>
            </a:xfrm>
            <a:custGeom>
              <a:rect b="b" l="l" r="r" t="t"/>
              <a:pathLst>
                <a:path extrusionOk="0" h="29740" w="21129">
                  <a:moveTo>
                    <a:pt x="297" y="0"/>
                  </a:moveTo>
                  <a:cubicBezTo>
                    <a:pt x="143" y="0"/>
                    <a:pt x="1" y="123"/>
                    <a:pt x="1" y="317"/>
                  </a:cubicBezTo>
                  <a:lnTo>
                    <a:pt x="1" y="17404"/>
                  </a:lnTo>
                  <a:cubicBezTo>
                    <a:pt x="1" y="17603"/>
                    <a:pt x="133" y="17868"/>
                    <a:pt x="332" y="18000"/>
                  </a:cubicBezTo>
                  <a:lnTo>
                    <a:pt x="20665" y="29723"/>
                  </a:lnTo>
                  <a:cubicBezTo>
                    <a:pt x="20700" y="29735"/>
                    <a:pt x="20737" y="29740"/>
                    <a:pt x="20774" y="29740"/>
                  </a:cubicBezTo>
                  <a:cubicBezTo>
                    <a:pt x="20949" y="29740"/>
                    <a:pt x="21128" y="29621"/>
                    <a:pt x="21128" y="29458"/>
                  </a:cubicBezTo>
                  <a:lnTo>
                    <a:pt x="21128" y="12371"/>
                  </a:lnTo>
                  <a:cubicBezTo>
                    <a:pt x="21128" y="12106"/>
                    <a:pt x="20996" y="11907"/>
                    <a:pt x="20797" y="11775"/>
                  </a:cubicBezTo>
                  <a:lnTo>
                    <a:pt x="465" y="52"/>
                  </a:lnTo>
                  <a:cubicBezTo>
                    <a:pt x="411" y="16"/>
                    <a:pt x="353" y="0"/>
                    <a:pt x="297" y="0"/>
                  </a:cubicBez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6"/>
            <p:cNvSpPr/>
            <p:nvPr/>
          </p:nvSpPr>
          <p:spPr>
            <a:xfrm>
              <a:off x="2028884" y="3266224"/>
              <a:ext cx="250825" cy="335533"/>
            </a:xfrm>
            <a:custGeom>
              <a:rect b="b" l="l" r="r" t="t"/>
              <a:pathLst>
                <a:path extrusionOk="0" h="26757" w="20002">
                  <a:moveTo>
                    <a:pt x="20002" y="11590"/>
                  </a:moveTo>
                  <a:lnTo>
                    <a:pt x="1" y="0"/>
                  </a:lnTo>
                  <a:lnTo>
                    <a:pt x="1" y="15233"/>
                  </a:lnTo>
                  <a:lnTo>
                    <a:pt x="20002" y="26757"/>
                  </a:lnTo>
                  <a:close/>
                </a:path>
              </a:pathLst>
            </a:custGeom>
            <a:solidFill>
              <a:srgbClr val="7280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6"/>
            <p:cNvSpPr/>
            <p:nvPr/>
          </p:nvSpPr>
          <p:spPr>
            <a:xfrm>
              <a:off x="2011441" y="3495443"/>
              <a:ext cx="27425" cy="14960"/>
            </a:xfrm>
            <a:custGeom>
              <a:rect b="b" l="l" r="r" t="t"/>
              <a:pathLst>
                <a:path extrusionOk="0" h="1193" w="2187">
                  <a:moveTo>
                    <a:pt x="994" y="0"/>
                  </a:moveTo>
                  <a:lnTo>
                    <a:pt x="1" y="530"/>
                  </a:lnTo>
                  <a:lnTo>
                    <a:pt x="1127" y="1193"/>
                  </a:lnTo>
                  <a:lnTo>
                    <a:pt x="2186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6"/>
            <p:cNvSpPr/>
            <p:nvPr/>
          </p:nvSpPr>
          <p:spPr>
            <a:xfrm>
              <a:off x="2029712" y="3505412"/>
              <a:ext cx="26597" cy="15788"/>
            </a:xfrm>
            <a:custGeom>
              <a:rect b="b" l="l" r="r" t="t"/>
              <a:pathLst>
                <a:path extrusionOk="0" h="1259" w="2121">
                  <a:moveTo>
                    <a:pt x="994" y="0"/>
                  </a:moveTo>
                  <a:lnTo>
                    <a:pt x="1" y="596"/>
                  </a:lnTo>
                  <a:lnTo>
                    <a:pt x="1127" y="1259"/>
                  </a:lnTo>
                  <a:lnTo>
                    <a:pt x="2120" y="66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6"/>
            <p:cNvSpPr/>
            <p:nvPr/>
          </p:nvSpPr>
          <p:spPr>
            <a:xfrm>
              <a:off x="2047155" y="3515369"/>
              <a:ext cx="27425" cy="15800"/>
            </a:xfrm>
            <a:custGeom>
              <a:rect b="b" l="l" r="r" t="t"/>
              <a:pathLst>
                <a:path extrusionOk="0" h="1260" w="2187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86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6"/>
            <p:cNvSpPr/>
            <p:nvPr/>
          </p:nvSpPr>
          <p:spPr>
            <a:xfrm>
              <a:off x="2065426" y="3526166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6"/>
            <p:cNvSpPr/>
            <p:nvPr/>
          </p:nvSpPr>
          <p:spPr>
            <a:xfrm>
              <a:off x="2082869" y="3536135"/>
              <a:ext cx="27425" cy="15800"/>
            </a:xfrm>
            <a:custGeom>
              <a:rect b="b" l="l" r="r" t="t"/>
              <a:pathLst>
                <a:path extrusionOk="0" h="1260" w="2187">
                  <a:moveTo>
                    <a:pt x="994" y="1"/>
                  </a:moveTo>
                  <a:lnTo>
                    <a:pt x="0" y="597"/>
                  </a:lnTo>
                  <a:lnTo>
                    <a:pt x="1193" y="1259"/>
                  </a:lnTo>
                  <a:lnTo>
                    <a:pt x="2186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6"/>
            <p:cNvSpPr/>
            <p:nvPr/>
          </p:nvSpPr>
          <p:spPr>
            <a:xfrm>
              <a:off x="2101139" y="3546932"/>
              <a:ext cx="26585" cy="14960"/>
            </a:xfrm>
            <a:custGeom>
              <a:rect b="b" l="l" r="r" t="t"/>
              <a:pathLst>
                <a:path extrusionOk="0" h="1193" w="2120">
                  <a:moveTo>
                    <a:pt x="994" y="1"/>
                  </a:moveTo>
                  <a:lnTo>
                    <a:pt x="1" y="530"/>
                  </a:lnTo>
                  <a:lnTo>
                    <a:pt x="1126" y="1193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2118583" y="3556901"/>
              <a:ext cx="27412" cy="15788"/>
            </a:xfrm>
            <a:custGeom>
              <a:rect b="b" l="l" r="r" t="t"/>
              <a:pathLst>
                <a:path extrusionOk="0" h="1259" w="2186">
                  <a:moveTo>
                    <a:pt x="994" y="0"/>
                  </a:moveTo>
                  <a:lnTo>
                    <a:pt x="0" y="596"/>
                  </a:lnTo>
                  <a:lnTo>
                    <a:pt x="1192" y="1259"/>
                  </a:lnTo>
                  <a:lnTo>
                    <a:pt x="2186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6"/>
            <p:cNvSpPr/>
            <p:nvPr/>
          </p:nvSpPr>
          <p:spPr>
            <a:xfrm>
              <a:off x="2136853" y="3566871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0"/>
                  </a:moveTo>
                  <a:lnTo>
                    <a:pt x="0" y="596"/>
                  </a:lnTo>
                  <a:lnTo>
                    <a:pt x="1126" y="1259"/>
                  </a:lnTo>
                  <a:lnTo>
                    <a:pt x="2120" y="66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6"/>
            <p:cNvSpPr/>
            <p:nvPr/>
          </p:nvSpPr>
          <p:spPr>
            <a:xfrm>
              <a:off x="2154297" y="3577668"/>
              <a:ext cx="27412" cy="14960"/>
            </a:xfrm>
            <a:custGeom>
              <a:rect b="b" l="l" r="r" t="t"/>
              <a:pathLst>
                <a:path extrusionOk="0" h="1193" w="2186">
                  <a:moveTo>
                    <a:pt x="994" y="0"/>
                  </a:moveTo>
                  <a:lnTo>
                    <a:pt x="0" y="596"/>
                  </a:lnTo>
                  <a:lnTo>
                    <a:pt x="1192" y="1192"/>
                  </a:lnTo>
                  <a:lnTo>
                    <a:pt x="2186" y="66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6"/>
            <p:cNvSpPr/>
            <p:nvPr/>
          </p:nvSpPr>
          <p:spPr>
            <a:xfrm>
              <a:off x="2172567" y="3587624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6"/>
            <p:cNvSpPr/>
            <p:nvPr/>
          </p:nvSpPr>
          <p:spPr>
            <a:xfrm>
              <a:off x="2190010" y="3598421"/>
              <a:ext cx="27412" cy="14973"/>
            </a:xfrm>
            <a:custGeom>
              <a:rect b="b" l="l" r="r" t="t"/>
              <a:pathLst>
                <a:path extrusionOk="0" h="1194" w="2186">
                  <a:moveTo>
                    <a:pt x="994" y="1"/>
                  </a:moveTo>
                  <a:lnTo>
                    <a:pt x="0" y="531"/>
                  </a:lnTo>
                  <a:lnTo>
                    <a:pt x="1192" y="1193"/>
                  </a:lnTo>
                  <a:lnTo>
                    <a:pt x="2186" y="597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6"/>
            <p:cNvSpPr/>
            <p:nvPr/>
          </p:nvSpPr>
          <p:spPr>
            <a:xfrm>
              <a:off x="2208281" y="3608391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19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6"/>
            <p:cNvSpPr/>
            <p:nvPr/>
          </p:nvSpPr>
          <p:spPr>
            <a:xfrm>
              <a:off x="2225712" y="3618360"/>
              <a:ext cx="27425" cy="15788"/>
            </a:xfrm>
            <a:custGeom>
              <a:rect b="b" l="l" r="r" t="t"/>
              <a:pathLst>
                <a:path extrusionOk="0" h="1259" w="2187">
                  <a:moveTo>
                    <a:pt x="1061" y="0"/>
                  </a:moveTo>
                  <a:lnTo>
                    <a:pt x="1" y="596"/>
                  </a:lnTo>
                  <a:lnTo>
                    <a:pt x="1193" y="1259"/>
                  </a:lnTo>
                  <a:lnTo>
                    <a:pt x="2186" y="663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6"/>
            <p:cNvSpPr/>
            <p:nvPr/>
          </p:nvSpPr>
          <p:spPr>
            <a:xfrm>
              <a:off x="1995666" y="3504572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6"/>
            <p:cNvSpPr/>
            <p:nvPr/>
          </p:nvSpPr>
          <p:spPr>
            <a:xfrm>
              <a:off x="2013109" y="3514541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6"/>
            <p:cNvSpPr/>
            <p:nvPr/>
          </p:nvSpPr>
          <p:spPr>
            <a:xfrm>
              <a:off x="2031379" y="3525338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6"/>
            <p:cNvSpPr/>
            <p:nvPr/>
          </p:nvSpPr>
          <p:spPr>
            <a:xfrm>
              <a:off x="2048823" y="3535308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0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19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6"/>
            <p:cNvSpPr/>
            <p:nvPr/>
          </p:nvSpPr>
          <p:spPr>
            <a:xfrm>
              <a:off x="2067093" y="3546105"/>
              <a:ext cx="26585" cy="14960"/>
            </a:xfrm>
            <a:custGeom>
              <a:rect b="b" l="l" r="r" t="t"/>
              <a:pathLst>
                <a:path extrusionOk="0" h="1193" w="2120">
                  <a:moveTo>
                    <a:pt x="994" y="0"/>
                  </a:moveTo>
                  <a:lnTo>
                    <a:pt x="0" y="530"/>
                  </a:lnTo>
                  <a:lnTo>
                    <a:pt x="1126" y="1193"/>
                  </a:lnTo>
                  <a:lnTo>
                    <a:pt x="2119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6"/>
            <p:cNvSpPr/>
            <p:nvPr/>
          </p:nvSpPr>
          <p:spPr>
            <a:xfrm>
              <a:off x="2084524" y="3556074"/>
              <a:ext cx="27425" cy="15788"/>
            </a:xfrm>
            <a:custGeom>
              <a:rect b="b" l="l" r="r" t="t"/>
              <a:pathLst>
                <a:path extrusionOk="0" h="1259" w="2187">
                  <a:moveTo>
                    <a:pt x="994" y="0"/>
                  </a:moveTo>
                  <a:lnTo>
                    <a:pt x="1" y="596"/>
                  </a:lnTo>
                  <a:lnTo>
                    <a:pt x="1127" y="1259"/>
                  </a:lnTo>
                  <a:lnTo>
                    <a:pt x="2186" y="66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6"/>
            <p:cNvSpPr/>
            <p:nvPr/>
          </p:nvSpPr>
          <p:spPr>
            <a:xfrm>
              <a:off x="2102795" y="3566031"/>
              <a:ext cx="26597" cy="15800"/>
            </a:xfrm>
            <a:custGeom>
              <a:rect b="b" l="l" r="r" t="t"/>
              <a:pathLst>
                <a:path extrusionOk="0" h="1260" w="2121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6"/>
            <p:cNvSpPr/>
            <p:nvPr/>
          </p:nvSpPr>
          <p:spPr>
            <a:xfrm>
              <a:off x="2120238" y="3576828"/>
              <a:ext cx="26597" cy="14973"/>
            </a:xfrm>
            <a:custGeom>
              <a:rect b="b" l="l" r="r" t="t"/>
              <a:pathLst>
                <a:path extrusionOk="0" h="1194" w="2121">
                  <a:moveTo>
                    <a:pt x="994" y="1"/>
                  </a:moveTo>
                  <a:lnTo>
                    <a:pt x="1" y="597"/>
                  </a:lnTo>
                  <a:lnTo>
                    <a:pt x="1127" y="1193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6"/>
            <p:cNvSpPr/>
            <p:nvPr/>
          </p:nvSpPr>
          <p:spPr>
            <a:xfrm>
              <a:off x="2138509" y="3586797"/>
              <a:ext cx="26597" cy="15800"/>
            </a:xfrm>
            <a:custGeom>
              <a:rect b="b" l="l" r="r" t="t"/>
              <a:pathLst>
                <a:path extrusionOk="0" h="1260" w="2121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2155952" y="3596766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0"/>
                  </a:moveTo>
                  <a:lnTo>
                    <a:pt x="1" y="596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6"/>
            <p:cNvSpPr/>
            <p:nvPr/>
          </p:nvSpPr>
          <p:spPr>
            <a:xfrm>
              <a:off x="2174223" y="3607563"/>
              <a:ext cx="26597" cy="15788"/>
            </a:xfrm>
            <a:custGeom>
              <a:rect b="b" l="l" r="r" t="t"/>
              <a:pathLst>
                <a:path extrusionOk="0" h="1259" w="2121">
                  <a:moveTo>
                    <a:pt x="994" y="0"/>
                  </a:moveTo>
                  <a:lnTo>
                    <a:pt x="1" y="596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6"/>
            <p:cNvSpPr/>
            <p:nvPr/>
          </p:nvSpPr>
          <p:spPr>
            <a:xfrm>
              <a:off x="2191666" y="3617532"/>
              <a:ext cx="27425" cy="15788"/>
            </a:xfrm>
            <a:custGeom>
              <a:rect b="b" l="l" r="r" t="t"/>
              <a:pathLst>
                <a:path extrusionOk="0" h="1259" w="2187">
                  <a:moveTo>
                    <a:pt x="994" y="0"/>
                  </a:moveTo>
                  <a:lnTo>
                    <a:pt x="1" y="596"/>
                  </a:lnTo>
                  <a:lnTo>
                    <a:pt x="1126" y="1259"/>
                  </a:lnTo>
                  <a:lnTo>
                    <a:pt x="2186" y="66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2209936" y="3628329"/>
              <a:ext cx="26585" cy="14960"/>
            </a:xfrm>
            <a:custGeom>
              <a:rect b="b" l="l" r="r" t="t"/>
              <a:pathLst>
                <a:path extrusionOk="0" h="1193" w="2120">
                  <a:moveTo>
                    <a:pt x="994" y="0"/>
                  </a:moveTo>
                  <a:lnTo>
                    <a:pt x="1" y="530"/>
                  </a:lnTo>
                  <a:lnTo>
                    <a:pt x="1126" y="1192"/>
                  </a:lnTo>
                  <a:lnTo>
                    <a:pt x="2120" y="66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6"/>
            <p:cNvSpPr/>
            <p:nvPr/>
          </p:nvSpPr>
          <p:spPr>
            <a:xfrm>
              <a:off x="1979050" y="3513714"/>
              <a:ext cx="26597" cy="15788"/>
            </a:xfrm>
            <a:custGeom>
              <a:rect b="b" l="l" r="r" t="t"/>
              <a:pathLst>
                <a:path extrusionOk="0" h="1259" w="2121">
                  <a:moveTo>
                    <a:pt x="994" y="0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6"/>
            <p:cNvSpPr/>
            <p:nvPr/>
          </p:nvSpPr>
          <p:spPr>
            <a:xfrm>
              <a:off x="1996493" y="3524511"/>
              <a:ext cx="27425" cy="15788"/>
            </a:xfrm>
            <a:custGeom>
              <a:rect b="b" l="l" r="r" t="t"/>
              <a:pathLst>
                <a:path extrusionOk="0" h="1259" w="2187">
                  <a:moveTo>
                    <a:pt x="1060" y="0"/>
                  </a:moveTo>
                  <a:lnTo>
                    <a:pt x="1" y="597"/>
                  </a:lnTo>
                  <a:lnTo>
                    <a:pt x="1193" y="1259"/>
                  </a:lnTo>
                  <a:lnTo>
                    <a:pt x="2186" y="663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6"/>
            <p:cNvSpPr/>
            <p:nvPr/>
          </p:nvSpPr>
          <p:spPr>
            <a:xfrm>
              <a:off x="2014764" y="3534480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0"/>
                  </a:moveTo>
                  <a:lnTo>
                    <a:pt x="1" y="596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6"/>
            <p:cNvSpPr/>
            <p:nvPr/>
          </p:nvSpPr>
          <p:spPr>
            <a:xfrm>
              <a:off x="2032207" y="3545277"/>
              <a:ext cx="27425" cy="14960"/>
            </a:xfrm>
            <a:custGeom>
              <a:rect b="b" l="l" r="r" t="t"/>
              <a:pathLst>
                <a:path extrusionOk="0" h="1193" w="2187">
                  <a:moveTo>
                    <a:pt x="1060" y="0"/>
                  </a:moveTo>
                  <a:lnTo>
                    <a:pt x="0" y="530"/>
                  </a:lnTo>
                  <a:lnTo>
                    <a:pt x="1193" y="1192"/>
                  </a:lnTo>
                  <a:lnTo>
                    <a:pt x="2186" y="662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2050478" y="3555234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1" y="597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6"/>
            <p:cNvSpPr/>
            <p:nvPr/>
          </p:nvSpPr>
          <p:spPr>
            <a:xfrm>
              <a:off x="2067921" y="3565203"/>
              <a:ext cx="27412" cy="15800"/>
            </a:xfrm>
            <a:custGeom>
              <a:rect b="b" l="l" r="r" t="t"/>
              <a:pathLst>
                <a:path extrusionOk="0" h="1260" w="2186">
                  <a:moveTo>
                    <a:pt x="1060" y="1"/>
                  </a:moveTo>
                  <a:lnTo>
                    <a:pt x="0" y="597"/>
                  </a:lnTo>
                  <a:lnTo>
                    <a:pt x="1192" y="1259"/>
                  </a:lnTo>
                  <a:lnTo>
                    <a:pt x="2186" y="663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6"/>
            <p:cNvSpPr/>
            <p:nvPr/>
          </p:nvSpPr>
          <p:spPr>
            <a:xfrm>
              <a:off x="2086192" y="3576000"/>
              <a:ext cx="26585" cy="14960"/>
            </a:xfrm>
            <a:custGeom>
              <a:rect b="b" l="l" r="r" t="t"/>
              <a:pathLst>
                <a:path extrusionOk="0" h="1193" w="2120">
                  <a:moveTo>
                    <a:pt x="994" y="1"/>
                  </a:moveTo>
                  <a:lnTo>
                    <a:pt x="0" y="597"/>
                  </a:lnTo>
                  <a:lnTo>
                    <a:pt x="1126" y="1193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6"/>
            <p:cNvSpPr/>
            <p:nvPr/>
          </p:nvSpPr>
          <p:spPr>
            <a:xfrm>
              <a:off x="2103635" y="3585969"/>
              <a:ext cx="27412" cy="15788"/>
            </a:xfrm>
            <a:custGeom>
              <a:rect b="b" l="l" r="r" t="t"/>
              <a:pathLst>
                <a:path extrusionOk="0" h="1259" w="2186">
                  <a:moveTo>
                    <a:pt x="1060" y="0"/>
                  </a:moveTo>
                  <a:lnTo>
                    <a:pt x="0" y="597"/>
                  </a:lnTo>
                  <a:lnTo>
                    <a:pt x="1192" y="1259"/>
                  </a:lnTo>
                  <a:lnTo>
                    <a:pt x="2186" y="663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6"/>
            <p:cNvSpPr/>
            <p:nvPr/>
          </p:nvSpPr>
          <p:spPr>
            <a:xfrm>
              <a:off x="2121906" y="3596766"/>
              <a:ext cx="26585" cy="14960"/>
            </a:xfrm>
            <a:custGeom>
              <a:rect b="b" l="l" r="r" t="t"/>
              <a:pathLst>
                <a:path extrusionOk="0" h="1193" w="2120">
                  <a:moveTo>
                    <a:pt x="994" y="0"/>
                  </a:moveTo>
                  <a:lnTo>
                    <a:pt x="0" y="530"/>
                  </a:lnTo>
                  <a:lnTo>
                    <a:pt x="1126" y="1193"/>
                  </a:lnTo>
                  <a:lnTo>
                    <a:pt x="2120" y="596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6"/>
            <p:cNvSpPr/>
            <p:nvPr/>
          </p:nvSpPr>
          <p:spPr>
            <a:xfrm>
              <a:off x="2140176" y="3606735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0"/>
                  </a:moveTo>
                  <a:lnTo>
                    <a:pt x="0" y="596"/>
                  </a:lnTo>
                  <a:lnTo>
                    <a:pt x="1126" y="1259"/>
                  </a:lnTo>
                  <a:lnTo>
                    <a:pt x="2120" y="66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6"/>
            <p:cNvSpPr/>
            <p:nvPr/>
          </p:nvSpPr>
          <p:spPr>
            <a:xfrm>
              <a:off x="2157620" y="3616692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19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6"/>
            <p:cNvSpPr/>
            <p:nvPr/>
          </p:nvSpPr>
          <p:spPr>
            <a:xfrm>
              <a:off x="2175050" y="3627489"/>
              <a:ext cx="27425" cy="14973"/>
            </a:xfrm>
            <a:custGeom>
              <a:rect b="b" l="l" r="r" t="t"/>
              <a:pathLst>
                <a:path extrusionOk="0" h="1194" w="2187">
                  <a:moveTo>
                    <a:pt x="1061" y="1"/>
                  </a:moveTo>
                  <a:lnTo>
                    <a:pt x="1" y="531"/>
                  </a:lnTo>
                  <a:lnTo>
                    <a:pt x="1193" y="1193"/>
                  </a:lnTo>
                  <a:lnTo>
                    <a:pt x="2187" y="663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6"/>
            <p:cNvSpPr/>
            <p:nvPr/>
          </p:nvSpPr>
          <p:spPr>
            <a:xfrm>
              <a:off x="2193321" y="3637458"/>
              <a:ext cx="26597" cy="15800"/>
            </a:xfrm>
            <a:custGeom>
              <a:rect b="b" l="l" r="r" t="t"/>
              <a:pathLst>
                <a:path extrusionOk="0" h="1260" w="2121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6"/>
            <p:cNvSpPr/>
            <p:nvPr/>
          </p:nvSpPr>
          <p:spPr>
            <a:xfrm>
              <a:off x="1962447" y="3523683"/>
              <a:ext cx="27412" cy="15788"/>
            </a:xfrm>
            <a:custGeom>
              <a:rect b="b" l="l" r="r" t="t"/>
              <a:pathLst>
                <a:path extrusionOk="0" h="1259" w="2186">
                  <a:moveTo>
                    <a:pt x="994" y="0"/>
                  </a:moveTo>
                  <a:lnTo>
                    <a:pt x="0" y="596"/>
                  </a:lnTo>
                  <a:lnTo>
                    <a:pt x="1192" y="1259"/>
                  </a:lnTo>
                  <a:lnTo>
                    <a:pt x="2186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6"/>
            <p:cNvSpPr/>
            <p:nvPr/>
          </p:nvSpPr>
          <p:spPr>
            <a:xfrm>
              <a:off x="1980718" y="3533640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6"/>
            <p:cNvSpPr/>
            <p:nvPr/>
          </p:nvSpPr>
          <p:spPr>
            <a:xfrm>
              <a:off x="1998161" y="3544437"/>
              <a:ext cx="27412" cy="14973"/>
            </a:xfrm>
            <a:custGeom>
              <a:rect b="b" l="l" r="r" t="t"/>
              <a:pathLst>
                <a:path extrusionOk="0" h="1194" w="2186">
                  <a:moveTo>
                    <a:pt x="994" y="1"/>
                  </a:moveTo>
                  <a:lnTo>
                    <a:pt x="0" y="531"/>
                  </a:lnTo>
                  <a:lnTo>
                    <a:pt x="1192" y="1193"/>
                  </a:lnTo>
                  <a:lnTo>
                    <a:pt x="2186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6"/>
            <p:cNvSpPr/>
            <p:nvPr/>
          </p:nvSpPr>
          <p:spPr>
            <a:xfrm>
              <a:off x="2016432" y="3554406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19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6"/>
            <p:cNvSpPr/>
            <p:nvPr/>
          </p:nvSpPr>
          <p:spPr>
            <a:xfrm>
              <a:off x="2033862" y="3564375"/>
              <a:ext cx="27425" cy="15788"/>
            </a:xfrm>
            <a:custGeom>
              <a:rect b="b" l="l" r="r" t="t"/>
              <a:pathLst>
                <a:path extrusionOk="0" h="1259" w="2187">
                  <a:moveTo>
                    <a:pt x="994" y="0"/>
                  </a:moveTo>
                  <a:lnTo>
                    <a:pt x="1" y="597"/>
                  </a:lnTo>
                  <a:lnTo>
                    <a:pt x="1193" y="1259"/>
                  </a:lnTo>
                  <a:lnTo>
                    <a:pt x="2187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6"/>
            <p:cNvSpPr/>
            <p:nvPr/>
          </p:nvSpPr>
          <p:spPr>
            <a:xfrm>
              <a:off x="2052133" y="3575172"/>
              <a:ext cx="26597" cy="14960"/>
            </a:xfrm>
            <a:custGeom>
              <a:rect b="b" l="l" r="r" t="t"/>
              <a:pathLst>
                <a:path extrusionOk="0" h="1193" w="2121">
                  <a:moveTo>
                    <a:pt x="994" y="0"/>
                  </a:moveTo>
                  <a:lnTo>
                    <a:pt x="1" y="597"/>
                  </a:lnTo>
                  <a:lnTo>
                    <a:pt x="1127" y="1193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6"/>
            <p:cNvSpPr/>
            <p:nvPr/>
          </p:nvSpPr>
          <p:spPr>
            <a:xfrm>
              <a:off x="2069576" y="3585142"/>
              <a:ext cx="27425" cy="15788"/>
            </a:xfrm>
            <a:custGeom>
              <a:rect b="b" l="l" r="r" t="t"/>
              <a:pathLst>
                <a:path extrusionOk="0" h="1259" w="2187">
                  <a:moveTo>
                    <a:pt x="1060" y="0"/>
                  </a:moveTo>
                  <a:lnTo>
                    <a:pt x="1" y="596"/>
                  </a:lnTo>
                  <a:lnTo>
                    <a:pt x="1193" y="1259"/>
                  </a:lnTo>
                  <a:lnTo>
                    <a:pt x="2186" y="663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6"/>
            <p:cNvSpPr/>
            <p:nvPr/>
          </p:nvSpPr>
          <p:spPr>
            <a:xfrm>
              <a:off x="2087847" y="3595098"/>
              <a:ext cx="26597" cy="15800"/>
            </a:xfrm>
            <a:custGeom>
              <a:rect b="b" l="l" r="r" t="t"/>
              <a:pathLst>
                <a:path extrusionOk="0" h="1260" w="2121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6"/>
            <p:cNvSpPr/>
            <p:nvPr/>
          </p:nvSpPr>
          <p:spPr>
            <a:xfrm>
              <a:off x="2105290" y="3605895"/>
              <a:ext cx="27425" cy="15800"/>
            </a:xfrm>
            <a:custGeom>
              <a:rect b="b" l="l" r="r" t="t"/>
              <a:pathLst>
                <a:path extrusionOk="0" h="1260" w="2187">
                  <a:moveTo>
                    <a:pt x="1060" y="1"/>
                  </a:moveTo>
                  <a:lnTo>
                    <a:pt x="1" y="597"/>
                  </a:lnTo>
                  <a:lnTo>
                    <a:pt x="1193" y="1259"/>
                  </a:lnTo>
                  <a:lnTo>
                    <a:pt x="2186" y="663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6"/>
            <p:cNvSpPr/>
            <p:nvPr/>
          </p:nvSpPr>
          <p:spPr>
            <a:xfrm>
              <a:off x="2123561" y="3615865"/>
              <a:ext cx="26597" cy="15800"/>
            </a:xfrm>
            <a:custGeom>
              <a:rect b="b" l="l" r="r" t="t"/>
              <a:pathLst>
                <a:path extrusionOk="0" h="1260" w="2121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6"/>
            <p:cNvSpPr/>
            <p:nvPr/>
          </p:nvSpPr>
          <p:spPr>
            <a:xfrm>
              <a:off x="2141004" y="3626661"/>
              <a:ext cx="27425" cy="14960"/>
            </a:xfrm>
            <a:custGeom>
              <a:rect b="b" l="l" r="r" t="t"/>
              <a:pathLst>
                <a:path extrusionOk="0" h="1193" w="2187">
                  <a:moveTo>
                    <a:pt x="1060" y="1"/>
                  </a:moveTo>
                  <a:lnTo>
                    <a:pt x="1" y="531"/>
                  </a:lnTo>
                  <a:lnTo>
                    <a:pt x="1193" y="1193"/>
                  </a:lnTo>
                  <a:lnTo>
                    <a:pt x="2186" y="663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6"/>
            <p:cNvSpPr/>
            <p:nvPr/>
          </p:nvSpPr>
          <p:spPr>
            <a:xfrm>
              <a:off x="2159275" y="3636631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0"/>
                  </a:moveTo>
                  <a:lnTo>
                    <a:pt x="1" y="597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6"/>
            <p:cNvSpPr/>
            <p:nvPr/>
          </p:nvSpPr>
          <p:spPr>
            <a:xfrm>
              <a:off x="2176718" y="3646600"/>
              <a:ext cx="27412" cy="15788"/>
            </a:xfrm>
            <a:custGeom>
              <a:rect b="b" l="l" r="r" t="t"/>
              <a:pathLst>
                <a:path extrusionOk="0" h="1259" w="2186">
                  <a:moveTo>
                    <a:pt x="1060" y="0"/>
                  </a:moveTo>
                  <a:lnTo>
                    <a:pt x="0" y="596"/>
                  </a:lnTo>
                  <a:lnTo>
                    <a:pt x="1193" y="1259"/>
                  </a:lnTo>
                  <a:lnTo>
                    <a:pt x="2186" y="662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6"/>
            <p:cNvSpPr/>
            <p:nvPr/>
          </p:nvSpPr>
          <p:spPr>
            <a:xfrm>
              <a:off x="1946659" y="3532812"/>
              <a:ext cx="26597" cy="15800"/>
            </a:xfrm>
            <a:custGeom>
              <a:rect b="b" l="l" r="r" t="t"/>
              <a:pathLst>
                <a:path extrusionOk="0" h="1260" w="2121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6"/>
            <p:cNvSpPr/>
            <p:nvPr/>
          </p:nvSpPr>
          <p:spPr>
            <a:xfrm>
              <a:off x="1964102" y="3543609"/>
              <a:ext cx="27425" cy="14960"/>
            </a:xfrm>
            <a:custGeom>
              <a:rect b="b" l="l" r="r" t="t"/>
              <a:pathLst>
                <a:path extrusionOk="0" h="1193" w="2187">
                  <a:moveTo>
                    <a:pt x="994" y="1"/>
                  </a:moveTo>
                  <a:lnTo>
                    <a:pt x="1" y="531"/>
                  </a:lnTo>
                  <a:lnTo>
                    <a:pt x="1127" y="1193"/>
                  </a:lnTo>
                  <a:lnTo>
                    <a:pt x="2186" y="597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6"/>
            <p:cNvSpPr/>
            <p:nvPr/>
          </p:nvSpPr>
          <p:spPr>
            <a:xfrm>
              <a:off x="1982373" y="3553578"/>
              <a:ext cx="26597" cy="15788"/>
            </a:xfrm>
            <a:custGeom>
              <a:rect b="b" l="l" r="r" t="t"/>
              <a:pathLst>
                <a:path extrusionOk="0" h="1259" w="2121">
                  <a:moveTo>
                    <a:pt x="994" y="0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6"/>
            <p:cNvSpPr/>
            <p:nvPr/>
          </p:nvSpPr>
          <p:spPr>
            <a:xfrm>
              <a:off x="1999816" y="3563548"/>
              <a:ext cx="27425" cy="15788"/>
            </a:xfrm>
            <a:custGeom>
              <a:rect b="b" l="l" r="r" t="t"/>
              <a:pathLst>
                <a:path extrusionOk="0" h="1259" w="2187">
                  <a:moveTo>
                    <a:pt x="994" y="0"/>
                  </a:moveTo>
                  <a:lnTo>
                    <a:pt x="1" y="596"/>
                  </a:lnTo>
                  <a:lnTo>
                    <a:pt x="1126" y="1259"/>
                  </a:lnTo>
                  <a:lnTo>
                    <a:pt x="2186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6"/>
            <p:cNvSpPr/>
            <p:nvPr/>
          </p:nvSpPr>
          <p:spPr>
            <a:xfrm>
              <a:off x="2018087" y="3574345"/>
              <a:ext cx="26585" cy="14960"/>
            </a:xfrm>
            <a:custGeom>
              <a:rect b="b" l="l" r="r" t="t"/>
              <a:pathLst>
                <a:path extrusionOk="0" h="1193" w="2120">
                  <a:moveTo>
                    <a:pt x="994" y="0"/>
                  </a:moveTo>
                  <a:lnTo>
                    <a:pt x="1" y="596"/>
                  </a:lnTo>
                  <a:lnTo>
                    <a:pt x="1126" y="1192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6"/>
            <p:cNvSpPr/>
            <p:nvPr/>
          </p:nvSpPr>
          <p:spPr>
            <a:xfrm>
              <a:off x="2035530" y="3584301"/>
              <a:ext cx="27412" cy="15800"/>
            </a:xfrm>
            <a:custGeom>
              <a:rect b="b" l="l" r="r" t="t"/>
              <a:pathLst>
                <a:path extrusionOk="0" h="1260" w="2186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86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6"/>
            <p:cNvSpPr/>
            <p:nvPr/>
          </p:nvSpPr>
          <p:spPr>
            <a:xfrm>
              <a:off x="2053801" y="3594271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6"/>
            <p:cNvSpPr/>
            <p:nvPr/>
          </p:nvSpPr>
          <p:spPr>
            <a:xfrm>
              <a:off x="2071244" y="3605068"/>
              <a:ext cx="27412" cy="15800"/>
            </a:xfrm>
            <a:custGeom>
              <a:rect b="b" l="l" r="r" t="t"/>
              <a:pathLst>
                <a:path extrusionOk="0" h="1260" w="2186">
                  <a:moveTo>
                    <a:pt x="994" y="1"/>
                  </a:moveTo>
                  <a:lnTo>
                    <a:pt x="0" y="597"/>
                  </a:lnTo>
                  <a:lnTo>
                    <a:pt x="1192" y="1259"/>
                  </a:lnTo>
                  <a:lnTo>
                    <a:pt x="2186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6"/>
            <p:cNvSpPr/>
            <p:nvPr/>
          </p:nvSpPr>
          <p:spPr>
            <a:xfrm>
              <a:off x="2089515" y="3615037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0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6"/>
            <p:cNvSpPr/>
            <p:nvPr/>
          </p:nvSpPr>
          <p:spPr>
            <a:xfrm>
              <a:off x="2106958" y="3625834"/>
              <a:ext cx="27412" cy="14960"/>
            </a:xfrm>
            <a:custGeom>
              <a:rect b="b" l="l" r="r" t="t"/>
              <a:pathLst>
                <a:path extrusionOk="0" h="1193" w="2186">
                  <a:moveTo>
                    <a:pt x="994" y="0"/>
                  </a:moveTo>
                  <a:lnTo>
                    <a:pt x="0" y="530"/>
                  </a:lnTo>
                  <a:lnTo>
                    <a:pt x="1192" y="1193"/>
                  </a:lnTo>
                  <a:lnTo>
                    <a:pt x="2186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6"/>
            <p:cNvSpPr/>
            <p:nvPr/>
          </p:nvSpPr>
          <p:spPr>
            <a:xfrm>
              <a:off x="2125229" y="3635803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0"/>
                  </a:moveTo>
                  <a:lnTo>
                    <a:pt x="0" y="596"/>
                  </a:lnTo>
                  <a:lnTo>
                    <a:pt x="1126" y="1259"/>
                  </a:lnTo>
                  <a:lnTo>
                    <a:pt x="2120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2142659" y="3645760"/>
              <a:ext cx="27425" cy="15800"/>
            </a:xfrm>
            <a:custGeom>
              <a:rect b="b" l="l" r="r" t="t"/>
              <a:pathLst>
                <a:path extrusionOk="0" h="1260" w="2187">
                  <a:moveTo>
                    <a:pt x="994" y="1"/>
                  </a:moveTo>
                  <a:lnTo>
                    <a:pt x="1" y="597"/>
                  </a:lnTo>
                  <a:lnTo>
                    <a:pt x="1193" y="1259"/>
                  </a:lnTo>
                  <a:lnTo>
                    <a:pt x="2187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6"/>
            <p:cNvSpPr/>
            <p:nvPr/>
          </p:nvSpPr>
          <p:spPr>
            <a:xfrm>
              <a:off x="2160943" y="3656557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3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19" y="66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6"/>
            <p:cNvSpPr/>
            <p:nvPr/>
          </p:nvSpPr>
          <p:spPr>
            <a:xfrm>
              <a:off x="1930056" y="3542781"/>
              <a:ext cx="26585" cy="14960"/>
            </a:xfrm>
            <a:custGeom>
              <a:rect b="b" l="l" r="r" t="t"/>
              <a:pathLst>
                <a:path extrusionOk="0" h="1193" w="2120">
                  <a:moveTo>
                    <a:pt x="994" y="1"/>
                  </a:moveTo>
                  <a:lnTo>
                    <a:pt x="0" y="530"/>
                  </a:lnTo>
                  <a:lnTo>
                    <a:pt x="1126" y="1193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6"/>
            <p:cNvSpPr/>
            <p:nvPr/>
          </p:nvSpPr>
          <p:spPr>
            <a:xfrm>
              <a:off x="1947499" y="3552751"/>
              <a:ext cx="27412" cy="15788"/>
            </a:xfrm>
            <a:custGeom>
              <a:rect b="b" l="l" r="r" t="t"/>
              <a:pathLst>
                <a:path extrusionOk="0" h="1259" w="2186">
                  <a:moveTo>
                    <a:pt x="1060" y="0"/>
                  </a:moveTo>
                  <a:lnTo>
                    <a:pt x="0" y="596"/>
                  </a:lnTo>
                  <a:lnTo>
                    <a:pt x="1192" y="1259"/>
                  </a:lnTo>
                  <a:lnTo>
                    <a:pt x="2186" y="663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1965770" y="3562720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4" y="0"/>
                  </a:moveTo>
                  <a:lnTo>
                    <a:pt x="0" y="596"/>
                  </a:lnTo>
                  <a:lnTo>
                    <a:pt x="1126" y="1258"/>
                  </a:lnTo>
                  <a:lnTo>
                    <a:pt x="2119" y="66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1984041" y="3573517"/>
              <a:ext cx="26585" cy="14960"/>
            </a:xfrm>
            <a:custGeom>
              <a:rect b="b" l="l" r="r" t="t"/>
              <a:pathLst>
                <a:path extrusionOk="0" h="1193" w="2120">
                  <a:moveTo>
                    <a:pt x="994" y="0"/>
                  </a:moveTo>
                  <a:lnTo>
                    <a:pt x="0" y="596"/>
                  </a:lnTo>
                  <a:lnTo>
                    <a:pt x="1126" y="1192"/>
                  </a:lnTo>
                  <a:lnTo>
                    <a:pt x="2120" y="66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6"/>
            <p:cNvSpPr/>
            <p:nvPr/>
          </p:nvSpPr>
          <p:spPr>
            <a:xfrm>
              <a:off x="2001472" y="3583474"/>
              <a:ext cx="26597" cy="15800"/>
            </a:xfrm>
            <a:custGeom>
              <a:rect b="b" l="l" r="r" t="t"/>
              <a:pathLst>
                <a:path extrusionOk="0" h="1260" w="2121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6"/>
            <p:cNvSpPr/>
            <p:nvPr/>
          </p:nvSpPr>
          <p:spPr>
            <a:xfrm>
              <a:off x="2019755" y="3593443"/>
              <a:ext cx="26585" cy="15788"/>
            </a:xfrm>
            <a:custGeom>
              <a:rect b="b" l="l" r="r" t="t"/>
              <a:pathLst>
                <a:path extrusionOk="0" h="1259" w="2120">
                  <a:moveTo>
                    <a:pt x="993" y="1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19" y="66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6"/>
            <p:cNvSpPr/>
            <p:nvPr/>
          </p:nvSpPr>
          <p:spPr>
            <a:xfrm>
              <a:off x="2037185" y="3604240"/>
              <a:ext cx="98853" cy="56493"/>
            </a:xfrm>
            <a:custGeom>
              <a:rect b="b" l="l" r="r" t="t"/>
              <a:pathLst>
                <a:path extrusionOk="0" h="4505" w="7883">
                  <a:moveTo>
                    <a:pt x="994" y="0"/>
                  </a:moveTo>
                  <a:lnTo>
                    <a:pt x="1" y="597"/>
                  </a:lnTo>
                  <a:lnTo>
                    <a:pt x="1458" y="1391"/>
                  </a:lnTo>
                  <a:lnTo>
                    <a:pt x="1723" y="1590"/>
                  </a:lnTo>
                  <a:lnTo>
                    <a:pt x="2849" y="2186"/>
                  </a:lnTo>
                  <a:lnTo>
                    <a:pt x="3445" y="2517"/>
                  </a:lnTo>
                  <a:lnTo>
                    <a:pt x="4306" y="3047"/>
                  </a:lnTo>
                  <a:lnTo>
                    <a:pt x="5101" y="3511"/>
                  </a:lnTo>
                  <a:lnTo>
                    <a:pt x="6822" y="4504"/>
                  </a:lnTo>
                  <a:lnTo>
                    <a:pt x="7882" y="3908"/>
                  </a:lnTo>
                  <a:lnTo>
                    <a:pt x="6160" y="2981"/>
                  </a:lnTo>
                  <a:lnTo>
                    <a:pt x="5299" y="2451"/>
                  </a:lnTo>
                  <a:lnTo>
                    <a:pt x="4438" y="1987"/>
                  </a:lnTo>
                  <a:lnTo>
                    <a:pt x="3842" y="1656"/>
                  </a:lnTo>
                  <a:lnTo>
                    <a:pt x="2716" y="994"/>
                  </a:lnTo>
                  <a:lnTo>
                    <a:pt x="2451" y="795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6"/>
            <p:cNvSpPr/>
            <p:nvPr/>
          </p:nvSpPr>
          <p:spPr>
            <a:xfrm>
              <a:off x="2126884" y="3655729"/>
              <a:ext cx="26585" cy="15800"/>
            </a:xfrm>
            <a:custGeom>
              <a:rect b="b" l="l" r="r" t="t"/>
              <a:pathLst>
                <a:path extrusionOk="0" h="1260" w="2120">
                  <a:moveTo>
                    <a:pt x="994" y="1"/>
                  </a:moveTo>
                  <a:lnTo>
                    <a:pt x="1" y="597"/>
                  </a:lnTo>
                  <a:lnTo>
                    <a:pt x="1127" y="1259"/>
                  </a:lnTo>
                  <a:lnTo>
                    <a:pt x="2120" y="66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6"/>
            <p:cNvSpPr/>
            <p:nvPr/>
          </p:nvSpPr>
          <p:spPr>
            <a:xfrm>
              <a:off x="2144327" y="3665699"/>
              <a:ext cx="27412" cy="15788"/>
            </a:xfrm>
            <a:custGeom>
              <a:rect b="b" l="l" r="r" t="t"/>
              <a:pathLst>
                <a:path extrusionOk="0" h="1259" w="2186">
                  <a:moveTo>
                    <a:pt x="994" y="0"/>
                  </a:moveTo>
                  <a:lnTo>
                    <a:pt x="0" y="597"/>
                  </a:lnTo>
                  <a:lnTo>
                    <a:pt x="1126" y="1259"/>
                  </a:lnTo>
                  <a:lnTo>
                    <a:pt x="2186" y="66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1947499" y="3601745"/>
              <a:ext cx="112960" cy="65421"/>
            </a:xfrm>
            <a:custGeom>
              <a:rect b="b" l="l" r="r" t="t"/>
              <a:pathLst>
                <a:path extrusionOk="0" h="5217" w="9008">
                  <a:moveTo>
                    <a:pt x="3643" y="1"/>
                  </a:moveTo>
                  <a:lnTo>
                    <a:pt x="66" y="2120"/>
                  </a:lnTo>
                  <a:cubicBezTo>
                    <a:pt x="0" y="2120"/>
                    <a:pt x="0" y="2253"/>
                    <a:pt x="66" y="2319"/>
                  </a:cubicBezTo>
                  <a:lnTo>
                    <a:pt x="5034" y="5167"/>
                  </a:lnTo>
                  <a:cubicBezTo>
                    <a:pt x="5100" y="5200"/>
                    <a:pt x="5166" y="5216"/>
                    <a:pt x="5224" y="5216"/>
                  </a:cubicBezTo>
                  <a:cubicBezTo>
                    <a:pt x="5282" y="5216"/>
                    <a:pt x="5332" y="5200"/>
                    <a:pt x="5365" y="5167"/>
                  </a:cubicBezTo>
                  <a:lnTo>
                    <a:pt x="8941" y="3114"/>
                  </a:lnTo>
                  <a:cubicBezTo>
                    <a:pt x="9007" y="3047"/>
                    <a:pt x="9007" y="2981"/>
                    <a:pt x="8941" y="2915"/>
                  </a:cubicBezTo>
                  <a:lnTo>
                    <a:pt x="3974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2047155" y="3299443"/>
              <a:ext cx="212628" cy="270764"/>
            </a:xfrm>
            <a:custGeom>
              <a:rect b="b" l="l" r="r" t="t"/>
              <a:pathLst>
                <a:path extrusionOk="0" h="21592" w="16956">
                  <a:moveTo>
                    <a:pt x="1193" y="5431"/>
                  </a:moveTo>
                  <a:lnTo>
                    <a:pt x="1921" y="5828"/>
                  </a:lnTo>
                  <a:lnTo>
                    <a:pt x="1921" y="11723"/>
                  </a:lnTo>
                  <a:lnTo>
                    <a:pt x="1193" y="11326"/>
                  </a:lnTo>
                  <a:lnTo>
                    <a:pt x="1193" y="5431"/>
                  </a:lnTo>
                  <a:close/>
                  <a:moveTo>
                    <a:pt x="2054" y="6491"/>
                  </a:moveTo>
                  <a:lnTo>
                    <a:pt x="2782" y="6888"/>
                  </a:lnTo>
                  <a:lnTo>
                    <a:pt x="2782" y="12253"/>
                  </a:lnTo>
                  <a:lnTo>
                    <a:pt x="2054" y="11855"/>
                  </a:lnTo>
                  <a:lnTo>
                    <a:pt x="2054" y="6491"/>
                  </a:lnTo>
                  <a:close/>
                  <a:moveTo>
                    <a:pt x="4372" y="10994"/>
                  </a:moveTo>
                  <a:lnTo>
                    <a:pt x="5034" y="11392"/>
                  </a:lnTo>
                  <a:lnTo>
                    <a:pt x="5034" y="13577"/>
                  </a:lnTo>
                  <a:lnTo>
                    <a:pt x="4372" y="13180"/>
                  </a:lnTo>
                  <a:lnTo>
                    <a:pt x="4372" y="10994"/>
                  </a:lnTo>
                  <a:close/>
                  <a:moveTo>
                    <a:pt x="5233" y="10796"/>
                  </a:moveTo>
                  <a:lnTo>
                    <a:pt x="5895" y="11193"/>
                  </a:lnTo>
                  <a:lnTo>
                    <a:pt x="5895" y="14107"/>
                  </a:lnTo>
                  <a:lnTo>
                    <a:pt x="5233" y="13644"/>
                  </a:lnTo>
                  <a:lnTo>
                    <a:pt x="5233" y="10796"/>
                  </a:lnTo>
                  <a:close/>
                  <a:moveTo>
                    <a:pt x="7551" y="9140"/>
                  </a:moveTo>
                  <a:lnTo>
                    <a:pt x="8279" y="9537"/>
                  </a:lnTo>
                  <a:lnTo>
                    <a:pt x="8279" y="15432"/>
                  </a:lnTo>
                  <a:lnTo>
                    <a:pt x="7551" y="15034"/>
                  </a:lnTo>
                  <a:lnTo>
                    <a:pt x="7551" y="9140"/>
                  </a:lnTo>
                  <a:close/>
                  <a:moveTo>
                    <a:pt x="8412" y="10200"/>
                  </a:moveTo>
                  <a:lnTo>
                    <a:pt x="9140" y="10597"/>
                  </a:lnTo>
                  <a:lnTo>
                    <a:pt x="9140" y="15962"/>
                  </a:lnTo>
                  <a:lnTo>
                    <a:pt x="8412" y="15498"/>
                  </a:lnTo>
                  <a:lnTo>
                    <a:pt x="8412" y="10200"/>
                  </a:lnTo>
                  <a:close/>
                  <a:moveTo>
                    <a:pt x="10796" y="9868"/>
                  </a:moveTo>
                  <a:lnTo>
                    <a:pt x="11458" y="10266"/>
                  </a:lnTo>
                  <a:lnTo>
                    <a:pt x="11458" y="17286"/>
                  </a:lnTo>
                  <a:lnTo>
                    <a:pt x="10796" y="16889"/>
                  </a:lnTo>
                  <a:lnTo>
                    <a:pt x="10796" y="9868"/>
                  </a:lnTo>
                  <a:close/>
                  <a:moveTo>
                    <a:pt x="11591" y="9736"/>
                  </a:moveTo>
                  <a:lnTo>
                    <a:pt x="12319" y="10133"/>
                  </a:lnTo>
                  <a:lnTo>
                    <a:pt x="12319" y="17816"/>
                  </a:lnTo>
                  <a:lnTo>
                    <a:pt x="11591" y="17419"/>
                  </a:lnTo>
                  <a:lnTo>
                    <a:pt x="11591" y="9736"/>
                  </a:lnTo>
                  <a:close/>
                  <a:moveTo>
                    <a:pt x="13975" y="11789"/>
                  </a:moveTo>
                  <a:lnTo>
                    <a:pt x="14637" y="12187"/>
                  </a:lnTo>
                  <a:lnTo>
                    <a:pt x="14637" y="19141"/>
                  </a:lnTo>
                  <a:lnTo>
                    <a:pt x="13975" y="18743"/>
                  </a:lnTo>
                  <a:lnTo>
                    <a:pt x="13975" y="11789"/>
                  </a:lnTo>
                  <a:close/>
                  <a:moveTo>
                    <a:pt x="14836" y="10001"/>
                  </a:moveTo>
                  <a:lnTo>
                    <a:pt x="15498" y="10398"/>
                  </a:lnTo>
                  <a:lnTo>
                    <a:pt x="15498" y="19670"/>
                  </a:lnTo>
                  <a:lnTo>
                    <a:pt x="14836" y="19273"/>
                  </a:lnTo>
                  <a:lnTo>
                    <a:pt x="14836" y="10001"/>
                  </a:lnTo>
                  <a:close/>
                  <a:moveTo>
                    <a:pt x="1" y="0"/>
                  </a:moveTo>
                  <a:lnTo>
                    <a:pt x="1" y="11723"/>
                  </a:lnTo>
                  <a:lnTo>
                    <a:pt x="16955" y="21591"/>
                  </a:lnTo>
                  <a:lnTo>
                    <a:pt x="16955" y="9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2423380" y="3503744"/>
              <a:ext cx="408628" cy="232554"/>
            </a:xfrm>
            <a:custGeom>
              <a:rect b="b" l="l" r="r" t="t"/>
              <a:pathLst>
                <a:path extrusionOk="0" h="18545" w="32586">
                  <a:moveTo>
                    <a:pt x="12717" y="1"/>
                  </a:moveTo>
                  <a:lnTo>
                    <a:pt x="1" y="7286"/>
                  </a:lnTo>
                  <a:lnTo>
                    <a:pt x="19936" y="18545"/>
                  </a:lnTo>
                  <a:lnTo>
                    <a:pt x="32585" y="11260"/>
                  </a:lnTo>
                  <a:lnTo>
                    <a:pt x="12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375214" y="3591788"/>
              <a:ext cx="249170" cy="147006"/>
            </a:xfrm>
            <a:custGeom>
              <a:rect b="b" l="l" r="r" t="t"/>
              <a:pathLst>
                <a:path extrusionOk="0" h="11723" w="19870">
                  <a:moveTo>
                    <a:pt x="0" y="0"/>
                  </a:moveTo>
                  <a:lnTo>
                    <a:pt x="0" y="331"/>
                  </a:lnTo>
                  <a:lnTo>
                    <a:pt x="19869" y="11723"/>
                  </a:lnTo>
                  <a:lnTo>
                    <a:pt x="19869" y="11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CE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375214" y="3499594"/>
              <a:ext cx="407788" cy="233394"/>
            </a:xfrm>
            <a:custGeom>
              <a:rect b="b" l="l" r="r" t="t"/>
              <a:pathLst>
                <a:path extrusionOk="0" h="18612" w="32519">
                  <a:moveTo>
                    <a:pt x="12650" y="1"/>
                  </a:moveTo>
                  <a:lnTo>
                    <a:pt x="0" y="7352"/>
                  </a:lnTo>
                  <a:lnTo>
                    <a:pt x="19869" y="18611"/>
                  </a:lnTo>
                  <a:lnTo>
                    <a:pt x="32519" y="11260"/>
                  </a:lnTo>
                  <a:lnTo>
                    <a:pt x="126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2624371" y="3640782"/>
              <a:ext cx="158631" cy="98013"/>
            </a:xfrm>
            <a:custGeom>
              <a:rect b="b" l="l" r="r" t="t"/>
              <a:pathLst>
                <a:path extrusionOk="0" h="7816" w="12650">
                  <a:moveTo>
                    <a:pt x="12650" y="1"/>
                  </a:moveTo>
                  <a:lnTo>
                    <a:pt x="0" y="7352"/>
                  </a:lnTo>
                  <a:lnTo>
                    <a:pt x="0" y="7816"/>
                  </a:lnTo>
                  <a:lnTo>
                    <a:pt x="12650" y="464"/>
                  </a:lnTo>
                  <a:lnTo>
                    <a:pt x="12650" y="1"/>
                  </a:lnTo>
                  <a:close/>
                </a:path>
              </a:pathLst>
            </a:custGeom>
            <a:solidFill>
              <a:srgbClr val="F5D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2439155" y="3515369"/>
              <a:ext cx="100508" cy="57320"/>
            </a:xfrm>
            <a:custGeom>
              <a:rect b="b" l="l" r="r" t="t"/>
              <a:pathLst>
                <a:path extrusionOk="0" h="4571" w="8015">
                  <a:moveTo>
                    <a:pt x="7683" y="1"/>
                  </a:moveTo>
                  <a:lnTo>
                    <a:pt x="1" y="4372"/>
                  </a:lnTo>
                  <a:lnTo>
                    <a:pt x="398" y="4571"/>
                  </a:lnTo>
                  <a:lnTo>
                    <a:pt x="8015" y="133"/>
                  </a:lnTo>
                  <a:lnTo>
                    <a:pt x="7683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2449952" y="3520360"/>
              <a:ext cx="99680" cy="58148"/>
            </a:xfrm>
            <a:custGeom>
              <a:rect b="b" l="l" r="r" t="t"/>
              <a:pathLst>
                <a:path extrusionOk="0" h="4637" w="7949">
                  <a:moveTo>
                    <a:pt x="7617" y="0"/>
                  </a:moveTo>
                  <a:lnTo>
                    <a:pt x="1" y="4438"/>
                  </a:lnTo>
                  <a:lnTo>
                    <a:pt x="332" y="4636"/>
                  </a:lnTo>
                  <a:lnTo>
                    <a:pt x="7948" y="199"/>
                  </a:lnTo>
                  <a:lnTo>
                    <a:pt x="7617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2436672" y="3533640"/>
              <a:ext cx="136209" cy="78914"/>
            </a:xfrm>
            <a:custGeom>
              <a:rect b="b" l="l" r="r" t="t"/>
              <a:pathLst>
                <a:path extrusionOk="0" h="6293" w="10862">
                  <a:moveTo>
                    <a:pt x="10531" y="1"/>
                  </a:moveTo>
                  <a:lnTo>
                    <a:pt x="0" y="6094"/>
                  </a:lnTo>
                  <a:lnTo>
                    <a:pt x="331" y="6293"/>
                  </a:lnTo>
                  <a:lnTo>
                    <a:pt x="10862" y="200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2445801" y="3539458"/>
              <a:ext cx="136222" cy="78087"/>
            </a:xfrm>
            <a:custGeom>
              <a:rect b="b" l="l" r="r" t="t"/>
              <a:pathLst>
                <a:path extrusionOk="0" h="6227" w="10863">
                  <a:moveTo>
                    <a:pt x="10531" y="1"/>
                  </a:moveTo>
                  <a:lnTo>
                    <a:pt x="1" y="6027"/>
                  </a:lnTo>
                  <a:lnTo>
                    <a:pt x="332" y="6226"/>
                  </a:lnTo>
                  <a:lnTo>
                    <a:pt x="10862" y="133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2454943" y="3544437"/>
              <a:ext cx="136209" cy="78087"/>
            </a:xfrm>
            <a:custGeom>
              <a:rect b="b" l="l" r="r" t="t"/>
              <a:pathLst>
                <a:path extrusionOk="0" h="6227" w="10862">
                  <a:moveTo>
                    <a:pt x="10531" y="1"/>
                  </a:moveTo>
                  <a:lnTo>
                    <a:pt x="0" y="6094"/>
                  </a:lnTo>
                  <a:lnTo>
                    <a:pt x="331" y="6227"/>
                  </a:lnTo>
                  <a:lnTo>
                    <a:pt x="10862" y="200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2464072" y="3549428"/>
              <a:ext cx="136222" cy="78914"/>
            </a:xfrm>
            <a:custGeom>
              <a:rect b="b" l="l" r="r" t="t"/>
              <a:pathLst>
                <a:path extrusionOk="0" h="6293" w="10863">
                  <a:moveTo>
                    <a:pt x="10531" y="0"/>
                  </a:moveTo>
                  <a:lnTo>
                    <a:pt x="1" y="6093"/>
                  </a:lnTo>
                  <a:lnTo>
                    <a:pt x="332" y="6292"/>
                  </a:lnTo>
                  <a:lnTo>
                    <a:pt x="10862" y="199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6"/>
            <p:cNvSpPr/>
            <p:nvPr/>
          </p:nvSpPr>
          <p:spPr>
            <a:xfrm>
              <a:off x="2473214" y="3554406"/>
              <a:ext cx="136209" cy="78914"/>
            </a:xfrm>
            <a:custGeom>
              <a:rect b="b" l="l" r="r" t="t"/>
              <a:pathLst>
                <a:path extrusionOk="0" h="6293" w="10862">
                  <a:moveTo>
                    <a:pt x="10531" y="1"/>
                  </a:moveTo>
                  <a:lnTo>
                    <a:pt x="0" y="6094"/>
                  </a:lnTo>
                  <a:lnTo>
                    <a:pt x="331" y="6293"/>
                  </a:lnTo>
                  <a:lnTo>
                    <a:pt x="10862" y="199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6"/>
            <p:cNvSpPr/>
            <p:nvPr/>
          </p:nvSpPr>
          <p:spPr>
            <a:xfrm>
              <a:off x="2482343" y="3560225"/>
              <a:ext cx="136222" cy="78074"/>
            </a:xfrm>
            <a:custGeom>
              <a:rect b="b" l="l" r="r" t="t"/>
              <a:pathLst>
                <a:path extrusionOk="0" h="6226" w="10863">
                  <a:moveTo>
                    <a:pt x="10531" y="0"/>
                  </a:moveTo>
                  <a:lnTo>
                    <a:pt x="1" y="6027"/>
                  </a:lnTo>
                  <a:lnTo>
                    <a:pt x="332" y="6226"/>
                  </a:lnTo>
                  <a:lnTo>
                    <a:pt x="10862" y="133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6"/>
            <p:cNvSpPr/>
            <p:nvPr/>
          </p:nvSpPr>
          <p:spPr>
            <a:xfrm>
              <a:off x="2491485" y="3565203"/>
              <a:ext cx="136209" cy="78087"/>
            </a:xfrm>
            <a:custGeom>
              <a:rect b="b" l="l" r="r" t="t"/>
              <a:pathLst>
                <a:path extrusionOk="0" h="6227" w="10862">
                  <a:moveTo>
                    <a:pt x="10531" y="1"/>
                  </a:moveTo>
                  <a:lnTo>
                    <a:pt x="0" y="6094"/>
                  </a:lnTo>
                  <a:lnTo>
                    <a:pt x="331" y="6226"/>
                  </a:lnTo>
                  <a:lnTo>
                    <a:pt x="10862" y="199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6"/>
            <p:cNvSpPr/>
            <p:nvPr/>
          </p:nvSpPr>
          <p:spPr>
            <a:xfrm>
              <a:off x="2500614" y="3570194"/>
              <a:ext cx="136222" cy="78902"/>
            </a:xfrm>
            <a:custGeom>
              <a:rect b="b" l="l" r="r" t="t"/>
              <a:pathLst>
                <a:path extrusionOk="0" h="6292" w="10863">
                  <a:moveTo>
                    <a:pt x="10531" y="0"/>
                  </a:moveTo>
                  <a:lnTo>
                    <a:pt x="1" y="6093"/>
                  </a:lnTo>
                  <a:lnTo>
                    <a:pt x="332" y="6292"/>
                  </a:lnTo>
                  <a:lnTo>
                    <a:pt x="10862" y="199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6"/>
            <p:cNvSpPr/>
            <p:nvPr/>
          </p:nvSpPr>
          <p:spPr>
            <a:xfrm>
              <a:off x="2509755" y="3575172"/>
              <a:ext cx="136209" cy="78914"/>
            </a:xfrm>
            <a:custGeom>
              <a:rect b="b" l="l" r="r" t="t"/>
              <a:pathLst>
                <a:path extrusionOk="0" h="6293" w="10862">
                  <a:moveTo>
                    <a:pt x="10531" y="0"/>
                  </a:moveTo>
                  <a:lnTo>
                    <a:pt x="0" y="6094"/>
                  </a:lnTo>
                  <a:lnTo>
                    <a:pt x="332" y="6292"/>
                  </a:lnTo>
                  <a:lnTo>
                    <a:pt x="10862" y="199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6"/>
            <p:cNvSpPr/>
            <p:nvPr/>
          </p:nvSpPr>
          <p:spPr>
            <a:xfrm>
              <a:off x="2518884" y="3580991"/>
              <a:ext cx="136222" cy="78074"/>
            </a:xfrm>
            <a:custGeom>
              <a:rect b="b" l="l" r="r" t="t"/>
              <a:pathLst>
                <a:path extrusionOk="0" h="6226" w="10863">
                  <a:moveTo>
                    <a:pt x="10531" y="0"/>
                  </a:moveTo>
                  <a:lnTo>
                    <a:pt x="1" y="6027"/>
                  </a:lnTo>
                  <a:lnTo>
                    <a:pt x="332" y="6226"/>
                  </a:lnTo>
                  <a:lnTo>
                    <a:pt x="10863" y="133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6"/>
            <p:cNvSpPr/>
            <p:nvPr/>
          </p:nvSpPr>
          <p:spPr>
            <a:xfrm>
              <a:off x="2528026" y="3585969"/>
              <a:ext cx="136222" cy="78074"/>
            </a:xfrm>
            <a:custGeom>
              <a:rect b="b" l="l" r="r" t="t"/>
              <a:pathLst>
                <a:path extrusionOk="0" h="6226" w="10863">
                  <a:moveTo>
                    <a:pt x="10531" y="0"/>
                  </a:moveTo>
                  <a:lnTo>
                    <a:pt x="0" y="6094"/>
                  </a:lnTo>
                  <a:lnTo>
                    <a:pt x="332" y="6226"/>
                  </a:lnTo>
                  <a:lnTo>
                    <a:pt x="10862" y="199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6"/>
            <p:cNvSpPr/>
            <p:nvPr/>
          </p:nvSpPr>
          <p:spPr>
            <a:xfrm>
              <a:off x="2537155" y="3590948"/>
              <a:ext cx="136222" cy="78914"/>
            </a:xfrm>
            <a:custGeom>
              <a:rect b="b" l="l" r="r" t="t"/>
              <a:pathLst>
                <a:path extrusionOk="0" h="6293" w="10863">
                  <a:moveTo>
                    <a:pt x="10531" y="1"/>
                  </a:moveTo>
                  <a:lnTo>
                    <a:pt x="1" y="6094"/>
                  </a:lnTo>
                  <a:lnTo>
                    <a:pt x="332" y="6293"/>
                  </a:lnTo>
                  <a:lnTo>
                    <a:pt x="10863" y="200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6"/>
            <p:cNvSpPr/>
            <p:nvPr/>
          </p:nvSpPr>
          <p:spPr>
            <a:xfrm>
              <a:off x="2546297" y="3595938"/>
              <a:ext cx="136222" cy="78902"/>
            </a:xfrm>
            <a:custGeom>
              <a:rect b="b" l="l" r="r" t="t"/>
              <a:pathLst>
                <a:path extrusionOk="0" h="6292" w="10863">
                  <a:moveTo>
                    <a:pt x="10531" y="0"/>
                  </a:moveTo>
                  <a:lnTo>
                    <a:pt x="0" y="6093"/>
                  </a:lnTo>
                  <a:lnTo>
                    <a:pt x="332" y="6292"/>
                  </a:lnTo>
                  <a:lnTo>
                    <a:pt x="10862" y="199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6"/>
            <p:cNvSpPr/>
            <p:nvPr/>
          </p:nvSpPr>
          <p:spPr>
            <a:xfrm>
              <a:off x="2555439" y="3601745"/>
              <a:ext cx="136209" cy="78087"/>
            </a:xfrm>
            <a:custGeom>
              <a:rect b="b" l="l" r="r" t="t"/>
              <a:pathLst>
                <a:path extrusionOk="0" h="6227" w="10862">
                  <a:moveTo>
                    <a:pt x="10530" y="1"/>
                  </a:moveTo>
                  <a:lnTo>
                    <a:pt x="0" y="6028"/>
                  </a:lnTo>
                  <a:lnTo>
                    <a:pt x="331" y="6226"/>
                  </a:lnTo>
                  <a:lnTo>
                    <a:pt x="10862" y="133"/>
                  </a:lnTo>
                  <a:lnTo>
                    <a:pt x="10530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6"/>
            <p:cNvSpPr/>
            <p:nvPr/>
          </p:nvSpPr>
          <p:spPr>
            <a:xfrm>
              <a:off x="2564568" y="3606735"/>
              <a:ext cx="136222" cy="78074"/>
            </a:xfrm>
            <a:custGeom>
              <a:rect b="b" l="l" r="r" t="t"/>
              <a:pathLst>
                <a:path extrusionOk="0" h="6226" w="10863">
                  <a:moveTo>
                    <a:pt x="10531" y="0"/>
                  </a:moveTo>
                  <a:lnTo>
                    <a:pt x="1" y="6093"/>
                  </a:lnTo>
                  <a:lnTo>
                    <a:pt x="332" y="6226"/>
                  </a:lnTo>
                  <a:lnTo>
                    <a:pt x="10862" y="199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6"/>
            <p:cNvSpPr/>
            <p:nvPr/>
          </p:nvSpPr>
          <p:spPr>
            <a:xfrm>
              <a:off x="1905967" y="3042812"/>
              <a:ext cx="336373" cy="192690"/>
            </a:xfrm>
            <a:custGeom>
              <a:rect b="b" l="l" r="r" t="t"/>
              <a:pathLst>
                <a:path extrusionOk="0" h="15366" w="26824">
                  <a:moveTo>
                    <a:pt x="16359" y="0"/>
                  </a:moveTo>
                  <a:lnTo>
                    <a:pt x="1" y="9339"/>
                  </a:lnTo>
                  <a:lnTo>
                    <a:pt x="10465" y="15366"/>
                  </a:lnTo>
                  <a:lnTo>
                    <a:pt x="26824" y="6093"/>
                  </a:lnTo>
                  <a:lnTo>
                    <a:pt x="16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6"/>
            <p:cNvSpPr/>
            <p:nvPr/>
          </p:nvSpPr>
          <p:spPr>
            <a:xfrm>
              <a:off x="1592028" y="3351597"/>
              <a:ext cx="89598" cy="68356"/>
            </a:xfrm>
            <a:custGeom>
              <a:rect b="b" l="l" r="r" t="t"/>
              <a:pathLst>
                <a:path extrusionOk="0" h="5451" w="7145">
                  <a:moveTo>
                    <a:pt x="3425" y="1"/>
                  </a:moveTo>
                  <a:cubicBezTo>
                    <a:pt x="3393" y="1"/>
                    <a:pt x="3356" y="5"/>
                    <a:pt x="3312" y="14"/>
                  </a:cubicBezTo>
                  <a:cubicBezTo>
                    <a:pt x="2518" y="411"/>
                    <a:pt x="1789" y="875"/>
                    <a:pt x="1193" y="1471"/>
                  </a:cubicBezTo>
                  <a:cubicBezTo>
                    <a:pt x="862" y="1736"/>
                    <a:pt x="1" y="2597"/>
                    <a:pt x="1" y="2597"/>
                  </a:cubicBezTo>
                  <a:lnTo>
                    <a:pt x="266" y="5047"/>
                  </a:lnTo>
                  <a:cubicBezTo>
                    <a:pt x="297" y="5043"/>
                    <a:pt x="330" y="5041"/>
                    <a:pt x="364" y="5041"/>
                  </a:cubicBezTo>
                  <a:cubicBezTo>
                    <a:pt x="879" y="5041"/>
                    <a:pt x="1742" y="5450"/>
                    <a:pt x="2772" y="5450"/>
                  </a:cubicBezTo>
                  <a:cubicBezTo>
                    <a:pt x="2841" y="5450"/>
                    <a:pt x="2911" y="5448"/>
                    <a:pt x="2981" y="5445"/>
                  </a:cubicBezTo>
                  <a:cubicBezTo>
                    <a:pt x="4107" y="5378"/>
                    <a:pt x="5233" y="4915"/>
                    <a:pt x="6160" y="4120"/>
                  </a:cubicBezTo>
                  <a:cubicBezTo>
                    <a:pt x="7039" y="3367"/>
                    <a:pt x="7144" y="650"/>
                    <a:pt x="6533" y="650"/>
                  </a:cubicBezTo>
                  <a:cubicBezTo>
                    <a:pt x="6499" y="650"/>
                    <a:pt x="6463" y="659"/>
                    <a:pt x="6425" y="676"/>
                  </a:cubicBezTo>
                  <a:cubicBezTo>
                    <a:pt x="5697" y="941"/>
                    <a:pt x="4504" y="1802"/>
                    <a:pt x="3842" y="1934"/>
                  </a:cubicBezTo>
                  <a:cubicBezTo>
                    <a:pt x="3793" y="1939"/>
                    <a:pt x="3746" y="1942"/>
                    <a:pt x="3701" y="1942"/>
                  </a:cubicBezTo>
                  <a:cubicBezTo>
                    <a:pt x="3143" y="1942"/>
                    <a:pt x="2925" y="1574"/>
                    <a:pt x="3047" y="1206"/>
                  </a:cubicBezTo>
                  <a:cubicBezTo>
                    <a:pt x="3171" y="835"/>
                    <a:pt x="3873" y="1"/>
                    <a:pt x="3425" y="1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6"/>
            <p:cNvSpPr/>
            <p:nvPr/>
          </p:nvSpPr>
          <p:spPr>
            <a:xfrm>
              <a:off x="1150194" y="3286978"/>
              <a:ext cx="63967" cy="192702"/>
            </a:xfrm>
            <a:custGeom>
              <a:rect b="b" l="l" r="r" t="t"/>
              <a:pathLst>
                <a:path extrusionOk="0" h="15367" w="5101">
                  <a:moveTo>
                    <a:pt x="2584" y="1"/>
                  </a:moveTo>
                  <a:cubicBezTo>
                    <a:pt x="2584" y="1"/>
                    <a:pt x="1" y="8147"/>
                    <a:pt x="597" y="12386"/>
                  </a:cubicBezTo>
                  <a:cubicBezTo>
                    <a:pt x="1921" y="13578"/>
                    <a:pt x="3445" y="14571"/>
                    <a:pt x="5101" y="15366"/>
                  </a:cubicBezTo>
                  <a:lnTo>
                    <a:pt x="2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6"/>
            <p:cNvSpPr/>
            <p:nvPr/>
          </p:nvSpPr>
          <p:spPr>
            <a:xfrm>
              <a:off x="1254840" y="3125601"/>
              <a:ext cx="122102" cy="141715"/>
            </a:xfrm>
            <a:custGeom>
              <a:rect b="b" l="l" r="r" t="t"/>
              <a:pathLst>
                <a:path extrusionOk="0" h="11301" w="9737">
                  <a:moveTo>
                    <a:pt x="5039" y="1"/>
                  </a:moveTo>
                  <a:cubicBezTo>
                    <a:pt x="2678" y="1"/>
                    <a:pt x="580" y="2237"/>
                    <a:pt x="266" y="5187"/>
                  </a:cubicBezTo>
                  <a:cubicBezTo>
                    <a:pt x="1" y="8366"/>
                    <a:pt x="1789" y="11082"/>
                    <a:pt x="4306" y="11280"/>
                  </a:cubicBezTo>
                  <a:cubicBezTo>
                    <a:pt x="4437" y="11294"/>
                    <a:pt x="4568" y="11301"/>
                    <a:pt x="4698" y="11301"/>
                  </a:cubicBezTo>
                  <a:cubicBezTo>
                    <a:pt x="7059" y="11301"/>
                    <a:pt x="9154" y="9065"/>
                    <a:pt x="9405" y="6114"/>
                  </a:cubicBezTo>
                  <a:cubicBezTo>
                    <a:pt x="9736" y="3002"/>
                    <a:pt x="7948" y="286"/>
                    <a:pt x="5432" y="21"/>
                  </a:cubicBezTo>
                  <a:cubicBezTo>
                    <a:pt x="5300" y="7"/>
                    <a:pt x="5169" y="1"/>
                    <a:pt x="5039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6"/>
            <p:cNvSpPr/>
            <p:nvPr/>
          </p:nvSpPr>
          <p:spPr>
            <a:xfrm>
              <a:off x="1182584" y="3247715"/>
              <a:ext cx="217607" cy="355158"/>
            </a:xfrm>
            <a:custGeom>
              <a:rect b="b" l="l" r="r" t="t"/>
              <a:pathLst>
                <a:path extrusionOk="0" h="28322" w="17353">
                  <a:moveTo>
                    <a:pt x="6926" y="1"/>
                  </a:moveTo>
                  <a:cubicBezTo>
                    <a:pt x="6737" y="1"/>
                    <a:pt x="6548" y="7"/>
                    <a:pt x="6359" y="19"/>
                  </a:cubicBezTo>
                  <a:cubicBezTo>
                    <a:pt x="1524" y="1344"/>
                    <a:pt x="1" y="3132"/>
                    <a:pt x="1" y="3132"/>
                  </a:cubicBezTo>
                  <a:cubicBezTo>
                    <a:pt x="597" y="7768"/>
                    <a:pt x="1855" y="26378"/>
                    <a:pt x="1855" y="26378"/>
                  </a:cubicBezTo>
                  <a:cubicBezTo>
                    <a:pt x="4791" y="27835"/>
                    <a:pt x="7367" y="28321"/>
                    <a:pt x="9496" y="28321"/>
                  </a:cubicBezTo>
                  <a:cubicBezTo>
                    <a:pt x="13754" y="28321"/>
                    <a:pt x="16227" y="26378"/>
                    <a:pt x="16227" y="26378"/>
                  </a:cubicBezTo>
                  <a:cubicBezTo>
                    <a:pt x="14902" y="19027"/>
                    <a:pt x="17353" y="4324"/>
                    <a:pt x="17353" y="4324"/>
                  </a:cubicBezTo>
                  <a:cubicBezTo>
                    <a:pt x="17353" y="4324"/>
                    <a:pt x="13512" y="2801"/>
                    <a:pt x="12982" y="2470"/>
                  </a:cubicBezTo>
                  <a:cubicBezTo>
                    <a:pt x="12651" y="2271"/>
                    <a:pt x="12386" y="1940"/>
                    <a:pt x="12253" y="1609"/>
                  </a:cubicBezTo>
                  <a:cubicBezTo>
                    <a:pt x="10630" y="586"/>
                    <a:pt x="8788" y="1"/>
                    <a:pt x="6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6"/>
            <p:cNvSpPr/>
            <p:nvPr/>
          </p:nvSpPr>
          <p:spPr>
            <a:xfrm>
              <a:off x="1342883" y="3301926"/>
              <a:ext cx="269924" cy="155320"/>
            </a:xfrm>
            <a:custGeom>
              <a:rect b="b" l="l" r="r" t="t"/>
              <a:pathLst>
                <a:path extrusionOk="0" h="12386" w="21525">
                  <a:moveTo>
                    <a:pt x="4570" y="1"/>
                  </a:moveTo>
                  <a:cubicBezTo>
                    <a:pt x="0" y="663"/>
                    <a:pt x="2517" y="5829"/>
                    <a:pt x="2517" y="5829"/>
                  </a:cubicBezTo>
                  <a:lnTo>
                    <a:pt x="9802" y="12386"/>
                  </a:lnTo>
                  <a:lnTo>
                    <a:pt x="21193" y="9604"/>
                  </a:lnTo>
                  <a:cubicBezTo>
                    <a:pt x="21525" y="7816"/>
                    <a:pt x="20399" y="5366"/>
                    <a:pt x="20399" y="5366"/>
                  </a:cubicBezTo>
                  <a:lnTo>
                    <a:pt x="11127" y="7088"/>
                  </a:lnTo>
                  <a:lnTo>
                    <a:pt x="4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6"/>
            <p:cNvSpPr/>
            <p:nvPr/>
          </p:nvSpPr>
          <p:spPr>
            <a:xfrm>
              <a:off x="1047215" y="3447277"/>
              <a:ext cx="262450" cy="305637"/>
            </a:xfrm>
            <a:custGeom>
              <a:rect b="b" l="l" r="r" t="t"/>
              <a:pathLst>
                <a:path extrusionOk="0" h="24373" w="20929">
                  <a:moveTo>
                    <a:pt x="0" y="0"/>
                  </a:moveTo>
                  <a:lnTo>
                    <a:pt x="5233" y="15299"/>
                  </a:lnTo>
                  <a:lnTo>
                    <a:pt x="20929" y="24373"/>
                  </a:lnTo>
                  <a:lnTo>
                    <a:pt x="15697" y="9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6"/>
            <p:cNvSpPr/>
            <p:nvPr/>
          </p:nvSpPr>
          <p:spPr>
            <a:xfrm>
              <a:off x="1047215" y="3434812"/>
              <a:ext cx="218434" cy="126253"/>
            </a:xfrm>
            <a:custGeom>
              <a:rect b="b" l="l" r="r" t="t"/>
              <a:pathLst>
                <a:path extrusionOk="0" h="10068" w="17419">
                  <a:moveTo>
                    <a:pt x="1722" y="1"/>
                  </a:moveTo>
                  <a:lnTo>
                    <a:pt x="0" y="994"/>
                  </a:lnTo>
                  <a:lnTo>
                    <a:pt x="15697" y="10068"/>
                  </a:lnTo>
                  <a:lnTo>
                    <a:pt x="17419" y="9074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6"/>
            <p:cNvSpPr/>
            <p:nvPr/>
          </p:nvSpPr>
          <p:spPr>
            <a:xfrm>
              <a:off x="1244043" y="3548600"/>
              <a:ext cx="88056" cy="204314"/>
            </a:xfrm>
            <a:custGeom>
              <a:rect b="b" l="l" r="r" t="t"/>
              <a:pathLst>
                <a:path extrusionOk="0" h="16293" w="7022">
                  <a:moveTo>
                    <a:pt x="1723" y="0"/>
                  </a:moveTo>
                  <a:lnTo>
                    <a:pt x="1" y="994"/>
                  </a:lnTo>
                  <a:lnTo>
                    <a:pt x="5233" y="16293"/>
                  </a:lnTo>
                  <a:lnTo>
                    <a:pt x="7021" y="15299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6"/>
            <p:cNvSpPr/>
            <p:nvPr/>
          </p:nvSpPr>
          <p:spPr>
            <a:xfrm>
              <a:off x="1742358" y="3411412"/>
              <a:ext cx="125425" cy="145752"/>
            </a:xfrm>
            <a:custGeom>
              <a:rect b="b" l="l" r="r" t="t"/>
              <a:pathLst>
                <a:path extrusionOk="0" h="11623" w="10002">
                  <a:moveTo>
                    <a:pt x="5263" y="1"/>
                  </a:moveTo>
                  <a:cubicBezTo>
                    <a:pt x="2798" y="1"/>
                    <a:pt x="586" y="2322"/>
                    <a:pt x="332" y="5377"/>
                  </a:cubicBezTo>
                  <a:cubicBezTo>
                    <a:pt x="0" y="8556"/>
                    <a:pt x="1855" y="11337"/>
                    <a:pt x="4438" y="11602"/>
                  </a:cubicBezTo>
                  <a:cubicBezTo>
                    <a:pt x="4569" y="11616"/>
                    <a:pt x="4700" y="11623"/>
                    <a:pt x="4830" y="11623"/>
                  </a:cubicBezTo>
                  <a:cubicBezTo>
                    <a:pt x="7258" y="11623"/>
                    <a:pt x="9418" y="9321"/>
                    <a:pt x="9670" y="6304"/>
                  </a:cubicBezTo>
                  <a:cubicBezTo>
                    <a:pt x="10001" y="3125"/>
                    <a:pt x="8147" y="277"/>
                    <a:pt x="5564" y="12"/>
                  </a:cubicBezTo>
                  <a:cubicBezTo>
                    <a:pt x="5463" y="5"/>
                    <a:pt x="5363" y="1"/>
                    <a:pt x="5263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1900148" y="3535333"/>
              <a:ext cx="99680" cy="60932"/>
            </a:xfrm>
            <a:custGeom>
              <a:rect b="b" l="l" r="r" t="t"/>
              <a:pathLst>
                <a:path extrusionOk="0" h="4859" w="7949">
                  <a:moveTo>
                    <a:pt x="4208" y="1"/>
                  </a:moveTo>
                  <a:cubicBezTo>
                    <a:pt x="3457" y="1"/>
                    <a:pt x="2725" y="192"/>
                    <a:pt x="2054" y="595"/>
                  </a:cubicBezTo>
                  <a:cubicBezTo>
                    <a:pt x="994" y="1124"/>
                    <a:pt x="465" y="1985"/>
                    <a:pt x="1" y="2250"/>
                  </a:cubicBezTo>
                  <a:lnTo>
                    <a:pt x="994" y="4303"/>
                  </a:lnTo>
                  <a:cubicBezTo>
                    <a:pt x="994" y="4303"/>
                    <a:pt x="2120" y="4635"/>
                    <a:pt x="2518" y="4635"/>
                  </a:cubicBezTo>
                  <a:cubicBezTo>
                    <a:pt x="3114" y="4784"/>
                    <a:pt x="3710" y="4858"/>
                    <a:pt x="4334" y="4858"/>
                  </a:cubicBezTo>
                  <a:cubicBezTo>
                    <a:pt x="4542" y="4858"/>
                    <a:pt x="4753" y="4850"/>
                    <a:pt x="4968" y="4833"/>
                  </a:cubicBezTo>
                  <a:cubicBezTo>
                    <a:pt x="5564" y="4635"/>
                    <a:pt x="4438" y="4237"/>
                    <a:pt x="4173" y="4038"/>
                  </a:cubicBezTo>
                  <a:cubicBezTo>
                    <a:pt x="3842" y="3840"/>
                    <a:pt x="3909" y="3177"/>
                    <a:pt x="4505" y="3045"/>
                  </a:cubicBezTo>
                  <a:cubicBezTo>
                    <a:pt x="5366" y="2913"/>
                    <a:pt x="6293" y="2846"/>
                    <a:pt x="7220" y="2846"/>
                  </a:cubicBezTo>
                  <a:cubicBezTo>
                    <a:pt x="7949" y="2714"/>
                    <a:pt x="6491" y="330"/>
                    <a:pt x="5299" y="131"/>
                  </a:cubicBezTo>
                  <a:cubicBezTo>
                    <a:pt x="4934" y="45"/>
                    <a:pt x="4569" y="1"/>
                    <a:pt x="4208" y="1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1812945" y="3546105"/>
              <a:ext cx="115456" cy="85560"/>
            </a:xfrm>
            <a:custGeom>
              <a:rect b="b" l="l" r="r" t="t"/>
              <a:pathLst>
                <a:path extrusionOk="0" h="6823" w="9207">
                  <a:moveTo>
                    <a:pt x="8081" y="0"/>
                  </a:moveTo>
                  <a:lnTo>
                    <a:pt x="332" y="1921"/>
                  </a:lnTo>
                  <a:lnTo>
                    <a:pt x="1" y="6822"/>
                  </a:lnTo>
                  <a:lnTo>
                    <a:pt x="9074" y="3974"/>
                  </a:lnTo>
                  <a:cubicBezTo>
                    <a:pt x="9207" y="2252"/>
                    <a:pt x="8081" y="0"/>
                    <a:pt x="8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6"/>
            <p:cNvSpPr/>
            <p:nvPr/>
          </p:nvSpPr>
          <p:spPr>
            <a:xfrm>
              <a:off x="1697514" y="3376677"/>
              <a:ext cx="208465" cy="149138"/>
            </a:xfrm>
            <a:custGeom>
              <a:rect b="b" l="l" r="r" t="t"/>
              <a:pathLst>
                <a:path extrusionOk="0" h="11893" w="16624">
                  <a:moveTo>
                    <a:pt x="14306" y="1"/>
                  </a:moveTo>
                  <a:cubicBezTo>
                    <a:pt x="14305" y="1"/>
                    <a:pt x="13312" y="1656"/>
                    <a:pt x="9007" y="1656"/>
                  </a:cubicBezTo>
                  <a:cubicBezTo>
                    <a:pt x="8676" y="1656"/>
                    <a:pt x="8345" y="1656"/>
                    <a:pt x="8014" y="1723"/>
                  </a:cubicBezTo>
                  <a:cubicBezTo>
                    <a:pt x="8014" y="1723"/>
                    <a:pt x="0" y="3378"/>
                    <a:pt x="4570" y="11789"/>
                  </a:cubicBezTo>
                  <a:cubicBezTo>
                    <a:pt x="4883" y="11859"/>
                    <a:pt x="5201" y="11892"/>
                    <a:pt x="5519" y="11892"/>
                  </a:cubicBezTo>
                  <a:cubicBezTo>
                    <a:pt x="6410" y="11892"/>
                    <a:pt x="7299" y="11633"/>
                    <a:pt x="8080" y="11193"/>
                  </a:cubicBezTo>
                  <a:cubicBezTo>
                    <a:pt x="8875" y="10597"/>
                    <a:pt x="9537" y="9803"/>
                    <a:pt x="9934" y="8875"/>
                  </a:cubicBezTo>
                  <a:cubicBezTo>
                    <a:pt x="9934" y="8875"/>
                    <a:pt x="10299" y="9024"/>
                    <a:pt x="10721" y="9024"/>
                  </a:cubicBezTo>
                  <a:cubicBezTo>
                    <a:pt x="11143" y="9024"/>
                    <a:pt x="11623" y="8875"/>
                    <a:pt x="11855" y="8279"/>
                  </a:cubicBezTo>
                  <a:cubicBezTo>
                    <a:pt x="12186" y="7286"/>
                    <a:pt x="13577" y="7153"/>
                    <a:pt x="13974" y="6491"/>
                  </a:cubicBezTo>
                  <a:cubicBezTo>
                    <a:pt x="13974" y="6491"/>
                    <a:pt x="16624" y="3113"/>
                    <a:pt x="14306" y="1"/>
                  </a:cubicBezTo>
                  <a:close/>
                </a:path>
              </a:pathLst>
            </a:custGeom>
            <a:solidFill>
              <a:srgbClr val="9D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6"/>
            <p:cNvSpPr/>
            <p:nvPr/>
          </p:nvSpPr>
          <p:spPr>
            <a:xfrm>
              <a:off x="1649336" y="3571849"/>
              <a:ext cx="96357" cy="91429"/>
            </a:xfrm>
            <a:custGeom>
              <a:rect b="b" l="l" r="r" t="t"/>
              <a:pathLst>
                <a:path extrusionOk="0" h="7291" w="7684">
                  <a:moveTo>
                    <a:pt x="2120" y="1"/>
                  </a:moveTo>
                  <a:cubicBezTo>
                    <a:pt x="2120" y="1"/>
                    <a:pt x="1" y="2650"/>
                    <a:pt x="2120" y="6359"/>
                  </a:cubicBezTo>
                  <a:cubicBezTo>
                    <a:pt x="2120" y="6359"/>
                    <a:pt x="2812" y="7291"/>
                    <a:pt x="4500" y="7291"/>
                  </a:cubicBezTo>
                  <a:cubicBezTo>
                    <a:pt x="5316" y="7291"/>
                    <a:pt x="6366" y="7073"/>
                    <a:pt x="7683" y="6425"/>
                  </a:cubicBezTo>
                  <a:lnTo>
                    <a:pt x="2120" y="1"/>
                  </a:lnTo>
                  <a:close/>
                </a:path>
              </a:pathLst>
            </a:custGeom>
            <a:solidFill>
              <a:srgbClr val="0F4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6"/>
            <p:cNvSpPr/>
            <p:nvPr/>
          </p:nvSpPr>
          <p:spPr>
            <a:xfrm>
              <a:off x="1675921" y="3532586"/>
              <a:ext cx="217607" cy="355145"/>
            </a:xfrm>
            <a:custGeom>
              <a:rect b="b" l="l" r="r" t="t"/>
              <a:pathLst>
                <a:path extrusionOk="0" h="28321" w="17353">
                  <a:moveTo>
                    <a:pt x="6875" y="1"/>
                  </a:moveTo>
                  <a:cubicBezTo>
                    <a:pt x="6682" y="1"/>
                    <a:pt x="6487" y="7"/>
                    <a:pt x="6292" y="19"/>
                  </a:cubicBezTo>
                  <a:cubicBezTo>
                    <a:pt x="1457" y="1343"/>
                    <a:pt x="0" y="3132"/>
                    <a:pt x="0" y="3132"/>
                  </a:cubicBezTo>
                  <a:cubicBezTo>
                    <a:pt x="596" y="7768"/>
                    <a:pt x="1854" y="26378"/>
                    <a:pt x="1854" y="26378"/>
                  </a:cubicBezTo>
                  <a:cubicBezTo>
                    <a:pt x="4769" y="27835"/>
                    <a:pt x="7337" y="28321"/>
                    <a:pt x="9466" y="28321"/>
                  </a:cubicBezTo>
                  <a:cubicBezTo>
                    <a:pt x="13724" y="28321"/>
                    <a:pt x="16226" y="26378"/>
                    <a:pt x="16226" y="26378"/>
                  </a:cubicBezTo>
                  <a:cubicBezTo>
                    <a:pt x="14902" y="19027"/>
                    <a:pt x="17352" y="4257"/>
                    <a:pt x="17352" y="4257"/>
                  </a:cubicBezTo>
                  <a:cubicBezTo>
                    <a:pt x="17352" y="4257"/>
                    <a:pt x="13445" y="2800"/>
                    <a:pt x="12981" y="2469"/>
                  </a:cubicBezTo>
                  <a:cubicBezTo>
                    <a:pt x="12650" y="2271"/>
                    <a:pt x="12385" y="1939"/>
                    <a:pt x="12252" y="1608"/>
                  </a:cubicBezTo>
                  <a:cubicBezTo>
                    <a:pt x="10629" y="586"/>
                    <a:pt x="8787" y="1"/>
                    <a:pt x="6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6"/>
            <p:cNvSpPr/>
            <p:nvPr/>
          </p:nvSpPr>
          <p:spPr>
            <a:xfrm>
              <a:off x="1539711" y="3732135"/>
              <a:ext cx="263290" cy="305650"/>
            </a:xfrm>
            <a:custGeom>
              <a:rect b="b" l="l" r="r" t="t"/>
              <a:pathLst>
                <a:path extrusionOk="0" h="24374" w="20996">
                  <a:moveTo>
                    <a:pt x="0" y="1"/>
                  </a:moveTo>
                  <a:lnTo>
                    <a:pt x="5299" y="15300"/>
                  </a:lnTo>
                  <a:lnTo>
                    <a:pt x="20995" y="24373"/>
                  </a:lnTo>
                  <a:lnTo>
                    <a:pt x="15697" y="9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6"/>
            <p:cNvSpPr/>
            <p:nvPr/>
          </p:nvSpPr>
          <p:spPr>
            <a:xfrm>
              <a:off x="1539711" y="3719683"/>
              <a:ext cx="219262" cy="126253"/>
            </a:xfrm>
            <a:custGeom>
              <a:rect b="b" l="l" r="r" t="t"/>
              <a:pathLst>
                <a:path extrusionOk="0" h="10068" w="17485">
                  <a:moveTo>
                    <a:pt x="1789" y="0"/>
                  </a:moveTo>
                  <a:lnTo>
                    <a:pt x="0" y="994"/>
                  </a:lnTo>
                  <a:lnTo>
                    <a:pt x="15697" y="10067"/>
                  </a:lnTo>
                  <a:lnTo>
                    <a:pt x="17485" y="9074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6"/>
            <p:cNvSpPr/>
            <p:nvPr/>
          </p:nvSpPr>
          <p:spPr>
            <a:xfrm>
              <a:off x="1736539" y="3833459"/>
              <a:ext cx="88884" cy="204327"/>
            </a:xfrm>
            <a:custGeom>
              <a:rect b="b" l="l" r="r" t="t"/>
              <a:pathLst>
                <a:path extrusionOk="0" h="16294" w="7088">
                  <a:moveTo>
                    <a:pt x="1789" y="1"/>
                  </a:moveTo>
                  <a:lnTo>
                    <a:pt x="1" y="994"/>
                  </a:lnTo>
                  <a:lnTo>
                    <a:pt x="5299" y="16293"/>
                  </a:lnTo>
                  <a:lnTo>
                    <a:pt x="7087" y="15234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6"/>
            <p:cNvSpPr/>
            <p:nvPr/>
          </p:nvSpPr>
          <p:spPr>
            <a:xfrm>
              <a:off x="2040509" y="3627339"/>
              <a:ext cx="88846" cy="68343"/>
            </a:xfrm>
            <a:custGeom>
              <a:rect b="b" l="l" r="r" t="t"/>
              <a:pathLst>
                <a:path extrusionOk="0" h="5450" w="7085">
                  <a:moveTo>
                    <a:pt x="3413" y="0"/>
                  </a:moveTo>
                  <a:cubicBezTo>
                    <a:pt x="3385" y="0"/>
                    <a:pt x="3351" y="4"/>
                    <a:pt x="3312" y="13"/>
                  </a:cubicBezTo>
                  <a:cubicBezTo>
                    <a:pt x="2517" y="410"/>
                    <a:pt x="1789" y="874"/>
                    <a:pt x="1193" y="1470"/>
                  </a:cubicBezTo>
                  <a:cubicBezTo>
                    <a:pt x="796" y="1735"/>
                    <a:pt x="1" y="2596"/>
                    <a:pt x="1" y="2596"/>
                  </a:cubicBezTo>
                  <a:lnTo>
                    <a:pt x="266" y="5046"/>
                  </a:lnTo>
                  <a:cubicBezTo>
                    <a:pt x="293" y="5042"/>
                    <a:pt x="322" y="5041"/>
                    <a:pt x="353" y="5041"/>
                  </a:cubicBezTo>
                  <a:cubicBezTo>
                    <a:pt x="816" y="5041"/>
                    <a:pt x="1676" y="5449"/>
                    <a:pt x="2706" y="5449"/>
                  </a:cubicBezTo>
                  <a:cubicBezTo>
                    <a:pt x="2775" y="5449"/>
                    <a:pt x="2844" y="5448"/>
                    <a:pt x="2915" y="5444"/>
                  </a:cubicBezTo>
                  <a:cubicBezTo>
                    <a:pt x="4107" y="5378"/>
                    <a:pt x="5233" y="4914"/>
                    <a:pt x="6094" y="4119"/>
                  </a:cubicBezTo>
                  <a:cubicBezTo>
                    <a:pt x="7034" y="3304"/>
                    <a:pt x="7084" y="649"/>
                    <a:pt x="6525" y="649"/>
                  </a:cubicBezTo>
                  <a:cubicBezTo>
                    <a:pt x="6494" y="649"/>
                    <a:pt x="6460" y="658"/>
                    <a:pt x="6425" y="675"/>
                  </a:cubicBezTo>
                  <a:cubicBezTo>
                    <a:pt x="5564" y="1139"/>
                    <a:pt x="4703" y="1536"/>
                    <a:pt x="3842" y="1934"/>
                  </a:cubicBezTo>
                  <a:cubicBezTo>
                    <a:pt x="3799" y="1938"/>
                    <a:pt x="3757" y="1940"/>
                    <a:pt x="3717" y="1940"/>
                  </a:cubicBezTo>
                  <a:cubicBezTo>
                    <a:pt x="3139" y="1940"/>
                    <a:pt x="2857" y="1515"/>
                    <a:pt x="2981" y="1205"/>
                  </a:cubicBezTo>
                  <a:cubicBezTo>
                    <a:pt x="3167" y="834"/>
                    <a:pt x="3815" y="0"/>
                    <a:pt x="3413" y="0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6"/>
            <p:cNvSpPr/>
            <p:nvPr/>
          </p:nvSpPr>
          <p:spPr>
            <a:xfrm>
              <a:off x="1820419" y="3580991"/>
              <a:ext cx="237545" cy="161126"/>
            </a:xfrm>
            <a:custGeom>
              <a:rect b="b" l="l" r="r" t="t"/>
              <a:pathLst>
                <a:path extrusionOk="0" h="12849" w="18943">
                  <a:moveTo>
                    <a:pt x="4505" y="0"/>
                  </a:moveTo>
                  <a:cubicBezTo>
                    <a:pt x="1" y="729"/>
                    <a:pt x="2451" y="5828"/>
                    <a:pt x="2451" y="5828"/>
                  </a:cubicBezTo>
                  <a:lnTo>
                    <a:pt x="9737" y="12849"/>
                  </a:lnTo>
                  <a:lnTo>
                    <a:pt x="18744" y="9338"/>
                  </a:lnTo>
                  <a:cubicBezTo>
                    <a:pt x="18943" y="7948"/>
                    <a:pt x="18611" y="6623"/>
                    <a:pt x="17750" y="5563"/>
                  </a:cubicBezTo>
                  <a:lnTo>
                    <a:pt x="10995" y="7550"/>
                  </a:lnTo>
                  <a:lnTo>
                    <a:pt x="4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2847771" y="3413218"/>
              <a:ext cx="115456" cy="142028"/>
            </a:xfrm>
            <a:custGeom>
              <a:rect b="b" l="l" r="r" t="t"/>
              <a:pathLst>
                <a:path extrusionOk="0" h="11326" w="9207">
                  <a:moveTo>
                    <a:pt x="4571" y="1"/>
                  </a:moveTo>
                  <a:cubicBezTo>
                    <a:pt x="2054" y="1"/>
                    <a:pt x="1" y="2517"/>
                    <a:pt x="1" y="5696"/>
                  </a:cubicBezTo>
                  <a:cubicBezTo>
                    <a:pt x="1" y="8809"/>
                    <a:pt x="2054" y="11326"/>
                    <a:pt x="4571" y="11326"/>
                  </a:cubicBezTo>
                  <a:cubicBezTo>
                    <a:pt x="7154" y="11326"/>
                    <a:pt x="9207" y="8743"/>
                    <a:pt x="9207" y="5630"/>
                  </a:cubicBezTo>
                  <a:cubicBezTo>
                    <a:pt x="9140" y="2517"/>
                    <a:pt x="7087" y="1"/>
                    <a:pt x="4571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2838642" y="3408541"/>
              <a:ext cx="172751" cy="127870"/>
            </a:xfrm>
            <a:custGeom>
              <a:rect b="b" l="l" r="r" t="t"/>
              <a:pathLst>
                <a:path extrusionOk="0" h="10197" w="13776">
                  <a:moveTo>
                    <a:pt x="5017" y="0"/>
                  </a:moveTo>
                  <a:cubicBezTo>
                    <a:pt x="4555" y="0"/>
                    <a:pt x="4094" y="37"/>
                    <a:pt x="3643" y="109"/>
                  </a:cubicBezTo>
                  <a:cubicBezTo>
                    <a:pt x="3643" y="109"/>
                    <a:pt x="66" y="771"/>
                    <a:pt x="0" y="3818"/>
                  </a:cubicBezTo>
                  <a:lnTo>
                    <a:pt x="3312" y="4944"/>
                  </a:lnTo>
                  <a:cubicBezTo>
                    <a:pt x="3312" y="4944"/>
                    <a:pt x="2782" y="7460"/>
                    <a:pt x="4703" y="8123"/>
                  </a:cubicBezTo>
                  <a:cubicBezTo>
                    <a:pt x="4703" y="8123"/>
                    <a:pt x="5177" y="10197"/>
                    <a:pt x="8087" y="10197"/>
                  </a:cubicBezTo>
                  <a:cubicBezTo>
                    <a:pt x="8253" y="10197"/>
                    <a:pt x="8427" y="10190"/>
                    <a:pt x="8610" y="10176"/>
                  </a:cubicBezTo>
                  <a:cubicBezTo>
                    <a:pt x="8610" y="10176"/>
                    <a:pt x="13776" y="3553"/>
                    <a:pt x="7484" y="374"/>
                  </a:cubicBezTo>
                  <a:cubicBezTo>
                    <a:pt x="6677" y="119"/>
                    <a:pt x="5843" y="0"/>
                    <a:pt x="5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2993110" y="3578495"/>
              <a:ext cx="63139" cy="192690"/>
            </a:xfrm>
            <a:custGeom>
              <a:rect b="b" l="l" r="r" t="t"/>
              <a:pathLst>
                <a:path extrusionOk="0" h="15366" w="5035">
                  <a:moveTo>
                    <a:pt x="2451" y="0"/>
                  </a:moveTo>
                  <a:lnTo>
                    <a:pt x="1" y="15366"/>
                  </a:lnTo>
                  <a:cubicBezTo>
                    <a:pt x="1590" y="14571"/>
                    <a:pt x="3114" y="13577"/>
                    <a:pt x="4504" y="12385"/>
                  </a:cubicBezTo>
                  <a:cubicBezTo>
                    <a:pt x="5034" y="8147"/>
                    <a:pt x="2451" y="0"/>
                    <a:pt x="2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2820371" y="3539233"/>
              <a:ext cx="203487" cy="355145"/>
            </a:xfrm>
            <a:custGeom>
              <a:rect b="b" l="l" r="r" t="t"/>
              <a:pathLst>
                <a:path extrusionOk="0" h="28321" w="16227">
                  <a:moveTo>
                    <a:pt x="9351" y="0"/>
                  </a:moveTo>
                  <a:cubicBezTo>
                    <a:pt x="7439" y="0"/>
                    <a:pt x="5598" y="586"/>
                    <a:pt x="3974" y="1608"/>
                  </a:cubicBezTo>
                  <a:cubicBezTo>
                    <a:pt x="3841" y="1939"/>
                    <a:pt x="3577" y="2270"/>
                    <a:pt x="3245" y="2469"/>
                  </a:cubicBezTo>
                  <a:cubicBezTo>
                    <a:pt x="2782" y="2800"/>
                    <a:pt x="464" y="4257"/>
                    <a:pt x="464" y="4257"/>
                  </a:cubicBezTo>
                  <a:cubicBezTo>
                    <a:pt x="464" y="4257"/>
                    <a:pt x="1325" y="19026"/>
                    <a:pt x="0" y="26378"/>
                  </a:cubicBezTo>
                  <a:cubicBezTo>
                    <a:pt x="0" y="26378"/>
                    <a:pt x="2502" y="28321"/>
                    <a:pt x="6760" y="28321"/>
                  </a:cubicBezTo>
                  <a:cubicBezTo>
                    <a:pt x="8890" y="28321"/>
                    <a:pt x="11458" y="27835"/>
                    <a:pt x="14372" y="26378"/>
                  </a:cubicBezTo>
                  <a:cubicBezTo>
                    <a:pt x="14372" y="26378"/>
                    <a:pt x="15630" y="7767"/>
                    <a:pt x="16226" y="3131"/>
                  </a:cubicBezTo>
                  <a:cubicBezTo>
                    <a:pt x="16226" y="3131"/>
                    <a:pt x="14769" y="1343"/>
                    <a:pt x="9935" y="19"/>
                  </a:cubicBezTo>
                  <a:cubicBezTo>
                    <a:pt x="9739" y="6"/>
                    <a:pt x="9545" y="0"/>
                    <a:pt x="9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2896777" y="3738782"/>
              <a:ext cx="263277" cy="305650"/>
            </a:xfrm>
            <a:custGeom>
              <a:rect b="b" l="l" r="r" t="t"/>
              <a:pathLst>
                <a:path extrusionOk="0" h="24374" w="20995">
                  <a:moveTo>
                    <a:pt x="20995" y="1"/>
                  </a:moveTo>
                  <a:lnTo>
                    <a:pt x="5299" y="9074"/>
                  </a:lnTo>
                  <a:lnTo>
                    <a:pt x="0" y="24373"/>
                  </a:lnTo>
                  <a:lnTo>
                    <a:pt x="15697" y="15300"/>
                  </a:lnTo>
                  <a:lnTo>
                    <a:pt x="209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2940793" y="3726329"/>
              <a:ext cx="219262" cy="126253"/>
            </a:xfrm>
            <a:custGeom>
              <a:rect b="b" l="l" r="r" t="t"/>
              <a:pathLst>
                <a:path extrusionOk="0" h="10068" w="17485">
                  <a:moveTo>
                    <a:pt x="15763" y="0"/>
                  </a:moveTo>
                  <a:lnTo>
                    <a:pt x="0" y="9074"/>
                  </a:lnTo>
                  <a:lnTo>
                    <a:pt x="1789" y="10067"/>
                  </a:lnTo>
                  <a:lnTo>
                    <a:pt x="17485" y="994"/>
                  </a:lnTo>
                  <a:lnTo>
                    <a:pt x="157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2874356" y="3840105"/>
              <a:ext cx="88871" cy="204327"/>
            </a:xfrm>
            <a:custGeom>
              <a:rect b="b" l="l" r="r" t="t"/>
              <a:pathLst>
                <a:path extrusionOk="0" h="16294" w="7087">
                  <a:moveTo>
                    <a:pt x="5298" y="1"/>
                  </a:moveTo>
                  <a:lnTo>
                    <a:pt x="0" y="15300"/>
                  </a:lnTo>
                  <a:lnTo>
                    <a:pt x="1788" y="16293"/>
                  </a:lnTo>
                  <a:lnTo>
                    <a:pt x="7087" y="994"/>
                  </a:lnTo>
                  <a:lnTo>
                    <a:pt x="5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2580644" y="3450788"/>
              <a:ext cx="74463" cy="92834"/>
            </a:xfrm>
            <a:custGeom>
              <a:rect b="b" l="l" r="r" t="t"/>
              <a:pathLst>
                <a:path extrusionOk="0" h="7403" w="5938">
                  <a:moveTo>
                    <a:pt x="1963" y="1"/>
                  </a:moveTo>
                  <a:cubicBezTo>
                    <a:pt x="1361" y="1"/>
                    <a:pt x="1" y="1918"/>
                    <a:pt x="176" y="2965"/>
                  </a:cubicBezTo>
                  <a:cubicBezTo>
                    <a:pt x="374" y="4158"/>
                    <a:pt x="970" y="5217"/>
                    <a:pt x="1831" y="6012"/>
                  </a:cubicBezTo>
                  <a:cubicBezTo>
                    <a:pt x="2759" y="6807"/>
                    <a:pt x="3818" y="7005"/>
                    <a:pt x="4149" y="7403"/>
                  </a:cubicBezTo>
                  <a:lnTo>
                    <a:pt x="5938" y="5615"/>
                  </a:lnTo>
                  <a:cubicBezTo>
                    <a:pt x="5938" y="5615"/>
                    <a:pt x="5805" y="4422"/>
                    <a:pt x="5673" y="4025"/>
                  </a:cubicBezTo>
                  <a:cubicBezTo>
                    <a:pt x="5606" y="3164"/>
                    <a:pt x="5341" y="2303"/>
                    <a:pt x="4944" y="1508"/>
                  </a:cubicBezTo>
                  <a:cubicBezTo>
                    <a:pt x="4883" y="1438"/>
                    <a:pt x="4832" y="1407"/>
                    <a:pt x="4788" y="1407"/>
                  </a:cubicBezTo>
                  <a:cubicBezTo>
                    <a:pt x="4544" y="1407"/>
                    <a:pt x="4527" y="2354"/>
                    <a:pt x="4414" y="2634"/>
                  </a:cubicBezTo>
                  <a:cubicBezTo>
                    <a:pt x="4336" y="2829"/>
                    <a:pt x="4120" y="3002"/>
                    <a:pt x="3874" y="3002"/>
                  </a:cubicBezTo>
                  <a:cubicBezTo>
                    <a:pt x="3703" y="3002"/>
                    <a:pt x="3518" y="2918"/>
                    <a:pt x="3355" y="2700"/>
                  </a:cubicBezTo>
                  <a:cubicBezTo>
                    <a:pt x="2891" y="1839"/>
                    <a:pt x="2494" y="978"/>
                    <a:pt x="2162" y="118"/>
                  </a:cubicBezTo>
                  <a:cubicBezTo>
                    <a:pt x="2114" y="37"/>
                    <a:pt x="2046" y="1"/>
                    <a:pt x="1963" y="1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2618552" y="3504572"/>
              <a:ext cx="286539" cy="155320"/>
            </a:xfrm>
            <a:custGeom>
              <a:rect b="b" l="l" r="r" t="t"/>
              <a:pathLst>
                <a:path extrusionOk="0" h="12386" w="22850">
                  <a:moveTo>
                    <a:pt x="2981" y="1"/>
                  </a:moveTo>
                  <a:cubicBezTo>
                    <a:pt x="2981" y="1"/>
                    <a:pt x="464" y="729"/>
                    <a:pt x="0" y="2849"/>
                  </a:cubicBezTo>
                  <a:lnTo>
                    <a:pt x="8412" y="12386"/>
                  </a:lnTo>
                  <a:lnTo>
                    <a:pt x="19273" y="11525"/>
                  </a:lnTo>
                  <a:cubicBezTo>
                    <a:pt x="19273" y="11525"/>
                    <a:pt x="22850" y="7419"/>
                    <a:pt x="20068" y="4372"/>
                  </a:cubicBezTo>
                  <a:lnTo>
                    <a:pt x="20068" y="4372"/>
                  </a:lnTo>
                  <a:lnTo>
                    <a:pt x="9935" y="7154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1943248" y="3017895"/>
              <a:ext cx="97273" cy="82739"/>
            </a:xfrm>
            <a:custGeom>
              <a:rect b="b" l="l" r="r" t="t"/>
              <a:pathLst>
                <a:path extrusionOk="0" h="6598" w="7757">
                  <a:moveTo>
                    <a:pt x="5704" y="0"/>
                  </a:moveTo>
                  <a:cubicBezTo>
                    <a:pt x="5704" y="0"/>
                    <a:pt x="4379" y="199"/>
                    <a:pt x="3915" y="265"/>
                  </a:cubicBezTo>
                  <a:cubicBezTo>
                    <a:pt x="3518" y="398"/>
                    <a:pt x="1796" y="663"/>
                    <a:pt x="1266" y="1126"/>
                  </a:cubicBezTo>
                  <a:cubicBezTo>
                    <a:pt x="670" y="1590"/>
                    <a:pt x="2061" y="1590"/>
                    <a:pt x="2458" y="1722"/>
                  </a:cubicBezTo>
                  <a:cubicBezTo>
                    <a:pt x="2856" y="1789"/>
                    <a:pt x="1929" y="2186"/>
                    <a:pt x="1399" y="2650"/>
                  </a:cubicBezTo>
                  <a:cubicBezTo>
                    <a:pt x="736" y="3113"/>
                    <a:pt x="339" y="3842"/>
                    <a:pt x="207" y="4637"/>
                  </a:cubicBezTo>
                  <a:cubicBezTo>
                    <a:pt x="0" y="5256"/>
                    <a:pt x="1602" y="6598"/>
                    <a:pt x="2633" y="6598"/>
                  </a:cubicBezTo>
                  <a:cubicBezTo>
                    <a:pt x="2926" y="6598"/>
                    <a:pt x="3173" y="6490"/>
                    <a:pt x="3319" y="6226"/>
                  </a:cubicBezTo>
                  <a:cubicBezTo>
                    <a:pt x="3651" y="5365"/>
                    <a:pt x="4313" y="4703"/>
                    <a:pt x="5174" y="4438"/>
                  </a:cubicBezTo>
                  <a:cubicBezTo>
                    <a:pt x="6101" y="3842"/>
                    <a:pt x="7028" y="3180"/>
                    <a:pt x="7757" y="2385"/>
                  </a:cubicBezTo>
                  <a:lnTo>
                    <a:pt x="5704" y="0"/>
                  </a:ln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1998989" y="2781202"/>
              <a:ext cx="210960" cy="280720"/>
            </a:xfrm>
            <a:custGeom>
              <a:rect b="b" l="l" r="r" t="t"/>
              <a:pathLst>
                <a:path extrusionOk="0" h="22386" w="16823">
                  <a:moveTo>
                    <a:pt x="16823" y="0"/>
                  </a:moveTo>
                  <a:lnTo>
                    <a:pt x="9802" y="12716"/>
                  </a:lnTo>
                  <a:lnTo>
                    <a:pt x="0" y="18743"/>
                  </a:lnTo>
                  <a:lnTo>
                    <a:pt x="2385" y="22386"/>
                  </a:lnTo>
                  <a:lnTo>
                    <a:pt x="13577" y="16160"/>
                  </a:lnTo>
                  <a:lnTo>
                    <a:pt x="15697" y="13180"/>
                  </a:lnTo>
                  <a:cubicBezTo>
                    <a:pt x="15630" y="11259"/>
                    <a:pt x="15630" y="9405"/>
                    <a:pt x="15829" y="7550"/>
                  </a:cubicBezTo>
                  <a:cubicBezTo>
                    <a:pt x="16491" y="3113"/>
                    <a:pt x="16823" y="0"/>
                    <a:pt x="16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2167614" y="2883065"/>
              <a:ext cx="97975" cy="76707"/>
            </a:xfrm>
            <a:custGeom>
              <a:rect b="b" l="l" r="r" t="t"/>
              <a:pathLst>
                <a:path extrusionOk="0" h="6117" w="7813">
                  <a:moveTo>
                    <a:pt x="4289" y="0"/>
                  </a:moveTo>
                  <a:cubicBezTo>
                    <a:pt x="3830" y="0"/>
                    <a:pt x="4512" y="982"/>
                    <a:pt x="4634" y="1348"/>
                  </a:cubicBezTo>
                  <a:cubicBezTo>
                    <a:pt x="4651" y="1451"/>
                    <a:pt x="4610" y="1492"/>
                    <a:pt x="4527" y="1492"/>
                  </a:cubicBezTo>
                  <a:cubicBezTo>
                    <a:pt x="4291" y="1492"/>
                    <a:pt x="3716" y="1164"/>
                    <a:pt x="3177" y="1017"/>
                  </a:cubicBezTo>
                  <a:cubicBezTo>
                    <a:pt x="2833" y="892"/>
                    <a:pt x="2474" y="826"/>
                    <a:pt x="2115" y="826"/>
                  </a:cubicBezTo>
                  <a:cubicBezTo>
                    <a:pt x="1713" y="826"/>
                    <a:pt x="1310" y="908"/>
                    <a:pt x="925" y="1083"/>
                  </a:cubicBezTo>
                  <a:cubicBezTo>
                    <a:pt x="81" y="1408"/>
                    <a:pt x="1" y="4597"/>
                    <a:pt x="1246" y="4597"/>
                  </a:cubicBezTo>
                  <a:cubicBezTo>
                    <a:pt x="1271" y="4597"/>
                    <a:pt x="1297" y="4596"/>
                    <a:pt x="1322" y="4593"/>
                  </a:cubicBezTo>
                  <a:cubicBezTo>
                    <a:pt x="1559" y="4542"/>
                    <a:pt x="1796" y="4518"/>
                    <a:pt x="2030" y="4518"/>
                  </a:cubicBezTo>
                  <a:cubicBezTo>
                    <a:pt x="2710" y="4518"/>
                    <a:pt x="3363" y="4728"/>
                    <a:pt x="3905" y="5123"/>
                  </a:cubicBezTo>
                  <a:cubicBezTo>
                    <a:pt x="4899" y="5587"/>
                    <a:pt x="5959" y="5918"/>
                    <a:pt x="7018" y="6116"/>
                  </a:cubicBezTo>
                  <a:lnTo>
                    <a:pt x="7813" y="3136"/>
                  </a:lnTo>
                  <a:cubicBezTo>
                    <a:pt x="7813" y="3136"/>
                    <a:pt x="6952" y="2076"/>
                    <a:pt x="6621" y="1812"/>
                  </a:cubicBezTo>
                  <a:cubicBezTo>
                    <a:pt x="6223" y="1480"/>
                    <a:pt x="5098" y="222"/>
                    <a:pt x="4435" y="23"/>
                  </a:cubicBezTo>
                  <a:cubicBezTo>
                    <a:pt x="4377" y="7"/>
                    <a:pt x="4328" y="0"/>
                    <a:pt x="4289" y="0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2246478" y="2798633"/>
              <a:ext cx="180237" cy="197455"/>
            </a:xfrm>
            <a:custGeom>
              <a:rect b="b" l="l" r="r" t="t"/>
              <a:pathLst>
                <a:path extrusionOk="0" h="15746" w="14373">
                  <a:moveTo>
                    <a:pt x="11392" y="1"/>
                  </a:moveTo>
                  <a:cubicBezTo>
                    <a:pt x="8942" y="928"/>
                    <a:pt x="9140" y="4637"/>
                    <a:pt x="9140" y="4637"/>
                  </a:cubicBezTo>
                  <a:lnTo>
                    <a:pt x="8147" y="10664"/>
                  </a:lnTo>
                  <a:lnTo>
                    <a:pt x="862" y="9008"/>
                  </a:lnTo>
                  <a:lnTo>
                    <a:pt x="1" y="12916"/>
                  </a:lnTo>
                  <a:lnTo>
                    <a:pt x="9538" y="15697"/>
                  </a:lnTo>
                  <a:cubicBezTo>
                    <a:pt x="9692" y="15730"/>
                    <a:pt x="9845" y="15745"/>
                    <a:pt x="9995" y="15745"/>
                  </a:cubicBezTo>
                  <a:cubicBezTo>
                    <a:pt x="11073" y="15745"/>
                    <a:pt x="12013" y="14947"/>
                    <a:pt x="12187" y="13843"/>
                  </a:cubicBezTo>
                  <a:lnTo>
                    <a:pt x="14372" y="4968"/>
                  </a:lnTo>
                  <a:cubicBezTo>
                    <a:pt x="14108" y="663"/>
                    <a:pt x="11392" y="1"/>
                    <a:pt x="1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1372779" y="3105925"/>
              <a:ext cx="78801" cy="96897"/>
            </a:xfrm>
            <a:custGeom>
              <a:rect b="b" l="l" r="r" t="t"/>
              <a:pathLst>
                <a:path extrusionOk="0" h="7727" w="6284">
                  <a:moveTo>
                    <a:pt x="3179" y="1"/>
                  </a:moveTo>
                  <a:lnTo>
                    <a:pt x="398" y="398"/>
                  </a:lnTo>
                  <a:cubicBezTo>
                    <a:pt x="530" y="928"/>
                    <a:pt x="0" y="2054"/>
                    <a:pt x="133" y="3445"/>
                  </a:cubicBezTo>
                  <a:cubicBezTo>
                    <a:pt x="199" y="4769"/>
                    <a:pt x="729" y="6028"/>
                    <a:pt x="1722" y="6955"/>
                  </a:cubicBezTo>
                  <a:cubicBezTo>
                    <a:pt x="2212" y="7479"/>
                    <a:pt x="3366" y="7727"/>
                    <a:pt x="4297" y="7727"/>
                  </a:cubicBezTo>
                  <a:cubicBezTo>
                    <a:pt x="5131" y="7727"/>
                    <a:pt x="5786" y="7529"/>
                    <a:pt x="5630" y="7154"/>
                  </a:cubicBezTo>
                  <a:cubicBezTo>
                    <a:pt x="5034" y="6226"/>
                    <a:pt x="4570" y="5299"/>
                    <a:pt x="4107" y="4306"/>
                  </a:cubicBezTo>
                  <a:cubicBezTo>
                    <a:pt x="3937" y="3682"/>
                    <a:pt x="4300" y="3350"/>
                    <a:pt x="4657" y="3350"/>
                  </a:cubicBezTo>
                  <a:cubicBezTo>
                    <a:pt x="4718" y="3350"/>
                    <a:pt x="4778" y="3359"/>
                    <a:pt x="4835" y="3379"/>
                  </a:cubicBezTo>
                  <a:cubicBezTo>
                    <a:pt x="5117" y="3472"/>
                    <a:pt x="5798" y="3933"/>
                    <a:pt x="6100" y="3933"/>
                  </a:cubicBezTo>
                  <a:cubicBezTo>
                    <a:pt x="6224" y="3933"/>
                    <a:pt x="6284" y="3855"/>
                    <a:pt x="6226" y="3643"/>
                  </a:cubicBezTo>
                  <a:cubicBezTo>
                    <a:pt x="6027" y="2915"/>
                    <a:pt x="4769" y="1657"/>
                    <a:pt x="4438" y="1325"/>
                  </a:cubicBezTo>
                  <a:cubicBezTo>
                    <a:pt x="4173" y="928"/>
                    <a:pt x="3179" y="1"/>
                    <a:pt x="3179" y="1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1364477" y="3095129"/>
              <a:ext cx="63126" cy="37394"/>
            </a:xfrm>
            <a:custGeom>
              <a:rect b="b" l="l" r="r" t="t"/>
              <a:pathLst>
                <a:path extrusionOk="0" h="2982" w="5034">
                  <a:moveTo>
                    <a:pt x="4636" y="1"/>
                  </a:moveTo>
                  <a:lnTo>
                    <a:pt x="0" y="1259"/>
                  </a:lnTo>
                  <a:lnTo>
                    <a:pt x="464" y="2981"/>
                  </a:lnTo>
                  <a:lnTo>
                    <a:pt x="5033" y="1524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1321289" y="2752962"/>
              <a:ext cx="103819" cy="364613"/>
            </a:xfrm>
            <a:custGeom>
              <a:rect b="b" l="l" r="r" t="t"/>
              <a:pathLst>
                <a:path extrusionOk="0" h="29076" w="8279">
                  <a:moveTo>
                    <a:pt x="3245" y="0"/>
                  </a:moveTo>
                  <a:cubicBezTo>
                    <a:pt x="1126" y="994"/>
                    <a:pt x="795" y="3974"/>
                    <a:pt x="795" y="3974"/>
                  </a:cubicBezTo>
                  <a:cubicBezTo>
                    <a:pt x="795" y="3974"/>
                    <a:pt x="0" y="15101"/>
                    <a:pt x="0" y="15564"/>
                  </a:cubicBezTo>
                  <a:cubicBezTo>
                    <a:pt x="0" y="15962"/>
                    <a:pt x="3378" y="29075"/>
                    <a:pt x="3378" y="29075"/>
                  </a:cubicBezTo>
                  <a:lnTo>
                    <a:pt x="8279" y="27750"/>
                  </a:lnTo>
                  <a:lnTo>
                    <a:pt x="5630" y="14902"/>
                  </a:lnTo>
                  <a:cubicBezTo>
                    <a:pt x="5630" y="14902"/>
                    <a:pt x="5563" y="11193"/>
                    <a:pt x="6027" y="5762"/>
                  </a:cubicBezTo>
                  <a:cubicBezTo>
                    <a:pt x="6491" y="265"/>
                    <a:pt x="3245" y="0"/>
                    <a:pt x="3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>
              <a:off x="1733216" y="2985504"/>
              <a:ext cx="99969" cy="84306"/>
            </a:xfrm>
            <a:custGeom>
              <a:rect b="b" l="l" r="r" t="t"/>
              <a:pathLst>
                <a:path extrusionOk="0" h="6723" w="7972">
                  <a:moveTo>
                    <a:pt x="2120" y="1"/>
                  </a:moveTo>
                  <a:lnTo>
                    <a:pt x="1" y="2385"/>
                  </a:lnTo>
                  <a:cubicBezTo>
                    <a:pt x="796" y="3180"/>
                    <a:pt x="1657" y="3908"/>
                    <a:pt x="2650" y="4438"/>
                  </a:cubicBezTo>
                  <a:cubicBezTo>
                    <a:pt x="3511" y="4769"/>
                    <a:pt x="4240" y="5498"/>
                    <a:pt x="4571" y="6359"/>
                  </a:cubicBezTo>
                  <a:cubicBezTo>
                    <a:pt x="4728" y="6616"/>
                    <a:pt x="4978" y="6722"/>
                    <a:pt x="5272" y="6722"/>
                  </a:cubicBezTo>
                  <a:cubicBezTo>
                    <a:pt x="6337" y="6722"/>
                    <a:pt x="7972" y="5326"/>
                    <a:pt x="7816" y="4703"/>
                  </a:cubicBezTo>
                  <a:cubicBezTo>
                    <a:pt x="7683" y="3908"/>
                    <a:pt x="7220" y="3180"/>
                    <a:pt x="6558" y="2716"/>
                  </a:cubicBezTo>
                  <a:cubicBezTo>
                    <a:pt x="5962" y="2186"/>
                    <a:pt x="5034" y="1789"/>
                    <a:pt x="5498" y="1656"/>
                  </a:cubicBezTo>
                  <a:cubicBezTo>
                    <a:pt x="5895" y="1524"/>
                    <a:pt x="7286" y="1524"/>
                    <a:pt x="6756" y="1060"/>
                  </a:cubicBezTo>
                  <a:cubicBezTo>
                    <a:pt x="6160" y="597"/>
                    <a:pt x="4372" y="332"/>
                    <a:pt x="3908" y="265"/>
                  </a:cubicBezTo>
                  <a:cubicBezTo>
                    <a:pt x="3511" y="133"/>
                    <a:pt x="2120" y="1"/>
                    <a:pt x="2120" y="1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>
              <a:off x="1729065" y="2975535"/>
              <a:ext cx="44028" cy="52342"/>
            </a:xfrm>
            <a:custGeom>
              <a:rect b="b" l="l" r="r" t="t"/>
              <a:pathLst>
                <a:path extrusionOk="0" h="4174" w="3511">
                  <a:moveTo>
                    <a:pt x="2385" y="1"/>
                  </a:moveTo>
                  <a:lnTo>
                    <a:pt x="1" y="3511"/>
                  </a:lnTo>
                  <a:lnTo>
                    <a:pt x="1193" y="4173"/>
                  </a:lnTo>
                  <a:cubicBezTo>
                    <a:pt x="2054" y="3114"/>
                    <a:pt x="2782" y="1921"/>
                    <a:pt x="3511" y="729"/>
                  </a:cubicBezTo>
                  <a:lnTo>
                    <a:pt x="2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>
              <a:off x="1546357" y="2734691"/>
              <a:ext cx="216779" cy="289034"/>
            </a:xfrm>
            <a:custGeom>
              <a:rect b="b" l="l" r="r" t="t"/>
              <a:pathLst>
                <a:path extrusionOk="0" h="23049" w="17287">
                  <a:moveTo>
                    <a:pt x="0" y="0"/>
                  </a:moveTo>
                  <a:lnTo>
                    <a:pt x="0" y="0"/>
                  </a:lnTo>
                  <a:cubicBezTo>
                    <a:pt x="927" y="2252"/>
                    <a:pt x="1524" y="4570"/>
                    <a:pt x="1788" y="6954"/>
                  </a:cubicBezTo>
                  <a:cubicBezTo>
                    <a:pt x="1987" y="9471"/>
                    <a:pt x="1987" y="11988"/>
                    <a:pt x="1855" y="14505"/>
                  </a:cubicBezTo>
                  <a:lnTo>
                    <a:pt x="3312" y="16690"/>
                  </a:lnTo>
                  <a:lnTo>
                    <a:pt x="14902" y="23048"/>
                  </a:lnTo>
                  <a:lnTo>
                    <a:pt x="17286" y="19273"/>
                  </a:lnTo>
                  <a:lnTo>
                    <a:pt x="7219" y="13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>
              <a:off x="1671757" y="3200602"/>
              <a:ext cx="139545" cy="44040"/>
            </a:xfrm>
            <a:custGeom>
              <a:rect b="b" l="l" r="r" t="t"/>
              <a:pathLst>
                <a:path extrusionOk="0" h="3512" w="11128">
                  <a:moveTo>
                    <a:pt x="5564" y="1"/>
                  </a:moveTo>
                  <a:cubicBezTo>
                    <a:pt x="2518" y="1"/>
                    <a:pt x="1" y="1326"/>
                    <a:pt x="1" y="2915"/>
                  </a:cubicBezTo>
                  <a:cubicBezTo>
                    <a:pt x="1" y="3114"/>
                    <a:pt x="67" y="3379"/>
                    <a:pt x="133" y="3511"/>
                  </a:cubicBezTo>
                  <a:cubicBezTo>
                    <a:pt x="663" y="2187"/>
                    <a:pt x="2915" y="1193"/>
                    <a:pt x="5564" y="1193"/>
                  </a:cubicBezTo>
                  <a:cubicBezTo>
                    <a:pt x="8280" y="1193"/>
                    <a:pt x="10465" y="2187"/>
                    <a:pt x="10995" y="3511"/>
                  </a:cubicBezTo>
                  <a:cubicBezTo>
                    <a:pt x="11061" y="3379"/>
                    <a:pt x="11127" y="3114"/>
                    <a:pt x="11127" y="2915"/>
                  </a:cubicBezTo>
                  <a:cubicBezTo>
                    <a:pt x="11127" y="1326"/>
                    <a:pt x="8611" y="1"/>
                    <a:pt x="5564" y="1"/>
                  </a:cubicBezTo>
                  <a:close/>
                </a:path>
              </a:pathLst>
            </a:custGeom>
            <a:solidFill>
              <a:srgbClr val="3D2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>
              <a:off x="1672597" y="3207249"/>
              <a:ext cx="138705" cy="72268"/>
            </a:xfrm>
            <a:custGeom>
              <a:rect b="b" l="l" r="r" t="t"/>
              <a:pathLst>
                <a:path extrusionOk="0" h="5763" w="11061">
                  <a:moveTo>
                    <a:pt x="5497" y="1"/>
                  </a:moveTo>
                  <a:cubicBezTo>
                    <a:pt x="2451" y="1"/>
                    <a:pt x="0" y="1325"/>
                    <a:pt x="0" y="2849"/>
                  </a:cubicBezTo>
                  <a:cubicBezTo>
                    <a:pt x="0" y="4438"/>
                    <a:pt x="2517" y="5763"/>
                    <a:pt x="5497" y="5763"/>
                  </a:cubicBezTo>
                  <a:cubicBezTo>
                    <a:pt x="8544" y="5763"/>
                    <a:pt x="11060" y="4438"/>
                    <a:pt x="11060" y="2849"/>
                  </a:cubicBezTo>
                  <a:cubicBezTo>
                    <a:pt x="11060" y="1325"/>
                    <a:pt x="8610" y="1"/>
                    <a:pt x="5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6"/>
            <p:cNvSpPr/>
            <p:nvPr/>
          </p:nvSpPr>
          <p:spPr>
            <a:xfrm>
              <a:off x="1747336" y="3208089"/>
              <a:ext cx="63967" cy="69773"/>
            </a:xfrm>
            <a:custGeom>
              <a:rect b="b" l="l" r="r" t="t"/>
              <a:pathLst>
                <a:path extrusionOk="0" h="5564" w="5101">
                  <a:moveTo>
                    <a:pt x="1" y="0"/>
                  </a:moveTo>
                  <a:lnTo>
                    <a:pt x="994" y="5563"/>
                  </a:lnTo>
                  <a:cubicBezTo>
                    <a:pt x="3378" y="5232"/>
                    <a:pt x="5100" y="4172"/>
                    <a:pt x="5100" y="2848"/>
                  </a:cubicBezTo>
                  <a:cubicBezTo>
                    <a:pt x="5100" y="1325"/>
                    <a:pt x="2849" y="6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1656810" y="3192301"/>
              <a:ext cx="170268" cy="92207"/>
            </a:xfrm>
            <a:custGeom>
              <a:rect b="b" l="l" r="r" t="t"/>
              <a:pathLst>
                <a:path extrusionOk="0" h="7353" w="13578">
                  <a:moveTo>
                    <a:pt x="6756" y="663"/>
                  </a:moveTo>
                  <a:cubicBezTo>
                    <a:pt x="9869" y="663"/>
                    <a:pt x="12319" y="1988"/>
                    <a:pt x="12319" y="3577"/>
                  </a:cubicBezTo>
                  <a:cubicBezTo>
                    <a:pt x="12319" y="5233"/>
                    <a:pt x="9803" y="6557"/>
                    <a:pt x="6756" y="6557"/>
                  </a:cubicBezTo>
                  <a:cubicBezTo>
                    <a:pt x="3710" y="6557"/>
                    <a:pt x="1259" y="5233"/>
                    <a:pt x="1259" y="3577"/>
                  </a:cubicBezTo>
                  <a:cubicBezTo>
                    <a:pt x="1259" y="1988"/>
                    <a:pt x="3710" y="663"/>
                    <a:pt x="6756" y="663"/>
                  </a:cubicBezTo>
                  <a:close/>
                  <a:moveTo>
                    <a:pt x="6756" y="1"/>
                  </a:moveTo>
                  <a:cubicBezTo>
                    <a:pt x="3047" y="1"/>
                    <a:pt x="1" y="1656"/>
                    <a:pt x="1" y="3710"/>
                  </a:cubicBezTo>
                  <a:cubicBezTo>
                    <a:pt x="1" y="5696"/>
                    <a:pt x="3047" y="7352"/>
                    <a:pt x="6756" y="7352"/>
                  </a:cubicBezTo>
                  <a:cubicBezTo>
                    <a:pt x="10531" y="7352"/>
                    <a:pt x="13578" y="5696"/>
                    <a:pt x="13578" y="3710"/>
                  </a:cubicBezTo>
                  <a:cubicBezTo>
                    <a:pt x="13578" y="1656"/>
                    <a:pt x="10597" y="1"/>
                    <a:pt x="6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1656810" y="3238812"/>
              <a:ext cx="170268" cy="64794"/>
            </a:xfrm>
            <a:custGeom>
              <a:rect b="b" l="l" r="r" t="t"/>
              <a:pathLst>
                <a:path extrusionOk="0" h="5167" w="13578">
                  <a:moveTo>
                    <a:pt x="1" y="1"/>
                  </a:moveTo>
                  <a:lnTo>
                    <a:pt x="1" y="1458"/>
                  </a:lnTo>
                  <a:cubicBezTo>
                    <a:pt x="1" y="3511"/>
                    <a:pt x="3047" y="5166"/>
                    <a:pt x="6756" y="5166"/>
                  </a:cubicBezTo>
                  <a:cubicBezTo>
                    <a:pt x="10531" y="5166"/>
                    <a:pt x="13578" y="3511"/>
                    <a:pt x="13578" y="1458"/>
                  </a:cubicBezTo>
                  <a:lnTo>
                    <a:pt x="13578" y="1"/>
                  </a:lnTo>
                  <a:cubicBezTo>
                    <a:pt x="13578" y="1987"/>
                    <a:pt x="10597" y="3643"/>
                    <a:pt x="6756" y="3643"/>
                  </a:cubicBezTo>
                  <a:cubicBezTo>
                    <a:pt x="3047" y="3643"/>
                    <a:pt x="1" y="1987"/>
                    <a:pt x="1" y="1"/>
                  </a:cubicBezTo>
                  <a:close/>
                </a:path>
              </a:pathLst>
            </a:custGeom>
            <a:solidFill>
              <a:srgbClr val="3D2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1549680" y="3267880"/>
              <a:ext cx="132886" cy="89711"/>
            </a:xfrm>
            <a:custGeom>
              <a:rect b="b" l="l" r="r" t="t"/>
              <a:pathLst>
                <a:path extrusionOk="0" h="7154" w="10597">
                  <a:moveTo>
                    <a:pt x="81" y="5517"/>
                  </a:moveTo>
                  <a:lnTo>
                    <a:pt x="81" y="5517"/>
                  </a:lnTo>
                  <a:cubicBezTo>
                    <a:pt x="52" y="5522"/>
                    <a:pt x="26" y="5538"/>
                    <a:pt x="0" y="5564"/>
                  </a:cubicBezTo>
                  <a:lnTo>
                    <a:pt x="81" y="5517"/>
                  </a:lnTo>
                  <a:close/>
                  <a:moveTo>
                    <a:pt x="9537" y="1"/>
                  </a:moveTo>
                  <a:lnTo>
                    <a:pt x="81" y="5517"/>
                  </a:lnTo>
                  <a:lnTo>
                    <a:pt x="81" y="5517"/>
                  </a:lnTo>
                  <a:cubicBezTo>
                    <a:pt x="90" y="5515"/>
                    <a:pt x="98" y="5514"/>
                    <a:pt x="108" y="5514"/>
                  </a:cubicBezTo>
                  <a:cubicBezTo>
                    <a:pt x="149" y="5514"/>
                    <a:pt x="199" y="5531"/>
                    <a:pt x="265" y="5564"/>
                  </a:cubicBezTo>
                  <a:cubicBezTo>
                    <a:pt x="398" y="5564"/>
                    <a:pt x="530" y="5630"/>
                    <a:pt x="662" y="5763"/>
                  </a:cubicBezTo>
                  <a:cubicBezTo>
                    <a:pt x="927" y="6027"/>
                    <a:pt x="1060" y="6359"/>
                    <a:pt x="1126" y="6690"/>
                  </a:cubicBezTo>
                  <a:cubicBezTo>
                    <a:pt x="1126" y="6861"/>
                    <a:pt x="1077" y="6983"/>
                    <a:pt x="1021" y="7098"/>
                  </a:cubicBezTo>
                  <a:lnTo>
                    <a:pt x="1021" y="7098"/>
                  </a:lnTo>
                  <a:lnTo>
                    <a:pt x="10398" y="1590"/>
                  </a:lnTo>
                  <a:cubicBezTo>
                    <a:pt x="10531" y="1524"/>
                    <a:pt x="10597" y="1325"/>
                    <a:pt x="10597" y="1126"/>
                  </a:cubicBezTo>
                  <a:cubicBezTo>
                    <a:pt x="10531" y="729"/>
                    <a:pt x="10398" y="398"/>
                    <a:pt x="10067" y="199"/>
                  </a:cubicBezTo>
                  <a:cubicBezTo>
                    <a:pt x="10001" y="133"/>
                    <a:pt x="9935" y="67"/>
                    <a:pt x="9802" y="1"/>
                  </a:cubicBezTo>
                  <a:close/>
                  <a:moveTo>
                    <a:pt x="1021" y="7098"/>
                  </a:moveTo>
                  <a:lnTo>
                    <a:pt x="927" y="7153"/>
                  </a:lnTo>
                  <a:lnTo>
                    <a:pt x="994" y="7153"/>
                  </a:lnTo>
                  <a:cubicBezTo>
                    <a:pt x="1003" y="7135"/>
                    <a:pt x="1012" y="7117"/>
                    <a:pt x="1021" y="7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1547185" y="3337326"/>
              <a:ext cx="16628" cy="20942"/>
            </a:xfrm>
            <a:custGeom>
              <a:rect b="b" l="l" r="r" t="t"/>
              <a:pathLst>
                <a:path extrusionOk="0" h="1670" w="1326">
                  <a:moveTo>
                    <a:pt x="336" y="1"/>
                  </a:moveTo>
                  <a:cubicBezTo>
                    <a:pt x="127" y="1"/>
                    <a:pt x="0" y="149"/>
                    <a:pt x="0" y="423"/>
                  </a:cubicBezTo>
                  <a:cubicBezTo>
                    <a:pt x="0" y="887"/>
                    <a:pt x="265" y="1350"/>
                    <a:pt x="663" y="1549"/>
                  </a:cubicBezTo>
                  <a:cubicBezTo>
                    <a:pt x="767" y="1632"/>
                    <a:pt x="871" y="1670"/>
                    <a:pt x="964" y="1670"/>
                  </a:cubicBezTo>
                  <a:cubicBezTo>
                    <a:pt x="1169" y="1670"/>
                    <a:pt x="1325" y="1491"/>
                    <a:pt x="1325" y="1218"/>
                  </a:cubicBezTo>
                  <a:cubicBezTo>
                    <a:pt x="1259" y="754"/>
                    <a:pt x="1060" y="357"/>
                    <a:pt x="663" y="92"/>
                  </a:cubicBezTo>
                  <a:cubicBezTo>
                    <a:pt x="540" y="31"/>
                    <a:pt x="429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2996997" y="3010421"/>
              <a:ext cx="88319" cy="59615"/>
            </a:xfrm>
            <a:custGeom>
              <a:rect b="b" l="l" r="r" t="t"/>
              <a:pathLst>
                <a:path extrusionOk="0" h="4754" w="7043">
                  <a:moveTo>
                    <a:pt x="3201" y="0"/>
                  </a:moveTo>
                  <a:cubicBezTo>
                    <a:pt x="2539" y="0"/>
                    <a:pt x="3466" y="729"/>
                    <a:pt x="3731" y="1060"/>
                  </a:cubicBezTo>
                  <a:cubicBezTo>
                    <a:pt x="3810" y="1166"/>
                    <a:pt x="3720" y="1198"/>
                    <a:pt x="3541" y="1198"/>
                  </a:cubicBezTo>
                  <a:cubicBezTo>
                    <a:pt x="3273" y="1198"/>
                    <a:pt x="2804" y="1126"/>
                    <a:pt x="2406" y="1126"/>
                  </a:cubicBezTo>
                  <a:cubicBezTo>
                    <a:pt x="1744" y="1126"/>
                    <a:pt x="1015" y="1391"/>
                    <a:pt x="552" y="1855"/>
                  </a:cubicBezTo>
                  <a:cubicBezTo>
                    <a:pt x="0" y="2284"/>
                    <a:pt x="583" y="4754"/>
                    <a:pt x="1565" y="4754"/>
                  </a:cubicBezTo>
                  <a:cubicBezTo>
                    <a:pt x="1644" y="4754"/>
                    <a:pt x="1726" y="4737"/>
                    <a:pt x="1810" y="4703"/>
                  </a:cubicBezTo>
                  <a:cubicBezTo>
                    <a:pt x="2258" y="4418"/>
                    <a:pt x="2731" y="4283"/>
                    <a:pt x="3214" y="4283"/>
                  </a:cubicBezTo>
                  <a:cubicBezTo>
                    <a:pt x="3516" y="4283"/>
                    <a:pt x="3822" y="4336"/>
                    <a:pt x="4128" y="4438"/>
                  </a:cubicBezTo>
                  <a:cubicBezTo>
                    <a:pt x="4625" y="4504"/>
                    <a:pt x="5122" y="4537"/>
                    <a:pt x="5610" y="4537"/>
                  </a:cubicBezTo>
                  <a:cubicBezTo>
                    <a:pt x="6099" y="4537"/>
                    <a:pt x="6579" y="4504"/>
                    <a:pt x="7042" y="4438"/>
                  </a:cubicBezTo>
                  <a:lnTo>
                    <a:pt x="6910" y="1722"/>
                  </a:lnTo>
                  <a:cubicBezTo>
                    <a:pt x="6910" y="1722"/>
                    <a:pt x="5850" y="1126"/>
                    <a:pt x="5519" y="861"/>
                  </a:cubicBezTo>
                  <a:cubicBezTo>
                    <a:pt x="4791" y="464"/>
                    <a:pt x="3996" y="133"/>
                    <a:pt x="3201" y="0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3076162" y="2978030"/>
              <a:ext cx="243364" cy="98013"/>
            </a:xfrm>
            <a:custGeom>
              <a:rect b="b" l="l" r="r" t="t"/>
              <a:pathLst>
                <a:path extrusionOk="0" h="7816" w="19407">
                  <a:moveTo>
                    <a:pt x="18346" y="0"/>
                  </a:moveTo>
                  <a:lnTo>
                    <a:pt x="9935" y="3113"/>
                  </a:lnTo>
                  <a:lnTo>
                    <a:pt x="1" y="3577"/>
                  </a:lnTo>
                  <a:lnTo>
                    <a:pt x="200" y="7352"/>
                  </a:lnTo>
                  <a:lnTo>
                    <a:pt x="10001" y="7816"/>
                  </a:lnTo>
                  <a:lnTo>
                    <a:pt x="19406" y="5829"/>
                  </a:lnTo>
                  <a:lnTo>
                    <a:pt x="18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3218190" y="3752902"/>
              <a:ext cx="137037" cy="71491"/>
            </a:xfrm>
            <a:custGeom>
              <a:rect b="b" l="l" r="r" t="t"/>
              <a:pathLst>
                <a:path extrusionOk="0" h="5701" w="10928">
                  <a:moveTo>
                    <a:pt x="6093" y="1"/>
                  </a:moveTo>
                  <a:cubicBezTo>
                    <a:pt x="5630" y="597"/>
                    <a:pt x="4967" y="994"/>
                    <a:pt x="4239" y="1126"/>
                  </a:cubicBezTo>
                  <a:cubicBezTo>
                    <a:pt x="2848" y="1458"/>
                    <a:pt x="0" y="3180"/>
                    <a:pt x="596" y="4570"/>
                  </a:cubicBezTo>
                  <a:cubicBezTo>
                    <a:pt x="946" y="5387"/>
                    <a:pt x="1912" y="5701"/>
                    <a:pt x="2918" y="5701"/>
                  </a:cubicBezTo>
                  <a:cubicBezTo>
                    <a:pt x="3626" y="5701"/>
                    <a:pt x="4354" y="5545"/>
                    <a:pt x="4901" y="5299"/>
                  </a:cubicBezTo>
                  <a:cubicBezTo>
                    <a:pt x="5828" y="4902"/>
                    <a:pt x="6822" y="4637"/>
                    <a:pt x="7881" y="4438"/>
                  </a:cubicBezTo>
                  <a:lnTo>
                    <a:pt x="8213" y="4968"/>
                  </a:lnTo>
                  <a:lnTo>
                    <a:pt x="10862" y="4305"/>
                  </a:lnTo>
                  <a:lnTo>
                    <a:pt x="10928" y="530"/>
                  </a:lnTo>
                  <a:lnTo>
                    <a:pt x="10266" y="199"/>
                  </a:lnTo>
                  <a:lnTo>
                    <a:pt x="6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3417513" y="3800240"/>
              <a:ext cx="115443" cy="105800"/>
            </a:xfrm>
            <a:custGeom>
              <a:rect b="b" l="l" r="r" t="t"/>
              <a:pathLst>
                <a:path extrusionOk="0" h="8437" w="9206">
                  <a:moveTo>
                    <a:pt x="265" y="1"/>
                  </a:moveTo>
                  <a:cubicBezTo>
                    <a:pt x="133" y="1325"/>
                    <a:pt x="0" y="4239"/>
                    <a:pt x="0" y="4239"/>
                  </a:cubicBezTo>
                  <a:cubicBezTo>
                    <a:pt x="662" y="4637"/>
                    <a:pt x="1325" y="5034"/>
                    <a:pt x="2053" y="5431"/>
                  </a:cubicBezTo>
                  <a:cubicBezTo>
                    <a:pt x="2119" y="5431"/>
                    <a:pt x="2318" y="4968"/>
                    <a:pt x="2318" y="4968"/>
                  </a:cubicBezTo>
                  <a:lnTo>
                    <a:pt x="2914" y="6028"/>
                  </a:lnTo>
                  <a:cubicBezTo>
                    <a:pt x="3643" y="7153"/>
                    <a:pt x="4769" y="8014"/>
                    <a:pt x="6093" y="8412"/>
                  </a:cubicBezTo>
                  <a:cubicBezTo>
                    <a:pt x="6218" y="8428"/>
                    <a:pt x="6344" y="8437"/>
                    <a:pt x="6468" y="8437"/>
                  </a:cubicBezTo>
                  <a:cubicBezTo>
                    <a:pt x="7331" y="8437"/>
                    <a:pt x="8155" y="8038"/>
                    <a:pt x="8676" y="7286"/>
                  </a:cubicBezTo>
                  <a:cubicBezTo>
                    <a:pt x="9206" y="6292"/>
                    <a:pt x="7352" y="3378"/>
                    <a:pt x="6689" y="2849"/>
                  </a:cubicBezTo>
                  <a:cubicBezTo>
                    <a:pt x="6093" y="2319"/>
                    <a:pt x="5696" y="1656"/>
                    <a:pt x="5365" y="928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3288778" y="3280344"/>
              <a:ext cx="90539" cy="486452"/>
            </a:xfrm>
            <a:custGeom>
              <a:rect b="b" l="l" r="r" t="t"/>
              <a:pathLst>
                <a:path extrusionOk="0" h="38792" w="7220">
                  <a:moveTo>
                    <a:pt x="795" y="0"/>
                  </a:moveTo>
                  <a:cubicBezTo>
                    <a:pt x="663" y="132"/>
                    <a:pt x="67" y="14769"/>
                    <a:pt x="133" y="16889"/>
                  </a:cubicBezTo>
                  <a:cubicBezTo>
                    <a:pt x="199" y="19074"/>
                    <a:pt x="1" y="37751"/>
                    <a:pt x="1" y="37751"/>
                  </a:cubicBezTo>
                  <a:cubicBezTo>
                    <a:pt x="1075" y="38439"/>
                    <a:pt x="2318" y="38792"/>
                    <a:pt x="3564" y="38792"/>
                  </a:cubicBezTo>
                  <a:cubicBezTo>
                    <a:pt x="4238" y="38792"/>
                    <a:pt x="4913" y="38688"/>
                    <a:pt x="5564" y="38479"/>
                  </a:cubicBezTo>
                  <a:lnTo>
                    <a:pt x="7220" y="10928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3351064" y="3261233"/>
              <a:ext cx="142028" cy="560651"/>
            </a:xfrm>
            <a:custGeom>
              <a:rect b="b" l="l" r="r" t="t"/>
              <a:pathLst>
                <a:path extrusionOk="0" h="44709" w="11326">
                  <a:moveTo>
                    <a:pt x="8213" y="1"/>
                  </a:moveTo>
                  <a:lnTo>
                    <a:pt x="1" y="1259"/>
                  </a:lnTo>
                  <a:lnTo>
                    <a:pt x="1590" y="13644"/>
                  </a:lnTo>
                  <a:cubicBezTo>
                    <a:pt x="2054" y="17419"/>
                    <a:pt x="5365" y="44573"/>
                    <a:pt x="5365" y="44573"/>
                  </a:cubicBezTo>
                  <a:cubicBezTo>
                    <a:pt x="6136" y="44669"/>
                    <a:pt x="6823" y="44709"/>
                    <a:pt x="7433" y="44709"/>
                  </a:cubicBezTo>
                  <a:cubicBezTo>
                    <a:pt x="10173" y="44709"/>
                    <a:pt x="11326" y="43911"/>
                    <a:pt x="11326" y="43911"/>
                  </a:cubicBezTo>
                  <a:cubicBezTo>
                    <a:pt x="11326" y="43911"/>
                    <a:pt x="10068" y="21525"/>
                    <a:pt x="10001" y="21327"/>
                  </a:cubicBezTo>
                  <a:cubicBezTo>
                    <a:pt x="9935" y="21062"/>
                    <a:pt x="8809" y="11657"/>
                    <a:pt x="8743" y="9339"/>
                  </a:cubicBezTo>
                  <a:cubicBezTo>
                    <a:pt x="8611" y="7087"/>
                    <a:pt x="8213" y="1"/>
                    <a:pt x="8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3282959" y="2968888"/>
              <a:ext cx="191862" cy="320886"/>
            </a:xfrm>
            <a:custGeom>
              <a:rect b="b" l="l" r="r" t="t"/>
              <a:pathLst>
                <a:path extrusionOk="0" h="25589" w="15300">
                  <a:moveTo>
                    <a:pt x="10730" y="1"/>
                  </a:moveTo>
                  <a:lnTo>
                    <a:pt x="4571" y="200"/>
                  </a:lnTo>
                  <a:lnTo>
                    <a:pt x="1855" y="729"/>
                  </a:lnTo>
                  <a:cubicBezTo>
                    <a:pt x="1855" y="729"/>
                    <a:pt x="1193" y="4173"/>
                    <a:pt x="597" y="8346"/>
                  </a:cubicBezTo>
                  <a:cubicBezTo>
                    <a:pt x="1" y="12518"/>
                    <a:pt x="862" y="24572"/>
                    <a:pt x="862" y="24572"/>
                  </a:cubicBezTo>
                  <a:cubicBezTo>
                    <a:pt x="2680" y="25458"/>
                    <a:pt x="8826" y="25589"/>
                    <a:pt x="12309" y="25589"/>
                  </a:cubicBezTo>
                  <a:cubicBezTo>
                    <a:pt x="13776" y="25589"/>
                    <a:pt x="14770" y="25566"/>
                    <a:pt x="14770" y="25566"/>
                  </a:cubicBezTo>
                  <a:cubicBezTo>
                    <a:pt x="15300" y="19605"/>
                    <a:pt x="15300" y="2650"/>
                    <a:pt x="15300" y="2650"/>
                  </a:cubicBezTo>
                  <a:lnTo>
                    <a:pt x="107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3318673" y="2968888"/>
              <a:ext cx="98853" cy="319770"/>
            </a:xfrm>
            <a:custGeom>
              <a:rect b="b" l="l" r="r" t="t"/>
              <a:pathLst>
                <a:path extrusionOk="0" h="25500" w="7883">
                  <a:moveTo>
                    <a:pt x="7882" y="1"/>
                  </a:moveTo>
                  <a:lnTo>
                    <a:pt x="3511" y="200"/>
                  </a:lnTo>
                  <a:lnTo>
                    <a:pt x="2451" y="796"/>
                  </a:lnTo>
                  <a:cubicBezTo>
                    <a:pt x="1" y="9538"/>
                    <a:pt x="133" y="20135"/>
                    <a:pt x="266" y="25234"/>
                  </a:cubicBezTo>
                  <a:cubicBezTo>
                    <a:pt x="1127" y="25367"/>
                    <a:pt x="2120" y="25433"/>
                    <a:pt x="3114" y="25499"/>
                  </a:cubicBezTo>
                  <a:cubicBezTo>
                    <a:pt x="3379" y="12916"/>
                    <a:pt x="7551" y="862"/>
                    <a:pt x="7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3346913" y="2948962"/>
              <a:ext cx="70613" cy="47639"/>
            </a:xfrm>
            <a:custGeom>
              <a:rect b="b" l="l" r="r" t="t"/>
              <a:pathLst>
                <a:path extrusionOk="0" h="3799" w="5631">
                  <a:moveTo>
                    <a:pt x="5299" y="0"/>
                  </a:moveTo>
                  <a:lnTo>
                    <a:pt x="1" y="795"/>
                  </a:lnTo>
                  <a:lnTo>
                    <a:pt x="266" y="2848"/>
                  </a:lnTo>
                  <a:cubicBezTo>
                    <a:pt x="363" y="3430"/>
                    <a:pt x="850" y="3799"/>
                    <a:pt x="1390" y="3799"/>
                  </a:cubicBezTo>
                  <a:cubicBezTo>
                    <a:pt x="1588" y="3799"/>
                    <a:pt x="1792" y="3750"/>
                    <a:pt x="1988" y="3643"/>
                  </a:cubicBezTo>
                  <a:lnTo>
                    <a:pt x="5630" y="1590"/>
                  </a:lnTo>
                  <a:lnTo>
                    <a:pt x="5299" y="0"/>
                  </a:ln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3318673" y="2840165"/>
              <a:ext cx="111305" cy="131231"/>
            </a:xfrm>
            <a:custGeom>
              <a:rect b="b" l="l" r="r" t="t"/>
              <a:pathLst>
                <a:path extrusionOk="0" h="10465" w="8876">
                  <a:moveTo>
                    <a:pt x="4173" y="0"/>
                  </a:moveTo>
                  <a:cubicBezTo>
                    <a:pt x="1590" y="0"/>
                    <a:pt x="1" y="2318"/>
                    <a:pt x="1" y="5233"/>
                  </a:cubicBezTo>
                  <a:cubicBezTo>
                    <a:pt x="1" y="8080"/>
                    <a:pt x="1590" y="10465"/>
                    <a:pt x="4173" y="10465"/>
                  </a:cubicBezTo>
                  <a:cubicBezTo>
                    <a:pt x="6756" y="10465"/>
                    <a:pt x="8876" y="8080"/>
                    <a:pt x="8876" y="5233"/>
                  </a:cubicBezTo>
                  <a:cubicBezTo>
                    <a:pt x="8876" y="2318"/>
                    <a:pt x="6756" y="0"/>
                    <a:pt x="4173" y="0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6"/>
            <p:cNvSpPr/>
            <p:nvPr/>
          </p:nvSpPr>
          <p:spPr>
            <a:xfrm>
              <a:off x="3306221" y="2829193"/>
              <a:ext cx="142856" cy="126441"/>
            </a:xfrm>
            <a:custGeom>
              <a:rect b="b" l="l" r="r" t="t"/>
              <a:pathLst>
                <a:path extrusionOk="0" h="10083" w="11392">
                  <a:moveTo>
                    <a:pt x="5408" y="0"/>
                  </a:moveTo>
                  <a:cubicBezTo>
                    <a:pt x="5262" y="0"/>
                    <a:pt x="5115" y="5"/>
                    <a:pt x="4968" y="14"/>
                  </a:cubicBezTo>
                  <a:cubicBezTo>
                    <a:pt x="3047" y="213"/>
                    <a:pt x="596" y="1670"/>
                    <a:pt x="398" y="3061"/>
                  </a:cubicBezTo>
                  <a:cubicBezTo>
                    <a:pt x="0" y="5578"/>
                    <a:pt x="5497" y="5710"/>
                    <a:pt x="5497" y="5710"/>
                  </a:cubicBezTo>
                  <a:cubicBezTo>
                    <a:pt x="5497" y="5710"/>
                    <a:pt x="4850" y="8625"/>
                    <a:pt x="6309" y="8625"/>
                  </a:cubicBezTo>
                  <a:cubicBezTo>
                    <a:pt x="6325" y="8625"/>
                    <a:pt x="6342" y="8625"/>
                    <a:pt x="6358" y="8624"/>
                  </a:cubicBezTo>
                  <a:cubicBezTo>
                    <a:pt x="7882" y="8624"/>
                    <a:pt x="7286" y="9154"/>
                    <a:pt x="7683" y="9816"/>
                  </a:cubicBezTo>
                  <a:cubicBezTo>
                    <a:pt x="7801" y="9993"/>
                    <a:pt x="7983" y="10083"/>
                    <a:pt x="8200" y="10083"/>
                  </a:cubicBezTo>
                  <a:cubicBezTo>
                    <a:pt x="8714" y="10083"/>
                    <a:pt x="9423" y="9582"/>
                    <a:pt x="9935" y="8558"/>
                  </a:cubicBezTo>
                  <a:cubicBezTo>
                    <a:pt x="10597" y="7101"/>
                    <a:pt x="11392" y="3856"/>
                    <a:pt x="10200" y="2266"/>
                  </a:cubicBezTo>
                  <a:cubicBezTo>
                    <a:pt x="9032" y="791"/>
                    <a:pt x="7293" y="0"/>
                    <a:pt x="5408" y="0"/>
                  </a:cubicBezTo>
                  <a:close/>
                </a:path>
              </a:pathLst>
            </a:custGeom>
            <a:solidFill>
              <a:srgbClr val="9D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6"/>
            <p:cNvSpPr/>
            <p:nvPr/>
          </p:nvSpPr>
          <p:spPr>
            <a:xfrm>
              <a:off x="3356883" y="3265384"/>
              <a:ext cx="113788" cy="64794"/>
            </a:xfrm>
            <a:custGeom>
              <a:rect b="b" l="l" r="r" t="t"/>
              <a:pathLst>
                <a:path extrusionOk="0" h="5167" w="9074">
                  <a:moveTo>
                    <a:pt x="9008" y="1"/>
                  </a:moveTo>
                  <a:lnTo>
                    <a:pt x="133" y="663"/>
                  </a:lnTo>
                  <a:lnTo>
                    <a:pt x="0" y="4504"/>
                  </a:lnTo>
                  <a:lnTo>
                    <a:pt x="8279" y="5167"/>
                  </a:lnTo>
                  <a:cubicBezTo>
                    <a:pt x="8743" y="5167"/>
                    <a:pt x="9074" y="4769"/>
                    <a:pt x="9074" y="4372"/>
                  </a:cubicBezTo>
                  <a:lnTo>
                    <a:pt x="90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6"/>
            <p:cNvSpPr/>
            <p:nvPr/>
          </p:nvSpPr>
          <p:spPr>
            <a:xfrm>
              <a:off x="3483123" y="3311067"/>
              <a:ext cx="69773" cy="93247"/>
            </a:xfrm>
            <a:custGeom>
              <a:rect b="b" l="l" r="r" t="t"/>
              <a:pathLst>
                <a:path extrusionOk="0" h="7436" w="5564">
                  <a:moveTo>
                    <a:pt x="4438" y="0"/>
                  </a:moveTo>
                  <a:lnTo>
                    <a:pt x="1921" y="199"/>
                  </a:lnTo>
                  <a:cubicBezTo>
                    <a:pt x="1921" y="199"/>
                    <a:pt x="1192" y="1259"/>
                    <a:pt x="994" y="1656"/>
                  </a:cubicBezTo>
                  <a:cubicBezTo>
                    <a:pt x="530" y="2385"/>
                    <a:pt x="199" y="3246"/>
                    <a:pt x="0" y="4107"/>
                  </a:cubicBezTo>
                  <a:cubicBezTo>
                    <a:pt x="0" y="4268"/>
                    <a:pt x="48" y="4331"/>
                    <a:pt x="124" y="4331"/>
                  </a:cubicBezTo>
                  <a:cubicBezTo>
                    <a:pt x="361" y="4331"/>
                    <a:pt x="876" y="3727"/>
                    <a:pt x="1126" y="3577"/>
                  </a:cubicBezTo>
                  <a:cubicBezTo>
                    <a:pt x="1207" y="3528"/>
                    <a:pt x="1300" y="3503"/>
                    <a:pt x="1395" y="3503"/>
                  </a:cubicBezTo>
                  <a:cubicBezTo>
                    <a:pt x="1685" y="3503"/>
                    <a:pt x="1987" y="3739"/>
                    <a:pt x="1987" y="4239"/>
                  </a:cubicBezTo>
                  <a:cubicBezTo>
                    <a:pt x="1788" y="5233"/>
                    <a:pt x="1590" y="6160"/>
                    <a:pt x="1259" y="7087"/>
                  </a:cubicBezTo>
                  <a:cubicBezTo>
                    <a:pt x="1218" y="7329"/>
                    <a:pt x="1466" y="7436"/>
                    <a:pt x="1847" y="7436"/>
                  </a:cubicBezTo>
                  <a:cubicBezTo>
                    <a:pt x="2719" y="7436"/>
                    <a:pt x="4288" y="6877"/>
                    <a:pt x="4703" y="6094"/>
                  </a:cubicBezTo>
                  <a:cubicBezTo>
                    <a:pt x="5365" y="5034"/>
                    <a:pt x="5564" y="3776"/>
                    <a:pt x="5365" y="2583"/>
                  </a:cubicBezTo>
                  <a:cubicBezTo>
                    <a:pt x="5166" y="1391"/>
                    <a:pt x="4438" y="530"/>
                    <a:pt x="4438" y="0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6"/>
            <p:cNvSpPr/>
            <p:nvPr/>
          </p:nvSpPr>
          <p:spPr>
            <a:xfrm>
              <a:off x="3439107" y="3002119"/>
              <a:ext cx="114616" cy="323081"/>
            </a:xfrm>
            <a:custGeom>
              <a:rect b="b" l="l" r="r" t="t"/>
              <a:pathLst>
                <a:path extrusionOk="0" h="25764" w="9140">
                  <a:moveTo>
                    <a:pt x="2782" y="0"/>
                  </a:moveTo>
                  <a:cubicBezTo>
                    <a:pt x="2782" y="0"/>
                    <a:pt x="0" y="927"/>
                    <a:pt x="1590" y="5696"/>
                  </a:cubicBezTo>
                  <a:cubicBezTo>
                    <a:pt x="3179" y="10398"/>
                    <a:pt x="3974" y="13776"/>
                    <a:pt x="3974" y="13776"/>
                  </a:cubicBezTo>
                  <a:lnTo>
                    <a:pt x="4437" y="25697"/>
                  </a:lnTo>
                  <a:lnTo>
                    <a:pt x="9007" y="25763"/>
                  </a:lnTo>
                  <a:cubicBezTo>
                    <a:pt x="9007" y="25763"/>
                    <a:pt x="9140" y="13445"/>
                    <a:pt x="9074" y="13047"/>
                  </a:cubicBezTo>
                  <a:cubicBezTo>
                    <a:pt x="9007" y="12650"/>
                    <a:pt x="5762" y="2980"/>
                    <a:pt x="5762" y="2980"/>
                  </a:cubicBezTo>
                  <a:cubicBezTo>
                    <a:pt x="5762" y="2980"/>
                    <a:pt x="4901" y="398"/>
                    <a:pt x="2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6"/>
            <p:cNvSpPr/>
            <p:nvPr/>
          </p:nvSpPr>
          <p:spPr>
            <a:xfrm>
              <a:off x="3290446" y="3245458"/>
              <a:ext cx="31563" cy="70600"/>
            </a:xfrm>
            <a:custGeom>
              <a:rect b="b" l="l" r="r" t="t"/>
              <a:pathLst>
                <a:path extrusionOk="0" h="5630" w="2517">
                  <a:moveTo>
                    <a:pt x="132" y="0"/>
                  </a:moveTo>
                  <a:lnTo>
                    <a:pt x="0" y="4438"/>
                  </a:lnTo>
                  <a:cubicBezTo>
                    <a:pt x="0" y="4769"/>
                    <a:pt x="265" y="5100"/>
                    <a:pt x="596" y="5166"/>
                  </a:cubicBezTo>
                  <a:lnTo>
                    <a:pt x="2451" y="5630"/>
                  </a:lnTo>
                  <a:lnTo>
                    <a:pt x="2517" y="265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6"/>
            <p:cNvSpPr/>
            <p:nvPr/>
          </p:nvSpPr>
          <p:spPr>
            <a:xfrm>
              <a:off x="1210825" y="3111180"/>
              <a:ext cx="172764" cy="125613"/>
            </a:xfrm>
            <a:custGeom>
              <a:rect b="b" l="l" r="r" t="t"/>
              <a:pathLst>
                <a:path extrusionOk="0" h="10017" w="13777">
                  <a:moveTo>
                    <a:pt x="9060" y="0"/>
                  </a:moveTo>
                  <a:cubicBezTo>
                    <a:pt x="8677" y="0"/>
                    <a:pt x="8263" y="35"/>
                    <a:pt x="7816" y="112"/>
                  </a:cubicBezTo>
                  <a:cubicBezTo>
                    <a:pt x="7816" y="112"/>
                    <a:pt x="1" y="1701"/>
                    <a:pt x="4438" y="9914"/>
                  </a:cubicBezTo>
                  <a:cubicBezTo>
                    <a:pt x="4751" y="9983"/>
                    <a:pt x="5065" y="10016"/>
                    <a:pt x="5376" y="10016"/>
                  </a:cubicBezTo>
                  <a:cubicBezTo>
                    <a:pt x="6248" y="10016"/>
                    <a:pt x="7101" y="9757"/>
                    <a:pt x="7882" y="9318"/>
                  </a:cubicBezTo>
                  <a:cubicBezTo>
                    <a:pt x="8677" y="8788"/>
                    <a:pt x="9273" y="7993"/>
                    <a:pt x="9736" y="7066"/>
                  </a:cubicBezTo>
                  <a:cubicBezTo>
                    <a:pt x="9736" y="7066"/>
                    <a:pt x="10104" y="7223"/>
                    <a:pt x="10516" y="7223"/>
                  </a:cubicBezTo>
                  <a:cubicBezTo>
                    <a:pt x="10904" y="7223"/>
                    <a:pt x="11331" y="7083"/>
                    <a:pt x="11525" y="6536"/>
                  </a:cubicBezTo>
                  <a:cubicBezTo>
                    <a:pt x="11988" y="5344"/>
                    <a:pt x="13644" y="5410"/>
                    <a:pt x="13776" y="4350"/>
                  </a:cubicBezTo>
                  <a:cubicBezTo>
                    <a:pt x="13776" y="4350"/>
                    <a:pt x="13330" y="0"/>
                    <a:pt x="9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56"/>
          <p:cNvSpPr/>
          <p:nvPr/>
        </p:nvSpPr>
        <p:spPr>
          <a:xfrm>
            <a:off x="6001561" y="2377882"/>
            <a:ext cx="17" cy="1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BBC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6"/>
          <p:cNvSpPr/>
          <p:nvPr/>
        </p:nvSpPr>
        <p:spPr>
          <a:xfrm>
            <a:off x="5703432" y="2344866"/>
            <a:ext cx="17" cy="1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BBC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6"/>
          <p:cNvSpPr/>
          <p:nvPr/>
        </p:nvSpPr>
        <p:spPr>
          <a:xfrm>
            <a:off x="5582426" y="2415283"/>
            <a:ext cx="17" cy="17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BBC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6"/>
          <p:cNvSpPr/>
          <p:nvPr/>
        </p:nvSpPr>
        <p:spPr>
          <a:xfrm>
            <a:off x="5462517" y="2486780"/>
            <a:ext cx="17" cy="17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BBC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5" name="Google Shape;1195;p56"/>
          <p:cNvGrpSpPr/>
          <p:nvPr/>
        </p:nvGrpSpPr>
        <p:grpSpPr>
          <a:xfrm>
            <a:off x="5057665" y="2457052"/>
            <a:ext cx="3311340" cy="2417003"/>
            <a:chOff x="5057665" y="2457052"/>
            <a:chExt cx="3311340" cy="2417003"/>
          </a:xfrm>
        </p:grpSpPr>
        <p:sp>
          <p:nvSpPr>
            <p:cNvPr id="1196" name="Google Shape;1196;p56"/>
            <p:cNvSpPr/>
            <p:nvPr/>
          </p:nvSpPr>
          <p:spPr>
            <a:xfrm>
              <a:off x="5804640" y="3204061"/>
              <a:ext cx="293745" cy="210124"/>
            </a:xfrm>
            <a:custGeom>
              <a:rect b="b" l="l" r="r" t="t"/>
              <a:pathLst>
                <a:path extrusionOk="0" h="12461" w="17420">
                  <a:moveTo>
                    <a:pt x="17420" y="0"/>
                  </a:moveTo>
                  <a:lnTo>
                    <a:pt x="1" y="10047"/>
                  </a:lnTo>
                  <a:lnTo>
                    <a:pt x="1" y="12461"/>
                  </a:lnTo>
                  <a:lnTo>
                    <a:pt x="17420" y="2414"/>
                  </a:lnTo>
                  <a:lnTo>
                    <a:pt x="17420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6"/>
            <p:cNvSpPr/>
            <p:nvPr/>
          </p:nvSpPr>
          <p:spPr>
            <a:xfrm>
              <a:off x="5537319" y="3050038"/>
              <a:ext cx="561066" cy="323456"/>
            </a:xfrm>
            <a:custGeom>
              <a:rect b="b" l="l" r="r" t="t"/>
              <a:pathLst>
                <a:path extrusionOk="0" h="19182" w="33273">
                  <a:moveTo>
                    <a:pt x="17419" y="1"/>
                  </a:moveTo>
                  <a:lnTo>
                    <a:pt x="0" y="10047"/>
                  </a:lnTo>
                  <a:lnTo>
                    <a:pt x="15854" y="19181"/>
                  </a:lnTo>
                  <a:lnTo>
                    <a:pt x="33273" y="9134"/>
                  </a:lnTo>
                  <a:lnTo>
                    <a:pt x="17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6"/>
            <p:cNvSpPr/>
            <p:nvPr/>
          </p:nvSpPr>
          <p:spPr>
            <a:xfrm>
              <a:off x="5537319" y="3219456"/>
              <a:ext cx="267338" cy="194728"/>
            </a:xfrm>
            <a:custGeom>
              <a:rect b="b" l="l" r="r" t="t"/>
              <a:pathLst>
                <a:path extrusionOk="0" h="11548" w="15854">
                  <a:moveTo>
                    <a:pt x="0" y="0"/>
                  </a:moveTo>
                  <a:lnTo>
                    <a:pt x="0" y="2414"/>
                  </a:lnTo>
                  <a:lnTo>
                    <a:pt x="15854" y="11548"/>
                  </a:lnTo>
                  <a:lnTo>
                    <a:pt x="15854" y="9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6"/>
            <p:cNvSpPr/>
            <p:nvPr/>
          </p:nvSpPr>
          <p:spPr>
            <a:xfrm>
              <a:off x="5513122" y="2713412"/>
              <a:ext cx="350942" cy="525857"/>
            </a:xfrm>
            <a:custGeom>
              <a:rect b="b" l="l" r="r" t="t"/>
              <a:pathLst>
                <a:path extrusionOk="0" h="31185" w="20812">
                  <a:moveTo>
                    <a:pt x="17419" y="0"/>
                  </a:moveTo>
                  <a:lnTo>
                    <a:pt x="0" y="10112"/>
                  </a:lnTo>
                  <a:lnTo>
                    <a:pt x="3393" y="31185"/>
                  </a:lnTo>
                  <a:lnTo>
                    <a:pt x="20812" y="21138"/>
                  </a:lnTo>
                  <a:lnTo>
                    <a:pt x="17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6"/>
            <p:cNvSpPr/>
            <p:nvPr/>
          </p:nvSpPr>
          <p:spPr>
            <a:xfrm>
              <a:off x="5480105" y="2694712"/>
              <a:ext cx="326762" cy="189231"/>
            </a:xfrm>
            <a:custGeom>
              <a:rect b="b" l="l" r="r" t="t"/>
              <a:pathLst>
                <a:path extrusionOk="0" h="11222" w="19378">
                  <a:moveTo>
                    <a:pt x="17420" y="0"/>
                  </a:moveTo>
                  <a:lnTo>
                    <a:pt x="1" y="10047"/>
                  </a:lnTo>
                  <a:lnTo>
                    <a:pt x="1958" y="11221"/>
                  </a:lnTo>
                  <a:lnTo>
                    <a:pt x="19377" y="1109"/>
                  </a:lnTo>
                  <a:lnTo>
                    <a:pt x="1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6"/>
            <p:cNvSpPr/>
            <p:nvPr/>
          </p:nvSpPr>
          <p:spPr>
            <a:xfrm>
              <a:off x="5480105" y="2864129"/>
              <a:ext cx="90231" cy="375140"/>
            </a:xfrm>
            <a:custGeom>
              <a:rect b="b" l="l" r="r" t="t"/>
              <a:pathLst>
                <a:path extrusionOk="0" h="22247" w="5351">
                  <a:moveTo>
                    <a:pt x="1" y="0"/>
                  </a:moveTo>
                  <a:lnTo>
                    <a:pt x="3393" y="21072"/>
                  </a:lnTo>
                  <a:lnTo>
                    <a:pt x="5351" y="22247"/>
                  </a:lnTo>
                  <a:lnTo>
                    <a:pt x="1958" y="1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6"/>
            <p:cNvSpPr/>
            <p:nvPr/>
          </p:nvSpPr>
          <p:spPr>
            <a:xfrm>
              <a:off x="5639624" y="3165547"/>
              <a:ext cx="108932" cy="107836"/>
            </a:xfrm>
            <a:custGeom>
              <a:rect b="b" l="l" r="r" t="t"/>
              <a:pathLst>
                <a:path extrusionOk="0" h="6395" w="6460">
                  <a:moveTo>
                    <a:pt x="1958" y="1"/>
                  </a:moveTo>
                  <a:lnTo>
                    <a:pt x="653" y="2154"/>
                  </a:lnTo>
                  <a:cubicBezTo>
                    <a:pt x="653" y="2154"/>
                    <a:pt x="1" y="5155"/>
                    <a:pt x="1958" y="6264"/>
                  </a:cubicBezTo>
                  <a:cubicBezTo>
                    <a:pt x="2126" y="6354"/>
                    <a:pt x="2299" y="6395"/>
                    <a:pt x="2474" y="6395"/>
                  </a:cubicBezTo>
                  <a:cubicBezTo>
                    <a:pt x="4334" y="6395"/>
                    <a:pt x="6459" y="1762"/>
                    <a:pt x="6459" y="1762"/>
                  </a:cubicBezTo>
                  <a:lnTo>
                    <a:pt x="19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6"/>
            <p:cNvSpPr/>
            <p:nvPr/>
          </p:nvSpPr>
          <p:spPr>
            <a:xfrm>
              <a:off x="5614330" y="2694712"/>
              <a:ext cx="316846" cy="528066"/>
            </a:xfrm>
            <a:custGeom>
              <a:rect b="b" l="l" r="r" t="t"/>
              <a:pathLst>
                <a:path extrusionOk="0" h="31316" w="18790">
                  <a:moveTo>
                    <a:pt x="4893" y="0"/>
                  </a:moveTo>
                  <a:lnTo>
                    <a:pt x="0" y="3327"/>
                  </a:lnTo>
                  <a:cubicBezTo>
                    <a:pt x="0" y="3327"/>
                    <a:pt x="914" y="24661"/>
                    <a:pt x="1696" y="31315"/>
                  </a:cubicBezTo>
                  <a:cubicBezTo>
                    <a:pt x="1696" y="31315"/>
                    <a:pt x="1766" y="31316"/>
                    <a:pt x="1896" y="31316"/>
                  </a:cubicBezTo>
                  <a:cubicBezTo>
                    <a:pt x="3520" y="31316"/>
                    <a:pt x="14595" y="31260"/>
                    <a:pt x="17615" y="29749"/>
                  </a:cubicBezTo>
                  <a:cubicBezTo>
                    <a:pt x="17615" y="29749"/>
                    <a:pt x="18789" y="15853"/>
                    <a:pt x="18072" y="10634"/>
                  </a:cubicBezTo>
                  <a:cubicBezTo>
                    <a:pt x="17354" y="5350"/>
                    <a:pt x="16897" y="1696"/>
                    <a:pt x="16897" y="1696"/>
                  </a:cubicBezTo>
                  <a:lnTo>
                    <a:pt x="13570" y="26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6"/>
            <p:cNvSpPr/>
            <p:nvPr/>
          </p:nvSpPr>
          <p:spPr>
            <a:xfrm>
              <a:off x="5712234" y="2695808"/>
              <a:ext cx="166129" cy="540173"/>
            </a:xfrm>
            <a:custGeom>
              <a:rect b="b" l="l" r="r" t="t"/>
              <a:pathLst>
                <a:path extrusionOk="0" h="32034" w="9852">
                  <a:moveTo>
                    <a:pt x="1" y="0"/>
                  </a:moveTo>
                  <a:lnTo>
                    <a:pt x="1" y="0"/>
                  </a:lnTo>
                  <a:cubicBezTo>
                    <a:pt x="392" y="1044"/>
                    <a:pt x="5676" y="16180"/>
                    <a:pt x="5937" y="32033"/>
                  </a:cubicBezTo>
                  <a:cubicBezTo>
                    <a:pt x="7242" y="31968"/>
                    <a:pt x="8482" y="31837"/>
                    <a:pt x="9591" y="31642"/>
                  </a:cubicBezTo>
                  <a:cubicBezTo>
                    <a:pt x="9721" y="25313"/>
                    <a:pt x="9852" y="10374"/>
                    <a:pt x="8547" y="2740"/>
                  </a:cubicBezTo>
                  <a:lnTo>
                    <a:pt x="5546" y="1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6"/>
            <p:cNvSpPr/>
            <p:nvPr/>
          </p:nvSpPr>
          <p:spPr>
            <a:xfrm>
              <a:off x="5821149" y="2682605"/>
              <a:ext cx="46220" cy="94632"/>
            </a:xfrm>
            <a:custGeom>
              <a:rect b="b" l="l" r="r" t="t"/>
              <a:pathLst>
                <a:path extrusionOk="0" h="5612" w="2741">
                  <a:moveTo>
                    <a:pt x="196" y="1"/>
                  </a:moveTo>
                  <a:lnTo>
                    <a:pt x="0" y="4502"/>
                  </a:lnTo>
                  <a:lnTo>
                    <a:pt x="2740" y="5611"/>
                  </a:lnTo>
                  <a:lnTo>
                    <a:pt x="1631" y="979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6"/>
            <p:cNvSpPr/>
            <p:nvPr/>
          </p:nvSpPr>
          <p:spPr>
            <a:xfrm>
              <a:off x="5712234" y="2661695"/>
              <a:ext cx="119926" cy="96841"/>
            </a:xfrm>
            <a:custGeom>
              <a:rect b="b" l="l" r="r" t="t"/>
              <a:pathLst>
                <a:path extrusionOk="0" h="5743" w="7112">
                  <a:moveTo>
                    <a:pt x="457" y="1"/>
                  </a:moveTo>
                  <a:lnTo>
                    <a:pt x="1" y="1958"/>
                  </a:lnTo>
                  <a:lnTo>
                    <a:pt x="6459" y="5742"/>
                  </a:lnTo>
                  <a:lnTo>
                    <a:pt x="7112" y="1045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6"/>
            <p:cNvSpPr/>
            <p:nvPr/>
          </p:nvSpPr>
          <p:spPr>
            <a:xfrm>
              <a:off x="5692437" y="2477978"/>
              <a:ext cx="188135" cy="221152"/>
            </a:xfrm>
            <a:custGeom>
              <a:rect b="b" l="l" r="r" t="t"/>
              <a:pathLst>
                <a:path extrusionOk="0" h="13115" w="11157">
                  <a:moveTo>
                    <a:pt x="5872" y="1"/>
                  </a:moveTo>
                  <a:cubicBezTo>
                    <a:pt x="2610" y="1"/>
                    <a:pt x="0" y="2937"/>
                    <a:pt x="0" y="6590"/>
                  </a:cubicBezTo>
                  <a:cubicBezTo>
                    <a:pt x="0" y="10178"/>
                    <a:pt x="2675" y="13114"/>
                    <a:pt x="5937" y="13114"/>
                  </a:cubicBezTo>
                  <a:cubicBezTo>
                    <a:pt x="9199" y="13114"/>
                    <a:pt x="11156" y="10178"/>
                    <a:pt x="11156" y="6590"/>
                  </a:cubicBezTo>
                  <a:cubicBezTo>
                    <a:pt x="11156" y="2937"/>
                    <a:pt x="9134" y="1"/>
                    <a:pt x="5872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6"/>
            <p:cNvSpPr/>
            <p:nvPr/>
          </p:nvSpPr>
          <p:spPr>
            <a:xfrm>
              <a:off x="5696839" y="2678203"/>
              <a:ext cx="124327" cy="127632"/>
            </a:xfrm>
            <a:custGeom>
              <a:rect b="b" l="l" r="r" t="t"/>
              <a:pathLst>
                <a:path extrusionOk="0" h="7569" w="7373">
                  <a:moveTo>
                    <a:pt x="783" y="1"/>
                  </a:moveTo>
                  <a:lnTo>
                    <a:pt x="0" y="979"/>
                  </a:lnTo>
                  <a:lnTo>
                    <a:pt x="4436" y="7568"/>
                  </a:lnTo>
                  <a:lnTo>
                    <a:pt x="7372" y="4763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6"/>
            <p:cNvSpPr/>
            <p:nvPr/>
          </p:nvSpPr>
          <p:spPr>
            <a:xfrm>
              <a:off x="5660534" y="2457052"/>
              <a:ext cx="238537" cy="216767"/>
            </a:xfrm>
            <a:custGeom>
              <a:rect b="b" l="l" r="r" t="t"/>
              <a:pathLst>
                <a:path extrusionOk="0" h="12855" w="14146">
                  <a:moveTo>
                    <a:pt x="7283" y="1"/>
                  </a:moveTo>
                  <a:cubicBezTo>
                    <a:pt x="4472" y="1"/>
                    <a:pt x="1872" y="1748"/>
                    <a:pt x="783" y="4439"/>
                  </a:cubicBezTo>
                  <a:cubicBezTo>
                    <a:pt x="0" y="7505"/>
                    <a:pt x="979" y="10767"/>
                    <a:pt x="3458" y="12855"/>
                  </a:cubicBezTo>
                  <a:cubicBezTo>
                    <a:pt x="4437" y="12398"/>
                    <a:pt x="4697" y="9658"/>
                    <a:pt x="4697" y="9658"/>
                  </a:cubicBezTo>
                  <a:cubicBezTo>
                    <a:pt x="5807" y="9201"/>
                    <a:pt x="6720" y="8223"/>
                    <a:pt x="7046" y="6983"/>
                  </a:cubicBezTo>
                  <a:lnTo>
                    <a:pt x="10178" y="7766"/>
                  </a:lnTo>
                  <a:cubicBezTo>
                    <a:pt x="10237" y="7772"/>
                    <a:pt x="10290" y="7775"/>
                    <a:pt x="10338" y="7775"/>
                  </a:cubicBezTo>
                  <a:cubicBezTo>
                    <a:pt x="10819" y="7775"/>
                    <a:pt x="10765" y="7505"/>
                    <a:pt x="10765" y="7505"/>
                  </a:cubicBezTo>
                  <a:lnTo>
                    <a:pt x="10439" y="6983"/>
                  </a:lnTo>
                  <a:lnTo>
                    <a:pt x="10439" y="6983"/>
                  </a:lnTo>
                  <a:cubicBezTo>
                    <a:pt x="11482" y="7244"/>
                    <a:pt x="12526" y="7701"/>
                    <a:pt x="13505" y="8288"/>
                  </a:cubicBezTo>
                  <a:cubicBezTo>
                    <a:pt x="13552" y="8311"/>
                    <a:pt x="13603" y="8322"/>
                    <a:pt x="13655" y="8322"/>
                  </a:cubicBezTo>
                  <a:cubicBezTo>
                    <a:pt x="13892" y="8322"/>
                    <a:pt x="14145" y="8099"/>
                    <a:pt x="14092" y="7831"/>
                  </a:cubicBezTo>
                  <a:cubicBezTo>
                    <a:pt x="13570" y="2"/>
                    <a:pt x="7438" y="2"/>
                    <a:pt x="7438" y="2"/>
                  </a:cubicBezTo>
                  <a:cubicBezTo>
                    <a:pt x="7386" y="1"/>
                    <a:pt x="7335" y="1"/>
                    <a:pt x="7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6"/>
            <p:cNvSpPr/>
            <p:nvPr/>
          </p:nvSpPr>
          <p:spPr>
            <a:xfrm>
              <a:off x="6166577" y="3352569"/>
              <a:ext cx="1887791" cy="1100666"/>
            </a:xfrm>
            <a:custGeom>
              <a:rect b="b" l="l" r="r" t="t"/>
              <a:pathLst>
                <a:path extrusionOk="0" h="65273" w="111952">
                  <a:moveTo>
                    <a:pt x="67589" y="1"/>
                  </a:moveTo>
                  <a:cubicBezTo>
                    <a:pt x="66643" y="1"/>
                    <a:pt x="65697" y="261"/>
                    <a:pt x="64849" y="783"/>
                  </a:cubicBezTo>
                  <a:lnTo>
                    <a:pt x="1566" y="37383"/>
                  </a:lnTo>
                  <a:cubicBezTo>
                    <a:pt x="0" y="38296"/>
                    <a:pt x="0" y="40580"/>
                    <a:pt x="1566" y="41558"/>
                  </a:cubicBezTo>
                  <a:lnTo>
                    <a:pt x="40841" y="64392"/>
                  </a:lnTo>
                  <a:cubicBezTo>
                    <a:pt x="41852" y="64979"/>
                    <a:pt x="42977" y="65273"/>
                    <a:pt x="44102" y="65273"/>
                  </a:cubicBezTo>
                  <a:cubicBezTo>
                    <a:pt x="45228" y="65273"/>
                    <a:pt x="46353" y="64979"/>
                    <a:pt x="47364" y="64392"/>
                  </a:cubicBezTo>
                  <a:lnTo>
                    <a:pt x="110516" y="27858"/>
                  </a:lnTo>
                  <a:cubicBezTo>
                    <a:pt x="111952" y="27010"/>
                    <a:pt x="111952" y="24922"/>
                    <a:pt x="110516" y="24074"/>
                  </a:cubicBezTo>
                  <a:lnTo>
                    <a:pt x="70329" y="783"/>
                  </a:lnTo>
                  <a:cubicBezTo>
                    <a:pt x="69481" y="261"/>
                    <a:pt x="68535" y="1"/>
                    <a:pt x="67589" y="1"/>
                  </a:cubicBezTo>
                  <a:close/>
                </a:path>
              </a:pathLst>
            </a:custGeom>
            <a:solidFill>
              <a:srgbClr val="A3A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6"/>
            <p:cNvSpPr/>
            <p:nvPr/>
          </p:nvSpPr>
          <p:spPr>
            <a:xfrm>
              <a:off x="6173036" y="3790403"/>
              <a:ext cx="1874739" cy="713436"/>
            </a:xfrm>
            <a:custGeom>
              <a:rect b="b" l="l" r="r" t="t"/>
              <a:pathLst>
                <a:path extrusionOk="0" h="42309" w="111178">
                  <a:moveTo>
                    <a:pt x="9" y="13506"/>
                  </a:moveTo>
                  <a:lnTo>
                    <a:pt x="9" y="13506"/>
                  </a:lnTo>
                  <a:cubicBezTo>
                    <a:pt x="1" y="13613"/>
                    <a:pt x="1" y="13720"/>
                    <a:pt x="9" y="13825"/>
                  </a:cubicBezTo>
                  <a:lnTo>
                    <a:pt x="9" y="13825"/>
                  </a:lnTo>
                  <a:lnTo>
                    <a:pt x="9" y="13506"/>
                  </a:lnTo>
                  <a:close/>
                  <a:moveTo>
                    <a:pt x="111177" y="1"/>
                  </a:moveTo>
                  <a:cubicBezTo>
                    <a:pt x="111177" y="784"/>
                    <a:pt x="110786" y="1501"/>
                    <a:pt x="110133" y="1893"/>
                  </a:cubicBezTo>
                  <a:lnTo>
                    <a:pt x="46981" y="38362"/>
                  </a:lnTo>
                  <a:cubicBezTo>
                    <a:pt x="45970" y="38949"/>
                    <a:pt x="44845" y="39243"/>
                    <a:pt x="43719" y="39243"/>
                  </a:cubicBezTo>
                  <a:cubicBezTo>
                    <a:pt x="42594" y="39243"/>
                    <a:pt x="41469" y="38949"/>
                    <a:pt x="40458" y="38362"/>
                  </a:cubicBezTo>
                  <a:lnTo>
                    <a:pt x="1183" y="15528"/>
                  </a:lnTo>
                  <a:cubicBezTo>
                    <a:pt x="500" y="15186"/>
                    <a:pt x="65" y="14546"/>
                    <a:pt x="9" y="13825"/>
                  </a:cubicBezTo>
                  <a:lnTo>
                    <a:pt x="9" y="13825"/>
                  </a:lnTo>
                  <a:lnTo>
                    <a:pt x="9" y="16507"/>
                  </a:lnTo>
                  <a:cubicBezTo>
                    <a:pt x="9" y="17355"/>
                    <a:pt x="466" y="18138"/>
                    <a:pt x="1183" y="18594"/>
                  </a:cubicBezTo>
                  <a:lnTo>
                    <a:pt x="40458" y="41428"/>
                  </a:lnTo>
                  <a:cubicBezTo>
                    <a:pt x="41469" y="42015"/>
                    <a:pt x="42594" y="42309"/>
                    <a:pt x="43719" y="42309"/>
                  </a:cubicBezTo>
                  <a:cubicBezTo>
                    <a:pt x="44845" y="42309"/>
                    <a:pt x="45970" y="42015"/>
                    <a:pt x="46981" y="41428"/>
                  </a:cubicBezTo>
                  <a:lnTo>
                    <a:pt x="110133" y="4894"/>
                  </a:lnTo>
                  <a:cubicBezTo>
                    <a:pt x="110786" y="4502"/>
                    <a:pt x="111177" y="3785"/>
                    <a:pt x="111177" y="3002"/>
                  </a:cubicBezTo>
                  <a:lnTo>
                    <a:pt x="111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6"/>
            <p:cNvSpPr/>
            <p:nvPr/>
          </p:nvSpPr>
          <p:spPr>
            <a:xfrm>
              <a:off x="6914648" y="3791516"/>
              <a:ext cx="1133126" cy="711783"/>
            </a:xfrm>
            <a:custGeom>
              <a:rect b="b" l="l" r="r" t="t"/>
              <a:pathLst>
                <a:path extrusionOk="0" h="42211" w="67198">
                  <a:moveTo>
                    <a:pt x="67197" y="0"/>
                  </a:moveTo>
                  <a:cubicBezTo>
                    <a:pt x="67197" y="718"/>
                    <a:pt x="66806" y="1435"/>
                    <a:pt x="66153" y="1827"/>
                  </a:cubicBezTo>
                  <a:lnTo>
                    <a:pt x="3001" y="38296"/>
                  </a:lnTo>
                  <a:cubicBezTo>
                    <a:pt x="2088" y="38883"/>
                    <a:pt x="1044" y="39144"/>
                    <a:pt x="0" y="39209"/>
                  </a:cubicBezTo>
                  <a:lnTo>
                    <a:pt x="0" y="42210"/>
                  </a:lnTo>
                  <a:cubicBezTo>
                    <a:pt x="1044" y="42210"/>
                    <a:pt x="2088" y="41949"/>
                    <a:pt x="3001" y="41427"/>
                  </a:cubicBezTo>
                  <a:lnTo>
                    <a:pt x="66153" y="4893"/>
                  </a:lnTo>
                  <a:cubicBezTo>
                    <a:pt x="66806" y="4502"/>
                    <a:pt x="67197" y="3784"/>
                    <a:pt x="67197" y="3001"/>
                  </a:cubicBezTo>
                  <a:lnTo>
                    <a:pt x="67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6"/>
            <p:cNvSpPr/>
            <p:nvPr/>
          </p:nvSpPr>
          <p:spPr>
            <a:xfrm>
              <a:off x="7222676" y="3461483"/>
              <a:ext cx="498371" cy="284943"/>
            </a:xfrm>
            <a:custGeom>
              <a:rect b="b" l="l" r="r" t="t"/>
              <a:pathLst>
                <a:path extrusionOk="0" h="16898" w="29555">
                  <a:moveTo>
                    <a:pt x="11483" y="0"/>
                  </a:moveTo>
                  <a:lnTo>
                    <a:pt x="1" y="6655"/>
                  </a:lnTo>
                  <a:lnTo>
                    <a:pt x="18072" y="16897"/>
                  </a:lnTo>
                  <a:lnTo>
                    <a:pt x="29554" y="10243"/>
                  </a:lnTo>
                  <a:lnTo>
                    <a:pt x="11483" y="0"/>
                  </a:lnTo>
                  <a:close/>
                </a:path>
              </a:pathLst>
            </a:custGeom>
            <a:solidFill>
              <a:srgbClr val="8444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6"/>
            <p:cNvSpPr/>
            <p:nvPr/>
          </p:nvSpPr>
          <p:spPr>
            <a:xfrm>
              <a:off x="7163269" y="3569285"/>
              <a:ext cx="304739" cy="179333"/>
            </a:xfrm>
            <a:custGeom>
              <a:rect b="b" l="l" r="r" t="t"/>
              <a:pathLst>
                <a:path extrusionOk="0" h="10635" w="18072">
                  <a:moveTo>
                    <a:pt x="1" y="1"/>
                  </a:moveTo>
                  <a:lnTo>
                    <a:pt x="1" y="327"/>
                  </a:lnTo>
                  <a:lnTo>
                    <a:pt x="18072" y="10635"/>
                  </a:lnTo>
                  <a:lnTo>
                    <a:pt x="18072" y="10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CE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6"/>
            <p:cNvSpPr/>
            <p:nvPr/>
          </p:nvSpPr>
          <p:spPr>
            <a:xfrm>
              <a:off x="7163269" y="3457082"/>
              <a:ext cx="498371" cy="284943"/>
            </a:xfrm>
            <a:custGeom>
              <a:rect b="b" l="l" r="r" t="t"/>
              <a:pathLst>
                <a:path extrusionOk="0" h="16898" w="29555">
                  <a:moveTo>
                    <a:pt x="11483" y="0"/>
                  </a:moveTo>
                  <a:lnTo>
                    <a:pt x="1" y="6655"/>
                  </a:lnTo>
                  <a:lnTo>
                    <a:pt x="18072" y="16897"/>
                  </a:lnTo>
                  <a:lnTo>
                    <a:pt x="29554" y="10243"/>
                  </a:lnTo>
                  <a:lnTo>
                    <a:pt x="114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6"/>
            <p:cNvSpPr/>
            <p:nvPr/>
          </p:nvSpPr>
          <p:spPr>
            <a:xfrm>
              <a:off x="7467991" y="3629788"/>
              <a:ext cx="193649" cy="118830"/>
            </a:xfrm>
            <a:custGeom>
              <a:rect b="b" l="l" r="r" t="t"/>
              <a:pathLst>
                <a:path extrusionOk="0" h="7047" w="11484">
                  <a:moveTo>
                    <a:pt x="11483" y="1"/>
                  </a:moveTo>
                  <a:lnTo>
                    <a:pt x="1" y="6655"/>
                  </a:lnTo>
                  <a:lnTo>
                    <a:pt x="1" y="7047"/>
                  </a:lnTo>
                  <a:lnTo>
                    <a:pt x="11483" y="392"/>
                  </a:lnTo>
                  <a:lnTo>
                    <a:pt x="11483" y="1"/>
                  </a:lnTo>
                  <a:close/>
                </a:path>
              </a:pathLst>
            </a:custGeom>
            <a:solidFill>
              <a:srgbClr val="F5D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6"/>
            <p:cNvSpPr/>
            <p:nvPr/>
          </p:nvSpPr>
          <p:spPr>
            <a:xfrm>
              <a:off x="7241376" y="3475783"/>
              <a:ext cx="123231" cy="70418"/>
            </a:xfrm>
            <a:custGeom>
              <a:rect b="b" l="l" r="r" t="t"/>
              <a:pathLst>
                <a:path extrusionOk="0" h="4176" w="7308">
                  <a:moveTo>
                    <a:pt x="6981" y="0"/>
                  </a:moveTo>
                  <a:lnTo>
                    <a:pt x="1" y="4045"/>
                  </a:lnTo>
                  <a:lnTo>
                    <a:pt x="327" y="4176"/>
                  </a:lnTo>
                  <a:lnTo>
                    <a:pt x="7307" y="196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6"/>
            <p:cNvSpPr/>
            <p:nvPr/>
          </p:nvSpPr>
          <p:spPr>
            <a:xfrm>
              <a:off x="7254579" y="3482376"/>
              <a:ext cx="122135" cy="71531"/>
            </a:xfrm>
            <a:custGeom>
              <a:rect b="b" l="l" r="r" t="t"/>
              <a:pathLst>
                <a:path extrusionOk="0" h="4242" w="7243">
                  <a:moveTo>
                    <a:pt x="6916" y="1"/>
                  </a:moveTo>
                  <a:lnTo>
                    <a:pt x="1" y="4046"/>
                  </a:lnTo>
                  <a:lnTo>
                    <a:pt x="261" y="4241"/>
                  </a:lnTo>
                  <a:lnTo>
                    <a:pt x="7242" y="197"/>
                  </a:lnTo>
                  <a:lnTo>
                    <a:pt x="6916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6"/>
            <p:cNvSpPr/>
            <p:nvPr/>
          </p:nvSpPr>
          <p:spPr>
            <a:xfrm>
              <a:off x="7238071" y="3498884"/>
              <a:ext cx="167242" cy="95728"/>
            </a:xfrm>
            <a:custGeom>
              <a:rect b="b" l="l" r="r" t="t"/>
              <a:pathLst>
                <a:path extrusionOk="0" h="5677" w="9918">
                  <a:moveTo>
                    <a:pt x="9591" y="0"/>
                  </a:moveTo>
                  <a:lnTo>
                    <a:pt x="1" y="5546"/>
                  </a:lnTo>
                  <a:lnTo>
                    <a:pt x="327" y="5676"/>
                  </a:lnTo>
                  <a:lnTo>
                    <a:pt x="9917" y="196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6"/>
            <p:cNvSpPr/>
            <p:nvPr/>
          </p:nvSpPr>
          <p:spPr>
            <a:xfrm>
              <a:off x="7249082" y="3505478"/>
              <a:ext cx="167225" cy="95728"/>
            </a:xfrm>
            <a:custGeom>
              <a:rect b="b" l="l" r="r" t="t"/>
              <a:pathLst>
                <a:path extrusionOk="0" h="5677" w="9917">
                  <a:moveTo>
                    <a:pt x="9591" y="1"/>
                  </a:moveTo>
                  <a:lnTo>
                    <a:pt x="0" y="5546"/>
                  </a:lnTo>
                  <a:lnTo>
                    <a:pt x="327" y="5677"/>
                  </a:lnTo>
                  <a:lnTo>
                    <a:pt x="9917" y="131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6"/>
            <p:cNvSpPr/>
            <p:nvPr/>
          </p:nvSpPr>
          <p:spPr>
            <a:xfrm>
              <a:off x="7260077" y="3512088"/>
              <a:ext cx="167242" cy="95728"/>
            </a:xfrm>
            <a:custGeom>
              <a:rect b="b" l="l" r="r" t="t"/>
              <a:pathLst>
                <a:path extrusionOk="0" h="5677" w="9918">
                  <a:moveTo>
                    <a:pt x="9591" y="0"/>
                  </a:moveTo>
                  <a:lnTo>
                    <a:pt x="1" y="5480"/>
                  </a:lnTo>
                  <a:lnTo>
                    <a:pt x="327" y="5676"/>
                  </a:lnTo>
                  <a:lnTo>
                    <a:pt x="9917" y="131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6"/>
            <p:cNvSpPr/>
            <p:nvPr/>
          </p:nvSpPr>
          <p:spPr>
            <a:xfrm>
              <a:off x="7271088" y="3517585"/>
              <a:ext cx="167225" cy="96824"/>
            </a:xfrm>
            <a:custGeom>
              <a:rect b="b" l="l" r="r" t="t"/>
              <a:pathLst>
                <a:path extrusionOk="0" h="5742" w="9917">
                  <a:moveTo>
                    <a:pt x="9590" y="0"/>
                  </a:moveTo>
                  <a:lnTo>
                    <a:pt x="0" y="5546"/>
                  </a:lnTo>
                  <a:lnTo>
                    <a:pt x="326" y="5742"/>
                  </a:lnTo>
                  <a:lnTo>
                    <a:pt x="9917" y="196"/>
                  </a:lnTo>
                  <a:lnTo>
                    <a:pt x="9590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6"/>
            <p:cNvSpPr/>
            <p:nvPr/>
          </p:nvSpPr>
          <p:spPr>
            <a:xfrm>
              <a:off x="7283178" y="3524178"/>
              <a:ext cx="166129" cy="95728"/>
            </a:xfrm>
            <a:custGeom>
              <a:rect b="b" l="l" r="r" t="t"/>
              <a:pathLst>
                <a:path extrusionOk="0" h="5677" w="9852">
                  <a:moveTo>
                    <a:pt x="9591" y="1"/>
                  </a:moveTo>
                  <a:lnTo>
                    <a:pt x="1" y="5546"/>
                  </a:lnTo>
                  <a:lnTo>
                    <a:pt x="262" y="5677"/>
                  </a:lnTo>
                  <a:lnTo>
                    <a:pt x="9852" y="197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6"/>
            <p:cNvSpPr/>
            <p:nvPr/>
          </p:nvSpPr>
          <p:spPr>
            <a:xfrm>
              <a:off x="7294189" y="3530788"/>
              <a:ext cx="166129" cy="95728"/>
            </a:xfrm>
            <a:custGeom>
              <a:rect b="b" l="l" r="r" t="t"/>
              <a:pathLst>
                <a:path extrusionOk="0" h="5677" w="9852">
                  <a:moveTo>
                    <a:pt x="9590" y="0"/>
                  </a:moveTo>
                  <a:lnTo>
                    <a:pt x="0" y="5546"/>
                  </a:lnTo>
                  <a:lnTo>
                    <a:pt x="326" y="5676"/>
                  </a:lnTo>
                  <a:lnTo>
                    <a:pt x="9851" y="131"/>
                  </a:lnTo>
                  <a:lnTo>
                    <a:pt x="9590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6"/>
            <p:cNvSpPr/>
            <p:nvPr/>
          </p:nvSpPr>
          <p:spPr>
            <a:xfrm>
              <a:off x="7305184" y="3537382"/>
              <a:ext cx="167225" cy="95728"/>
            </a:xfrm>
            <a:custGeom>
              <a:rect b="b" l="l" r="r" t="t"/>
              <a:pathLst>
                <a:path extrusionOk="0" h="5677" w="9917">
                  <a:moveTo>
                    <a:pt x="9591" y="1"/>
                  </a:moveTo>
                  <a:lnTo>
                    <a:pt x="1" y="5481"/>
                  </a:lnTo>
                  <a:lnTo>
                    <a:pt x="327" y="5677"/>
                  </a:lnTo>
                  <a:lnTo>
                    <a:pt x="9917" y="131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6"/>
            <p:cNvSpPr/>
            <p:nvPr/>
          </p:nvSpPr>
          <p:spPr>
            <a:xfrm>
              <a:off x="7316178" y="3542879"/>
              <a:ext cx="167242" cy="96841"/>
            </a:xfrm>
            <a:custGeom>
              <a:rect b="b" l="l" r="r" t="t"/>
              <a:pathLst>
                <a:path extrusionOk="0" h="5743" w="9918">
                  <a:moveTo>
                    <a:pt x="9591" y="1"/>
                  </a:moveTo>
                  <a:lnTo>
                    <a:pt x="1" y="5546"/>
                  </a:lnTo>
                  <a:lnTo>
                    <a:pt x="327" y="5742"/>
                  </a:lnTo>
                  <a:lnTo>
                    <a:pt x="9917" y="197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6"/>
            <p:cNvSpPr/>
            <p:nvPr/>
          </p:nvSpPr>
          <p:spPr>
            <a:xfrm>
              <a:off x="7327189" y="3549489"/>
              <a:ext cx="167225" cy="96824"/>
            </a:xfrm>
            <a:custGeom>
              <a:rect b="b" l="l" r="r" t="t"/>
              <a:pathLst>
                <a:path extrusionOk="0" h="5742" w="9917">
                  <a:moveTo>
                    <a:pt x="9591" y="0"/>
                  </a:moveTo>
                  <a:lnTo>
                    <a:pt x="0" y="5546"/>
                  </a:lnTo>
                  <a:lnTo>
                    <a:pt x="327" y="5742"/>
                  </a:lnTo>
                  <a:lnTo>
                    <a:pt x="9917" y="196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6"/>
            <p:cNvSpPr/>
            <p:nvPr/>
          </p:nvSpPr>
          <p:spPr>
            <a:xfrm>
              <a:off x="7339280" y="3556082"/>
              <a:ext cx="166146" cy="95728"/>
            </a:xfrm>
            <a:custGeom>
              <a:rect b="b" l="l" r="r" t="t"/>
              <a:pathLst>
                <a:path extrusionOk="0" h="5677" w="9853">
                  <a:moveTo>
                    <a:pt x="9526" y="1"/>
                  </a:moveTo>
                  <a:lnTo>
                    <a:pt x="1" y="5546"/>
                  </a:lnTo>
                  <a:lnTo>
                    <a:pt x="262" y="5677"/>
                  </a:lnTo>
                  <a:lnTo>
                    <a:pt x="9852" y="197"/>
                  </a:lnTo>
                  <a:lnTo>
                    <a:pt x="9526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6"/>
            <p:cNvSpPr/>
            <p:nvPr/>
          </p:nvSpPr>
          <p:spPr>
            <a:xfrm>
              <a:off x="7350291" y="3562692"/>
              <a:ext cx="166129" cy="95728"/>
            </a:xfrm>
            <a:custGeom>
              <a:rect b="b" l="l" r="r" t="t"/>
              <a:pathLst>
                <a:path extrusionOk="0" h="5677" w="9852">
                  <a:moveTo>
                    <a:pt x="9591" y="0"/>
                  </a:moveTo>
                  <a:lnTo>
                    <a:pt x="0" y="5480"/>
                  </a:lnTo>
                  <a:lnTo>
                    <a:pt x="261" y="5676"/>
                  </a:lnTo>
                  <a:lnTo>
                    <a:pt x="9852" y="131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6"/>
            <p:cNvSpPr/>
            <p:nvPr/>
          </p:nvSpPr>
          <p:spPr>
            <a:xfrm>
              <a:off x="7361285" y="3568189"/>
              <a:ext cx="166129" cy="96824"/>
            </a:xfrm>
            <a:custGeom>
              <a:rect b="b" l="l" r="r" t="t"/>
              <a:pathLst>
                <a:path extrusionOk="0" h="5742" w="9852">
                  <a:moveTo>
                    <a:pt x="9591" y="0"/>
                  </a:moveTo>
                  <a:lnTo>
                    <a:pt x="1" y="5546"/>
                  </a:lnTo>
                  <a:lnTo>
                    <a:pt x="327" y="5742"/>
                  </a:lnTo>
                  <a:lnTo>
                    <a:pt x="9852" y="196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6"/>
            <p:cNvSpPr/>
            <p:nvPr/>
          </p:nvSpPr>
          <p:spPr>
            <a:xfrm>
              <a:off x="7372297" y="3574783"/>
              <a:ext cx="167225" cy="96841"/>
            </a:xfrm>
            <a:custGeom>
              <a:rect b="b" l="l" r="r" t="t"/>
              <a:pathLst>
                <a:path extrusionOk="0" h="5743" w="9917">
                  <a:moveTo>
                    <a:pt x="9590" y="1"/>
                  </a:moveTo>
                  <a:lnTo>
                    <a:pt x="0" y="5546"/>
                  </a:lnTo>
                  <a:lnTo>
                    <a:pt x="326" y="5742"/>
                  </a:lnTo>
                  <a:lnTo>
                    <a:pt x="9917" y="197"/>
                  </a:lnTo>
                  <a:lnTo>
                    <a:pt x="9590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7383291" y="3581393"/>
              <a:ext cx="167225" cy="95728"/>
            </a:xfrm>
            <a:custGeom>
              <a:rect b="b" l="l" r="r" t="t"/>
              <a:pathLst>
                <a:path extrusionOk="0" h="5677" w="9917">
                  <a:moveTo>
                    <a:pt x="9591" y="0"/>
                  </a:moveTo>
                  <a:lnTo>
                    <a:pt x="1" y="5546"/>
                  </a:lnTo>
                  <a:lnTo>
                    <a:pt x="327" y="5676"/>
                  </a:lnTo>
                  <a:lnTo>
                    <a:pt x="9917" y="196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6"/>
            <p:cNvSpPr/>
            <p:nvPr/>
          </p:nvSpPr>
          <p:spPr>
            <a:xfrm>
              <a:off x="7394285" y="3587986"/>
              <a:ext cx="167242" cy="95728"/>
            </a:xfrm>
            <a:custGeom>
              <a:rect b="b" l="l" r="r" t="t"/>
              <a:pathLst>
                <a:path extrusionOk="0" h="5677" w="9918">
                  <a:moveTo>
                    <a:pt x="9591" y="1"/>
                  </a:moveTo>
                  <a:lnTo>
                    <a:pt x="1" y="5481"/>
                  </a:lnTo>
                  <a:lnTo>
                    <a:pt x="327" y="5677"/>
                  </a:lnTo>
                  <a:lnTo>
                    <a:pt x="9917" y="131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DFB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6"/>
            <p:cNvSpPr/>
            <p:nvPr/>
          </p:nvSpPr>
          <p:spPr>
            <a:xfrm>
              <a:off x="6827739" y="3714505"/>
              <a:ext cx="751393" cy="435373"/>
            </a:xfrm>
            <a:custGeom>
              <a:rect b="b" l="l" r="r" t="t"/>
              <a:pathLst>
                <a:path extrusionOk="0" h="25819" w="44560">
                  <a:moveTo>
                    <a:pt x="26194" y="0"/>
                  </a:moveTo>
                  <a:cubicBezTo>
                    <a:pt x="25933" y="0"/>
                    <a:pt x="25672" y="66"/>
                    <a:pt x="25444" y="196"/>
                  </a:cubicBezTo>
                  <a:lnTo>
                    <a:pt x="457" y="14614"/>
                  </a:lnTo>
                  <a:cubicBezTo>
                    <a:pt x="1" y="14875"/>
                    <a:pt x="1" y="15527"/>
                    <a:pt x="457" y="15788"/>
                  </a:cubicBezTo>
                  <a:lnTo>
                    <a:pt x="17420" y="25574"/>
                  </a:lnTo>
                  <a:cubicBezTo>
                    <a:pt x="17680" y="25737"/>
                    <a:pt x="17990" y="25819"/>
                    <a:pt x="18308" y="25819"/>
                  </a:cubicBezTo>
                  <a:cubicBezTo>
                    <a:pt x="18626" y="25819"/>
                    <a:pt x="18953" y="25737"/>
                    <a:pt x="19246" y="25574"/>
                  </a:cubicBezTo>
                  <a:lnTo>
                    <a:pt x="44168" y="11156"/>
                  </a:lnTo>
                  <a:cubicBezTo>
                    <a:pt x="44559" y="10961"/>
                    <a:pt x="44559" y="10373"/>
                    <a:pt x="44168" y="10178"/>
                  </a:cubicBezTo>
                  <a:lnTo>
                    <a:pt x="26944" y="196"/>
                  </a:lnTo>
                  <a:cubicBezTo>
                    <a:pt x="26716" y="66"/>
                    <a:pt x="26455" y="0"/>
                    <a:pt x="26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6"/>
            <p:cNvSpPr/>
            <p:nvPr/>
          </p:nvSpPr>
          <p:spPr>
            <a:xfrm>
              <a:off x="6829931" y="3893821"/>
              <a:ext cx="746992" cy="275871"/>
            </a:xfrm>
            <a:custGeom>
              <a:rect b="b" l="l" r="r" t="t"/>
              <a:pathLst>
                <a:path extrusionOk="0" h="16360" w="44299">
                  <a:moveTo>
                    <a:pt x="44299" y="0"/>
                  </a:moveTo>
                  <a:cubicBezTo>
                    <a:pt x="44299" y="261"/>
                    <a:pt x="44233" y="457"/>
                    <a:pt x="44038" y="588"/>
                  </a:cubicBezTo>
                  <a:lnTo>
                    <a:pt x="19116" y="14940"/>
                  </a:lnTo>
                  <a:cubicBezTo>
                    <a:pt x="18823" y="15103"/>
                    <a:pt x="18496" y="15185"/>
                    <a:pt x="18178" y="15185"/>
                  </a:cubicBezTo>
                  <a:cubicBezTo>
                    <a:pt x="17860" y="15185"/>
                    <a:pt x="17550" y="15103"/>
                    <a:pt x="17290" y="14940"/>
                  </a:cubicBezTo>
                  <a:lnTo>
                    <a:pt x="327" y="5154"/>
                  </a:lnTo>
                  <a:cubicBezTo>
                    <a:pt x="131" y="5024"/>
                    <a:pt x="1" y="4828"/>
                    <a:pt x="1" y="4567"/>
                  </a:cubicBezTo>
                  <a:lnTo>
                    <a:pt x="1" y="5807"/>
                  </a:lnTo>
                  <a:cubicBezTo>
                    <a:pt x="1" y="6003"/>
                    <a:pt x="131" y="6263"/>
                    <a:pt x="327" y="6329"/>
                  </a:cubicBezTo>
                  <a:lnTo>
                    <a:pt x="17290" y="16115"/>
                  </a:lnTo>
                  <a:cubicBezTo>
                    <a:pt x="17550" y="16278"/>
                    <a:pt x="17860" y="16359"/>
                    <a:pt x="18178" y="16359"/>
                  </a:cubicBezTo>
                  <a:cubicBezTo>
                    <a:pt x="18496" y="16359"/>
                    <a:pt x="18823" y="16278"/>
                    <a:pt x="19116" y="16115"/>
                  </a:cubicBezTo>
                  <a:lnTo>
                    <a:pt x="44038" y="1762"/>
                  </a:lnTo>
                  <a:cubicBezTo>
                    <a:pt x="44233" y="1631"/>
                    <a:pt x="44299" y="1436"/>
                    <a:pt x="44299" y="1240"/>
                  </a:cubicBezTo>
                  <a:lnTo>
                    <a:pt x="44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6"/>
            <p:cNvSpPr/>
            <p:nvPr/>
          </p:nvSpPr>
          <p:spPr>
            <a:xfrm>
              <a:off x="6811231" y="3325622"/>
              <a:ext cx="457665" cy="637521"/>
            </a:xfrm>
            <a:custGeom>
              <a:rect b="b" l="l" r="r" t="t"/>
              <a:pathLst>
                <a:path extrusionOk="0" h="37807" w="27141">
                  <a:moveTo>
                    <a:pt x="26203" y="0"/>
                  </a:moveTo>
                  <a:cubicBezTo>
                    <a:pt x="26113" y="0"/>
                    <a:pt x="26032" y="33"/>
                    <a:pt x="25966" y="98"/>
                  </a:cubicBezTo>
                  <a:lnTo>
                    <a:pt x="392" y="14842"/>
                  </a:lnTo>
                  <a:cubicBezTo>
                    <a:pt x="131" y="14973"/>
                    <a:pt x="1" y="15234"/>
                    <a:pt x="1" y="15560"/>
                  </a:cubicBezTo>
                  <a:lnTo>
                    <a:pt x="1" y="37024"/>
                  </a:lnTo>
                  <a:cubicBezTo>
                    <a:pt x="1" y="37154"/>
                    <a:pt x="66" y="37285"/>
                    <a:pt x="197" y="37350"/>
                  </a:cubicBezTo>
                  <a:lnTo>
                    <a:pt x="914" y="37807"/>
                  </a:lnTo>
                  <a:lnTo>
                    <a:pt x="1697" y="36697"/>
                  </a:lnTo>
                  <a:lnTo>
                    <a:pt x="1697" y="36502"/>
                  </a:lnTo>
                  <a:lnTo>
                    <a:pt x="26032" y="22475"/>
                  </a:lnTo>
                  <a:cubicBezTo>
                    <a:pt x="26293" y="22345"/>
                    <a:pt x="26423" y="22019"/>
                    <a:pt x="26423" y="21758"/>
                  </a:cubicBezTo>
                  <a:lnTo>
                    <a:pt x="26423" y="1338"/>
                  </a:lnTo>
                  <a:lnTo>
                    <a:pt x="26619" y="1142"/>
                  </a:lnTo>
                  <a:lnTo>
                    <a:pt x="27141" y="424"/>
                  </a:lnTo>
                  <a:lnTo>
                    <a:pt x="26488" y="98"/>
                  </a:lnTo>
                  <a:cubicBezTo>
                    <a:pt x="26390" y="33"/>
                    <a:pt x="26293" y="0"/>
                    <a:pt x="26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6"/>
            <p:cNvSpPr/>
            <p:nvPr/>
          </p:nvSpPr>
          <p:spPr>
            <a:xfrm>
              <a:off x="6822242" y="3332553"/>
              <a:ext cx="449959" cy="631433"/>
            </a:xfrm>
            <a:custGeom>
              <a:rect b="b" l="l" r="r" t="t"/>
              <a:pathLst>
                <a:path extrusionOk="0" h="37446" w="26684">
                  <a:moveTo>
                    <a:pt x="26343" y="0"/>
                  </a:moveTo>
                  <a:cubicBezTo>
                    <a:pt x="26279" y="0"/>
                    <a:pt x="26215" y="25"/>
                    <a:pt x="26161" y="78"/>
                  </a:cubicBezTo>
                  <a:lnTo>
                    <a:pt x="457" y="14823"/>
                  </a:lnTo>
                  <a:cubicBezTo>
                    <a:pt x="196" y="14953"/>
                    <a:pt x="0" y="15279"/>
                    <a:pt x="66" y="15540"/>
                  </a:cubicBezTo>
                  <a:lnTo>
                    <a:pt x="66" y="37069"/>
                  </a:lnTo>
                  <a:cubicBezTo>
                    <a:pt x="17" y="37311"/>
                    <a:pt x="184" y="37446"/>
                    <a:pt x="380" y="37446"/>
                  </a:cubicBezTo>
                  <a:cubicBezTo>
                    <a:pt x="448" y="37446"/>
                    <a:pt x="520" y="37429"/>
                    <a:pt x="587" y="37396"/>
                  </a:cubicBezTo>
                  <a:lnTo>
                    <a:pt x="26292" y="22586"/>
                  </a:lnTo>
                  <a:cubicBezTo>
                    <a:pt x="26553" y="22456"/>
                    <a:pt x="26683" y="22195"/>
                    <a:pt x="26683" y="21869"/>
                  </a:cubicBezTo>
                  <a:lnTo>
                    <a:pt x="26683" y="405"/>
                  </a:lnTo>
                  <a:cubicBezTo>
                    <a:pt x="26683" y="168"/>
                    <a:pt x="26512" y="0"/>
                    <a:pt x="26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6"/>
            <p:cNvSpPr/>
            <p:nvPr/>
          </p:nvSpPr>
          <p:spPr>
            <a:xfrm>
              <a:off x="6836541" y="3358066"/>
              <a:ext cx="424648" cy="569868"/>
            </a:xfrm>
            <a:custGeom>
              <a:rect b="b" l="l" r="r" t="t"/>
              <a:pathLst>
                <a:path extrusionOk="0" h="33795" w="25183">
                  <a:moveTo>
                    <a:pt x="0" y="14614"/>
                  </a:moveTo>
                  <a:lnTo>
                    <a:pt x="25183" y="1"/>
                  </a:lnTo>
                  <a:lnTo>
                    <a:pt x="25183" y="19246"/>
                  </a:lnTo>
                  <a:lnTo>
                    <a:pt x="0" y="33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6"/>
            <p:cNvSpPr/>
            <p:nvPr/>
          </p:nvSpPr>
          <p:spPr>
            <a:xfrm>
              <a:off x="7245777" y="3746409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848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6"/>
            <p:cNvSpPr/>
            <p:nvPr/>
          </p:nvSpPr>
          <p:spPr>
            <a:xfrm>
              <a:off x="7214969" y="3764014"/>
              <a:ext cx="46220" cy="26407"/>
            </a:xfrm>
            <a:custGeom>
              <a:rect b="b" l="l" r="r" t="t"/>
              <a:pathLst>
                <a:path extrusionOk="0" h="1566" w="2741">
                  <a:moveTo>
                    <a:pt x="1436" y="0"/>
                  </a:moveTo>
                  <a:lnTo>
                    <a:pt x="1" y="848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6"/>
            <p:cNvSpPr/>
            <p:nvPr/>
          </p:nvSpPr>
          <p:spPr>
            <a:xfrm>
              <a:off x="7185275" y="3781618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7154467" y="3799206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305" y="1567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7124772" y="3816810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5" y="1"/>
                  </a:moveTo>
                  <a:lnTo>
                    <a:pt x="0" y="784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6"/>
            <p:cNvSpPr/>
            <p:nvPr/>
          </p:nvSpPr>
          <p:spPr>
            <a:xfrm>
              <a:off x="7093964" y="3834415"/>
              <a:ext cx="46220" cy="25327"/>
            </a:xfrm>
            <a:custGeom>
              <a:rect b="b" l="l" r="r" t="t"/>
              <a:pathLst>
                <a:path extrusionOk="0" h="1502" w="2741">
                  <a:moveTo>
                    <a:pt x="1436" y="1"/>
                  </a:moveTo>
                  <a:lnTo>
                    <a:pt x="1" y="783"/>
                  </a:lnTo>
                  <a:lnTo>
                    <a:pt x="1305" y="1501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6"/>
            <p:cNvSpPr/>
            <p:nvPr/>
          </p:nvSpPr>
          <p:spPr>
            <a:xfrm>
              <a:off x="7064269" y="3850923"/>
              <a:ext cx="45107" cy="26407"/>
            </a:xfrm>
            <a:custGeom>
              <a:rect b="b" l="l" r="r" t="t"/>
              <a:pathLst>
                <a:path extrusionOk="0" h="1566" w="2675">
                  <a:moveTo>
                    <a:pt x="1435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6"/>
            <p:cNvSpPr/>
            <p:nvPr/>
          </p:nvSpPr>
          <p:spPr>
            <a:xfrm>
              <a:off x="7033461" y="3868510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0" y="849"/>
                  </a:lnTo>
                  <a:lnTo>
                    <a:pt x="1305" y="1567"/>
                  </a:lnTo>
                  <a:lnTo>
                    <a:pt x="2740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6"/>
            <p:cNvSpPr/>
            <p:nvPr/>
          </p:nvSpPr>
          <p:spPr>
            <a:xfrm>
              <a:off x="7003750" y="3886115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6"/>
            <p:cNvSpPr/>
            <p:nvPr/>
          </p:nvSpPr>
          <p:spPr>
            <a:xfrm>
              <a:off x="6972959" y="3903719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740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6"/>
            <p:cNvSpPr/>
            <p:nvPr/>
          </p:nvSpPr>
          <p:spPr>
            <a:xfrm>
              <a:off x="6943247" y="3921324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783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6"/>
            <p:cNvSpPr/>
            <p:nvPr/>
          </p:nvSpPr>
          <p:spPr>
            <a:xfrm>
              <a:off x="6912439" y="3938928"/>
              <a:ext cx="46237" cy="25311"/>
            </a:xfrm>
            <a:custGeom>
              <a:rect b="b" l="l" r="r" t="t"/>
              <a:pathLst>
                <a:path extrusionOk="0" h="1501" w="2742">
                  <a:moveTo>
                    <a:pt x="1436" y="0"/>
                  </a:moveTo>
                  <a:lnTo>
                    <a:pt x="1" y="783"/>
                  </a:lnTo>
                  <a:lnTo>
                    <a:pt x="1241" y="1501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6"/>
            <p:cNvSpPr/>
            <p:nvPr/>
          </p:nvSpPr>
          <p:spPr>
            <a:xfrm>
              <a:off x="6882744" y="3955420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5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6"/>
            <p:cNvSpPr/>
            <p:nvPr/>
          </p:nvSpPr>
          <p:spPr>
            <a:xfrm>
              <a:off x="7273280" y="3762901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5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6"/>
            <p:cNvSpPr/>
            <p:nvPr/>
          </p:nvSpPr>
          <p:spPr>
            <a:xfrm>
              <a:off x="7242472" y="3780505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784"/>
                  </a:lnTo>
                  <a:lnTo>
                    <a:pt x="1306" y="1567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6"/>
            <p:cNvSpPr/>
            <p:nvPr/>
          </p:nvSpPr>
          <p:spPr>
            <a:xfrm>
              <a:off x="7212777" y="3798110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0" y="783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7181969" y="3814618"/>
              <a:ext cx="46220" cy="26407"/>
            </a:xfrm>
            <a:custGeom>
              <a:rect b="b" l="l" r="r" t="t"/>
              <a:pathLst>
                <a:path extrusionOk="0" h="1566" w="2741">
                  <a:moveTo>
                    <a:pt x="1436" y="0"/>
                  </a:moveTo>
                  <a:lnTo>
                    <a:pt x="1" y="848"/>
                  </a:lnTo>
                  <a:lnTo>
                    <a:pt x="1305" y="1566"/>
                  </a:lnTo>
                  <a:lnTo>
                    <a:pt x="2741" y="7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7152275" y="3832222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5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6"/>
            <p:cNvSpPr/>
            <p:nvPr/>
          </p:nvSpPr>
          <p:spPr>
            <a:xfrm>
              <a:off x="7121467" y="3849810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305" y="1567"/>
                  </a:lnTo>
                  <a:lnTo>
                    <a:pt x="2741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6"/>
            <p:cNvSpPr/>
            <p:nvPr/>
          </p:nvSpPr>
          <p:spPr>
            <a:xfrm>
              <a:off x="7091772" y="3867414"/>
              <a:ext cx="45107" cy="26424"/>
            </a:xfrm>
            <a:custGeom>
              <a:rect b="b" l="l" r="r" t="t"/>
              <a:pathLst>
                <a:path extrusionOk="0" h="1567" w="2675">
                  <a:moveTo>
                    <a:pt x="1435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6"/>
            <p:cNvSpPr/>
            <p:nvPr/>
          </p:nvSpPr>
          <p:spPr>
            <a:xfrm>
              <a:off x="7060964" y="3885019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0" y="783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6"/>
            <p:cNvSpPr/>
            <p:nvPr/>
          </p:nvSpPr>
          <p:spPr>
            <a:xfrm>
              <a:off x="7031252" y="3902623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783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6"/>
            <p:cNvSpPr/>
            <p:nvPr/>
          </p:nvSpPr>
          <p:spPr>
            <a:xfrm>
              <a:off x="7000462" y="3919115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305" y="1567"/>
                  </a:lnTo>
                  <a:lnTo>
                    <a:pt x="2740" y="784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6"/>
            <p:cNvSpPr/>
            <p:nvPr/>
          </p:nvSpPr>
          <p:spPr>
            <a:xfrm>
              <a:off x="6970750" y="3936719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5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6"/>
            <p:cNvSpPr/>
            <p:nvPr/>
          </p:nvSpPr>
          <p:spPr>
            <a:xfrm>
              <a:off x="6939942" y="3954324"/>
              <a:ext cx="46237" cy="26424"/>
            </a:xfrm>
            <a:custGeom>
              <a:rect b="b" l="l" r="r" t="t"/>
              <a:pathLst>
                <a:path extrusionOk="0" h="1567" w="2742">
                  <a:moveTo>
                    <a:pt x="1436" y="1"/>
                  </a:moveTo>
                  <a:lnTo>
                    <a:pt x="1" y="849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6"/>
            <p:cNvSpPr/>
            <p:nvPr/>
          </p:nvSpPr>
          <p:spPr>
            <a:xfrm>
              <a:off x="6910247" y="397192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6"/>
            <p:cNvSpPr/>
            <p:nvPr/>
          </p:nvSpPr>
          <p:spPr>
            <a:xfrm>
              <a:off x="7300783" y="3778313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848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6"/>
            <p:cNvSpPr/>
            <p:nvPr/>
          </p:nvSpPr>
          <p:spPr>
            <a:xfrm>
              <a:off x="7271088" y="3795917"/>
              <a:ext cx="45107" cy="26407"/>
            </a:xfrm>
            <a:custGeom>
              <a:rect b="b" l="l" r="r" t="t"/>
              <a:pathLst>
                <a:path extrusionOk="0" h="1566" w="2675">
                  <a:moveTo>
                    <a:pt x="1435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6"/>
            <p:cNvSpPr/>
            <p:nvPr/>
          </p:nvSpPr>
          <p:spPr>
            <a:xfrm>
              <a:off x="7240280" y="3813505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0" y="849"/>
                  </a:lnTo>
                  <a:lnTo>
                    <a:pt x="1240" y="1567"/>
                  </a:lnTo>
                  <a:lnTo>
                    <a:pt x="2675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7209472" y="3831109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305" y="1567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7179777" y="3848714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5" y="1"/>
                  </a:moveTo>
                  <a:lnTo>
                    <a:pt x="0" y="784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7148970" y="3866318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0" y="783"/>
                  </a:lnTo>
                  <a:lnTo>
                    <a:pt x="1305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6"/>
            <p:cNvSpPr/>
            <p:nvPr/>
          </p:nvSpPr>
          <p:spPr>
            <a:xfrm>
              <a:off x="7119275" y="3882827"/>
              <a:ext cx="45107" cy="26407"/>
            </a:xfrm>
            <a:custGeom>
              <a:rect b="b" l="l" r="r" t="t"/>
              <a:pathLst>
                <a:path extrusionOk="0" h="1566" w="2675">
                  <a:moveTo>
                    <a:pt x="1435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7088467" y="3900414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0" y="849"/>
                  </a:lnTo>
                  <a:lnTo>
                    <a:pt x="1305" y="1567"/>
                  </a:lnTo>
                  <a:lnTo>
                    <a:pt x="2740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6"/>
            <p:cNvSpPr/>
            <p:nvPr/>
          </p:nvSpPr>
          <p:spPr>
            <a:xfrm>
              <a:off x="7058755" y="3918019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7027964" y="3935623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6998253" y="395322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6967445" y="3970832"/>
              <a:ext cx="46237" cy="26407"/>
            </a:xfrm>
            <a:custGeom>
              <a:rect b="b" l="l" r="r" t="t"/>
              <a:pathLst>
                <a:path extrusionOk="0" h="1566" w="2742">
                  <a:moveTo>
                    <a:pt x="1436" y="0"/>
                  </a:moveTo>
                  <a:lnTo>
                    <a:pt x="1" y="783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6"/>
            <p:cNvSpPr/>
            <p:nvPr/>
          </p:nvSpPr>
          <p:spPr>
            <a:xfrm>
              <a:off x="6937750" y="3987324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0" y="849"/>
                  </a:lnTo>
                  <a:lnTo>
                    <a:pt x="1240" y="1567"/>
                  </a:lnTo>
                  <a:lnTo>
                    <a:pt x="2675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6"/>
            <p:cNvSpPr/>
            <p:nvPr/>
          </p:nvSpPr>
          <p:spPr>
            <a:xfrm>
              <a:off x="7328285" y="3794805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741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6"/>
            <p:cNvSpPr/>
            <p:nvPr/>
          </p:nvSpPr>
          <p:spPr>
            <a:xfrm>
              <a:off x="7298591" y="3812409"/>
              <a:ext cx="45107" cy="26424"/>
            </a:xfrm>
            <a:custGeom>
              <a:rect b="b" l="l" r="r" t="t"/>
              <a:pathLst>
                <a:path extrusionOk="0" h="1567" w="2675">
                  <a:moveTo>
                    <a:pt x="1435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6"/>
            <p:cNvSpPr/>
            <p:nvPr/>
          </p:nvSpPr>
          <p:spPr>
            <a:xfrm>
              <a:off x="7267783" y="3830013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0" y="783"/>
                  </a:lnTo>
                  <a:lnTo>
                    <a:pt x="1240" y="1566"/>
                  </a:lnTo>
                  <a:lnTo>
                    <a:pt x="2740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6"/>
            <p:cNvSpPr/>
            <p:nvPr/>
          </p:nvSpPr>
          <p:spPr>
            <a:xfrm>
              <a:off x="7238071" y="3846522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1" y="848"/>
                  </a:lnTo>
                  <a:lnTo>
                    <a:pt x="1240" y="1566"/>
                  </a:lnTo>
                  <a:lnTo>
                    <a:pt x="2676" y="7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6"/>
            <p:cNvSpPr/>
            <p:nvPr/>
          </p:nvSpPr>
          <p:spPr>
            <a:xfrm>
              <a:off x="7207280" y="3864109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240" y="1567"/>
                  </a:lnTo>
                  <a:lnTo>
                    <a:pt x="2740" y="784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6"/>
            <p:cNvSpPr/>
            <p:nvPr/>
          </p:nvSpPr>
          <p:spPr>
            <a:xfrm>
              <a:off x="7177568" y="3881714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6"/>
            <p:cNvSpPr/>
            <p:nvPr/>
          </p:nvSpPr>
          <p:spPr>
            <a:xfrm>
              <a:off x="7146777" y="3899318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740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6"/>
            <p:cNvSpPr/>
            <p:nvPr/>
          </p:nvSpPr>
          <p:spPr>
            <a:xfrm>
              <a:off x="7117066" y="3916923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6"/>
            <p:cNvSpPr/>
            <p:nvPr/>
          </p:nvSpPr>
          <p:spPr>
            <a:xfrm>
              <a:off x="7086258" y="3934527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783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6"/>
            <p:cNvSpPr/>
            <p:nvPr/>
          </p:nvSpPr>
          <p:spPr>
            <a:xfrm>
              <a:off x="7056563" y="3952132"/>
              <a:ext cx="45124" cy="25311"/>
            </a:xfrm>
            <a:custGeom>
              <a:rect b="b" l="l" r="r" t="t"/>
              <a:pathLst>
                <a:path extrusionOk="0" h="1501" w="2676">
                  <a:moveTo>
                    <a:pt x="1436" y="0"/>
                  </a:moveTo>
                  <a:lnTo>
                    <a:pt x="0" y="783"/>
                  </a:lnTo>
                  <a:lnTo>
                    <a:pt x="1240" y="1501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6"/>
            <p:cNvSpPr/>
            <p:nvPr/>
          </p:nvSpPr>
          <p:spPr>
            <a:xfrm>
              <a:off x="7025755" y="3968623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5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6"/>
            <p:cNvSpPr/>
            <p:nvPr/>
          </p:nvSpPr>
          <p:spPr>
            <a:xfrm>
              <a:off x="6994947" y="3986228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501" y="1"/>
                  </a:moveTo>
                  <a:lnTo>
                    <a:pt x="1" y="849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6"/>
            <p:cNvSpPr/>
            <p:nvPr/>
          </p:nvSpPr>
          <p:spPr>
            <a:xfrm>
              <a:off x="6965253" y="4003832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6"/>
            <p:cNvSpPr/>
            <p:nvPr/>
          </p:nvSpPr>
          <p:spPr>
            <a:xfrm>
              <a:off x="7355788" y="3811313"/>
              <a:ext cx="46220" cy="25311"/>
            </a:xfrm>
            <a:custGeom>
              <a:rect b="b" l="l" r="r" t="t"/>
              <a:pathLst>
                <a:path extrusionOk="0" h="1501" w="2741">
                  <a:moveTo>
                    <a:pt x="1436" y="0"/>
                  </a:moveTo>
                  <a:lnTo>
                    <a:pt x="1" y="783"/>
                  </a:lnTo>
                  <a:lnTo>
                    <a:pt x="1305" y="1501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6"/>
            <p:cNvSpPr/>
            <p:nvPr/>
          </p:nvSpPr>
          <p:spPr>
            <a:xfrm>
              <a:off x="7326093" y="3827821"/>
              <a:ext cx="45107" cy="26407"/>
            </a:xfrm>
            <a:custGeom>
              <a:rect b="b" l="l" r="r" t="t"/>
              <a:pathLst>
                <a:path extrusionOk="0" h="1566" w="2675">
                  <a:moveTo>
                    <a:pt x="1435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6"/>
            <p:cNvSpPr/>
            <p:nvPr/>
          </p:nvSpPr>
          <p:spPr>
            <a:xfrm>
              <a:off x="7295285" y="3845409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0" y="849"/>
                  </a:lnTo>
                  <a:lnTo>
                    <a:pt x="1305" y="1567"/>
                  </a:lnTo>
                  <a:lnTo>
                    <a:pt x="2740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6"/>
            <p:cNvSpPr/>
            <p:nvPr/>
          </p:nvSpPr>
          <p:spPr>
            <a:xfrm>
              <a:off x="7265574" y="3863013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6"/>
            <p:cNvSpPr/>
            <p:nvPr/>
          </p:nvSpPr>
          <p:spPr>
            <a:xfrm>
              <a:off x="7234783" y="3880618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6"/>
            <p:cNvSpPr/>
            <p:nvPr/>
          </p:nvSpPr>
          <p:spPr>
            <a:xfrm>
              <a:off x="7205071" y="3898222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783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6"/>
            <p:cNvSpPr/>
            <p:nvPr/>
          </p:nvSpPr>
          <p:spPr>
            <a:xfrm>
              <a:off x="7174280" y="3915827"/>
              <a:ext cx="46220" cy="26407"/>
            </a:xfrm>
            <a:custGeom>
              <a:rect b="b" l="l" r="r" t="t"/>
              <a:pathLst>
                <a:path extrusionOk="0" h="1566" w="2741">
                  <a:moveTo>
                    <a:pt x="1435" y="0"/>
                  </a:moveTo>
                  <a:lnTo>
                    <a:pt x="0" y="783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6"/>
            <p:cNvSpPr/>
            <p:nvPr/>
          </p:nvSpPr>
          <p:spPr>
            <a:xfrm>
              <a:off x="7144568" y="393231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5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6"/>
            <p:cNvSpPr/>
            <p:nvPr/>
          </p:nvSpPr>
          <p:spPr>
            <a:xfrm>
              <a:off x="7113761" y="3949923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6"/>
            <p:cNvSpPr/>
            <p:nvPr/>
          </p:nvSpPr>
          <p:spPr>
            <a:xfrm>
              <a:off x="7084066" y="3967527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6"/>
            <p:cNvSpPr/>
            <p:nvPr/>
          </p:nvSpPr>
          <p:spPr>
            <a:xfrm>
              <a:off x="7053258" y="3985132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1" y="848"/>
                  </a:lnTo>
                  <a:lnTo>
                    <a:pt x="1240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6"/>
            <p:cNvSpPr/>
            <p:nvPr/>
          </p:nvSpPr>
          <p:spPr>
            <a:xfrm>
              <a:off x="7023563" y="4002736"/>
              <a:ext cx="45107" cy="26407"/>
            </a:xfrm>
            <a:custGeom>
              <a:rect b="b" l="l" r="r" t="t"/>
              <a:pathLst>
                <a:path extrusionOk="0" h="1566" w="2675">
                  <a:moveTo>
                    <a:pt x="1435" y="0"/>
                  </a:moveTo>
                  <a:lnTo>
                    <a:pt x="0" y="783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6"/>
            <p:cNvSpPr/>
            <p:nvPr/>
          </p:nvSpPr>
          <p:spPr>
            <a:xfrm>
              <a:off x="6992755" y="4020340"/>
              <a:ext cx="46220" cy="26407"/>
            </a:xfrm>
            <a:custGeom>
              <a:rect b="b" l="l" r="r" t="t"/>
              <a:pathLst>
                <a:path extrusionOk="0" h="1566" w="2741">
                  <a:moveTo>
                    <a:pt x="1436" y="0"/>
                  </a:moveTo>
                  <a:lnTo>
                    <a:pt x="0" y="783"/>
                  </a:lnTo>
                  <a:lnTo>
                    <a:pt x="1240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6"/>
            <p:cNvSpPr/>
            <p:nvPr/>
          </p:nvSpPr>
          <p:spPr>
            <a:xfrm>
              <a:off x="7383291" y="3826708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305" y="1567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6"/>
            <p:cNvSpPr/>
            <p:nvPr/>
          </p:nvSpPr>
          <p:spPr>
            <a:xfrm>
              <a:off x="7353596" y="3844313"/>
              <a:ext cx="45107" cy="26424"/>
            </a:xfrm>
            <a:custGeom>
              <a:rect b="b" l="l" r="r" t="t"/>
              <a:pathLst>
                <a:path extrusionOk="0" h="1567" w="2675">
                  <a:moveTo>
                    <a:pt x="1435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6"/>
            <p:cNvSpPr/>
            <p:nvPr/>
          </p:nvSpPr>
          <p:spPr>
            <a:xfrm>
              <a:off x="7322788" y="3861917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0" y="783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6"/>
            <p:cNvSpPr/>
            <p:nvPr/>
          </p:nvSpPr>
          <p:spPr>
            <a:xfrm>
              <a:off x="7293076" y="3879522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783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6"/>
            <p:cNvSpPr/>
            <p:nvPr/>
          </p:nvSpPr>
          <p:spPr>
            <a:xfrm>
              <a:off x="7262286" y="3896013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305" y="1567"/>
                  </a:lnTo>
                  <a:lnTo>
                    <a:pt x="2740" y="784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6"/>
            <p:cNvSpPr/>
            <p:nvPr/>
          </p:nvSpPr>
          <p:spPr>
            <a:xfrm>
              <a:off x="7232574" y="391361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6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6"/>
            <p:cNvSpPr/>
            <p:nvPr/>
          </p:nvSpPr>
          <p:spPr>
            <a:xfrm>
              <a:off x="7080761" y="3931222"/>
              <a:ext cx="167242" cy="95728"/>
            </a:xfrm>
            <a:custGeom>
              <a:rect b="b" l="l" r="r" t="t"/>
              <a:pathLst>
                <a:path extrusionOk="0" h="5677" w="9918">
                  <a:moveTo>
                    <a:pt x="8612" y="1"/>
                  </a:moveTo>
                  <a:lnTo>
                    <a:pt x="6851" y="1044"/>
                  </a:lnTo>
                  <a:lnTo>
                    <a:pt x="6459" y="1240"/>
                  </a:lnTo>
                  <a:lnTo>
                    <a:pt x="5024" y="2088"/>
                  </a:lnTo>
                  <a:lnTo>
                    <a:pt x="4306" y="2480"/>
                  </a:lnTo>
                  <a:lnTo>
                    <a:pt x="3263" y="3132"/>
                  </a:lnTo>
                  <a:lnTo>
                    <a:pt x="2088" y="3785"/>
                  </a:lnTo>
                  <a:lnTo>
                    <a:pt x="1" y="4959"/>
                  </a:lnTo>
                  <a:lnTo>
                    <a:pt x="1305" y="5676"/>
                  </a:lnTo>
                  <a:lnTo>
                    <a:pt x="3458" y="4437"/>
                  </a:lnTo>
                  <a:lnTo>
                    <a:pt x="4502" y="3850"/>
                  </a:lnTo>
                  <a:lnTo>
                    <a:pt x="5611" y="3197"/>
                  </a:lnTo>
                  <a:lnTo>
                    <a:pt x="6329" y="2806"/>
                  </a:lnTo>
                  <a:lnTo>
                    <a:pt x="7699" y="2023"/>
                  </a:lnTo>
                  <a:lnTo>
                    <a:pt x="8090" y="1762"/>
                  </a:lnTo>
                  <a:lnTo>
                    <a:pt x="9917" y="718"/>
                  </a:lnTo>
                  <a:lnTo>
                    <a:pt x="86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6"/>
            <p:cNvSpPr/>
            <p:nvPr/>
          </p:nvSpPr>
          <p:spPr>
            <a:xfrm>
              <a:off x="7051066" y="4018131"/>
              <a:ext cx="45107" cy="26424"/>
            </a:xfrm>
            <a:custGeom>
              <a:rect b="b" l="l" r="r" t="t"/>
              <a:pathLst>
                <a:path extrusionOk="0" h="1567" w="2675">
                  <a:moveTo>
                    <a:pt x="1435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6"/>
            <p:cNvSpPr/>
            <p:nvPr/>
          </p:nvSpPr>
          <p:spPr>
            <a:xfrm>
              <a:off x="7020258" y="4035736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6"/>
            <p:cNvSpPr/>
            <p:nvPr/>
          </p:nvSpPr>
          <p:spPr>
            <a:xfrm>
              <a:off x="7208376" y="3926281"/>
              <a:ext cx="191440" cy="111394"/>
            </a:xfrm>
            <a:custGeom>
              <a:rect b="b" l="l" r="r" t="t"/>
              <a:pathLst>
                <a:path extrusionOk="0" h="6606" w="11353">
                  <a:moveTo>
                    <a:pt x="6557" y="0"/>
                  </a:moveTo>
                  <a:cubicBezTo>
                    <a:pt x="6492" y="0"/>
                    <a:pt x="6427" y="33"/>
                    <a:pt x="6394" y="98"/>
                  </a:cubicBezTo>
                  <a:lnTo>
                    <a:pt x="131" y="3686"/>
                  </a:lnTo>
                  <a:cubicBezTo>
                    <a:pt x="0" y="3751"/>
                    <a:pt x="0" y="3882"/>
                    <a:pt x="131" y="4012"/>
                  </a:cubicBezTo>
                  <a:lnTo>
                    <a:pt x="4567" y="6557"/>
                  </a:lnTo>
                  <a:cubicBezTo>
                    <a:pt x="4632" y="6589"/>
                    <a:pt x="4714" y="6606"/>
                    <a:pt x="4796" y="6606"/>
                  </a:cubicBezTo>
                  <a:cubicBezTo>
                    <a:pt x="4877" y="6606"/>
                    <a:pt x="4959" y="6589"/>
                    <a:pt x="5024" y="6557"/>
                  </a:cubicBezTo>
                  <a:lnTo>
                    <a:pt x="11287" y="2968"/>
                  </a:lnTo>
                  <a:cubicBezTo>
                    <a:pt x="11352" y="2903"/>
                    <a:pt x="11352" y="2707"/>
                    <a:pt x="11287" y="2707"/>
                  </a:cubicBezTo>
                  <a:lnTo>
                    <a:pt x="6720" y="98"/>
                  </a:lnTo>
                  <a:cubicBezTo>
                    <a:pt x="6688" y="33"/>
                    <a:pt x="6622" y="0"/>
                    <a:pt x="6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6"/>
            <p:cNvSpPr/>
            <p:nvPr/>
          </p:nvSpPr>
          <p:spPr>
            <a:xfrm>
              <a:off x="6323887" y="4443876"/>
              <a:ext cx="17" cy="53926"/>
            </a:xfrm>
            <a:custGeom>
              <a:rect b="b" l="l" r="r" t="t"/>
              <a:pathLst>
                <a:path extrusionOk="0" h="3198" w="1">
                  <a:moveTo>
                    <a:pt x="1" y="1631"/>
                  </a:moveTo>
                  <a:lnTo>
                    <a:pt x="1" y="0"/>
                  </a:lnTo>
                  <a:lnTo>
                    <a:pt x="1" y="1566"/>
                  </a:lnTo>
                  <a:lnTo>
                    <a:pt x="1" y="31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6"/>
            <p:cNvSpPr/>
            <p:nvPr/>
          </p:nvSpPr>
          <p:spPr>
            <a:xfrm>
              <a:off x="6551616" y="4506571"/>
              <a:ext cx="34113" cy="46237"/>
            </a:xfrm>
            <a:custGeom>
              <a:rect b="b" l="l" r="r" t="t"/>
              <a:pathLst>
                <a:path extrusionOk="0" h="2742" w="2023">
                  <a:moveTo>
                    <a:pt x="2023" y="1"/>
                  </a:moveTo>
                  <a:lnTo>
                    <a:pt x="0" y="1175"/>
                  </a:lnTo>
                  <a:lnTo>
                    <a:pt x="0" y="2741"/>
                  </a:lnTo>
                  <a:lnTo>
                    <a:pt x="2023" y="1567"/>
                  </a:lnTo>
                  <a:lnTo>
                    <a:pt x="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6"/>
            <p:cNvSpPr/>
            <p:nvPr/>
          </p:nvSpPr>
          <p:spPr>
            <a:xfrm>
              <a:off x="6147877" y="4506571"/>
              <a:ext cx="35226" cy="46237"/>
            </a:xfrm>
            <a:custGeom>
              <a:rect b="b" l="l" r="r" t="t"/>
              <a:pathLst>
                <a:path extrusionOk="0" h="2742" w="2089">
                  <a:moveTo>
                    <a:pt x="0" y="1"/>
                  </a:moveTo>
                  <a:lnTo>
                    <a:pt x="0" y="1567"/>
                  </a:lnTo>
                  <a:lnTo>
                    <a:pt x="2088" y="2741"/>
                  </a:lnTo>
                  <a:lnTo>
                    <a:pt x="2088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6"/>
            <p:cNvSpPr/>
            <p:nvPr/>
          </p:nvSpPr>
          <p:spPr>
            <a:xfrm>
              <a:off x="6256792" y="4535186"/>
              <a:ext cx="222231" cy="89118"/>
            </a:xfrm>
            <a:custGeom>
              <a:rect b="b" l="l" r="r" t="t"/>
              <a:pathLst>
                <a:path extrusionOk="0" h="5285" w="13179">
                  <a:moveTo>
                    <a:pt x="131" y="4371"/>
                  </a:moveTo>
                  <a:cubicBezTo>
                    <a:pt x="131" y="4437"/>
                    <a:pt x="131" y="4502"/>
                    <a:pt x="65" y="4502"/>
                  </a:cubicBezTo>
                  <a:cubicBezTo>
                    <a:pt x="65" y="4567"/>
                    <a:pt x="65" y="4632"/>
                    <a:pt x="65" y="4697"/>
                  </a:cubicBezTo>
                  <a:lnTo>
                    <a:pt x="0" y="4893"/>
                  </a:lnTo>
                  <a:cubicBezTo>
                    <a:pt x="65" y="4958"/>
                    <a:pt x="65" y="4958"/>
                    <a:pt x="131" y="5024"/>
                  </a:cubicBezTo>
                  <a:lnTo>
                    <a:pt x="131" y="4371"/>
                  </a:lnTo>
                  <a:close/>
                  <a:moveTo>
                    <a:pt x="5350" y="0"/>
                  </a:moveTo>
                  <a:cubicBezTo>
                    <a:pt x="5089" y="0"/>
                    <a:pt x="4828" y="65"/>
                    <a:pt x="4632" y="131"/>
                  </a:cubicBezTo>
                  <a:lnTo>
                    <a:pt x="4371" y="131"/>
                  </a:lnTo>
                  <a:lnTo>
                    <a:pt x="4045" y="196"/>
                  </a:lnTo>
                  <a:lnTo>
                    <a:pt x="3784" y="326"/>
                  </a:lnTo>
                  <a:cubicBezTo>
                    <a:pt x="3654" y="326"/>
                    <a:pt x="3523" y="326"/>
                    <a:pt x="3458" y="392"/>
                  </a:cubicBezTo>
                  <a:lnTo>
                    <a:pt x="3327" y="392"/>
                  </a:lnTo>
                  <a:lnTo>
                    <a:pt x="3262" y="457"/>
                  </a:lnTo>
                  <a:cubicBezTo>
                    <a:pt x="3066" y="522"/>
                    <a:pt x="2871" y="587"/>
                    <a:pt x="2740" y="653"/>
                  </a:cubicBezTo>
                  <a:lnTo>
                    <a:pt x="2544" y="718"/>
                  </a:lnTo>
                  <a:cubicBezTo>
                    <a:pt x="2284" y="848"/>
                    <a:pt x="2088" y="914"/>
                    <a:pt x="1892" y="1044"/>
                  </a:cubicBezTo>
                  <a:lnTo>
                    <a:pt x="1827" y="1109"/>
                  </a:lnTo>
                  <a:lnTo>
                    <a:pt x="1631" y="1175"/>
                  </a:lnTo>
                  <a:lnTo>
                    <a:pt x="1435" y="1370"/>
                  </a:lnTo>
                  <a:lnTo>
                    <a:pt x="1240" y="1501"/>
                  </a:lnTo>
                  <a:lnTo>
                    <a:pt x="1044" y="1696"/>
                  </a:lnTo>
                  <a:lnTo>
                    <a:pt x="979" y="1762"/>
                  </a:lnTo>
                  <a:cubicBezTo>
                    <a:pt x="848" y="1827"/>
                    <a:pt x="783" y="1957"/>
                    <a:pt x="718" y="2023"/>
                  </a:cubicBezTo>
                  <a:lnTo>
                    <a:pt x="653" y="2088"/>
                  </a:lnTo>
                  <a:lnTo>
                    <a:pt x="587" y="2153"/>
                  </a:lnTo>
                  <a:lnTo>
                    <a:pt x="457" y="2414"/>
                  </a:lnTo>
                  <a:cubicBezTo>
                    <a:pt x="457" y="2414"/>
                    <a:pt x="392" y="2479"/>
                    <a:pt x="392" y="2479"/>
                  </a:cubicBezTo>
                  <a:lnTo>
                    <a:pt x="392" y="2545"/>
                  </a:lnTo>
                  <a:cubicBezTo>
                    <a:pt x="392" y="2610"/>
                    <a:pt x="326" y="2675"/>
                    <a:pt x="261" y="2740"/>
                  </a:cubicBezTo>
                  <a:cubicBezTo>
                    <a:pt x="261" y="2806"/>
                    <a:pt x="196" y="2806"/>
                    <a:pt x="196" y="2871"/>
                  </a:cubicBezTo>
                  <a:lnTo>
                    <a:pt x="196" y="2936"/>
                  </a:lnTo>
                  <a:cubicBezTo>
                    <a:pt x="196" y="3001"/>
                    <a:pt x="196" y="3066"/>
                    <a:pt x="131" y="3132"/>
                  </a:cubicBezTo>
                  <a:lnTo>
                    <a:pt x="131" y="3262"/>
                  </a:lnTo>
                  <a:cubicBezTo>
                    <a:pt x="131" y="3327"/>
                    <a:pt x="131" y="3393"/>
                    <a:pt x="131" y="3458"/>
                  </a:cubicBezTo>
                  <a:lnTo>
                    <a:pt x="131" y="3588"/>
                  </a:lnTo>
                  <a:lnTo>
                    <a:pt x="131" y="4371"/>
                  </a:lnTo>
                  <a:cubicBezTo>
                    <a:pt x="131" y="4306"/>
                    <a:pt x="196" y="4241"/>
                    <a:pt x="261" y="4176"/>
                  </a:cubicBezTo>
                  <a:cubicBezTo>
                    <a:pt x="261" y="4110"/>
                    <a:pt x="326" y="4045"/>
                    <a:pt x="326" y="4045"/>
                  </a:cubicBezTo>
                  <a:cubicBezTo>
                    <a:pt x="392" y="3915"/>
                    <a:pt x="457" y="3849"/>
                    <a:pt x="522" y="3784"/>
                  </a:cubicBezTo>
                  <a:cubicBezTo>
                    <a:pt x="522" y="3719"/>
                    <a:pt x="587" y="3719"/>
                    <a:pt x="587" y="3654"/>
                  </a:cubicBezTo>
                  <a:cubicBezTo>
                    <a:pt x="718" y="3523"/>
                    <a:pt x="783" y="3458"/>
                    <a:pt x="848" y="3327"/>
                  </a:cubicBezTo>
                  <a:lnTo>
                    <a:pt x="979" y="3262"/>
                  </a:lnTo>
                  <a:lnTo>
                    <a:pt x="1174" y="3066"/>
                  </a:lnTo>
                  <a:lnTo>
                    <a:pt x="1370" y="2936"/>
                  </a:lnTo>
                  <a:cubicBezTo>
                    <a:pt x="1435" y="2871"/>
                    <a:pt x="1501" y="2806"/>
                    <a:pt x="1631" y="2740"/>
                  </a:cubicBezTo>
                  <a:cubicBezTo>
                    <a:pt x="1696" y="2740"/>
                    <a:pt x="1762" y="2675"/>
                    <a:pt x="1892" y="2610"/>
                  </a:cubicBezTo>
                  <a:cubicBezTo>
                    <a:pt x="2088" y="2479"/>
                    <a:pt x="2284" y="2414"/>
                    <a:pt x="2479" y="2284"/>
                  </a:cubicBezTo>
                  <a:lnTo>
                    <a:pt x="2675" y="2218"/>
                  </a:lnTo>
                  <a:lnTo>
                    <a:pt x="3197" y="2023"/>
                  </a:lnTo>
                  <a:lnTo>
                    <a:pt x="3393" y="1957"/>
                  </a:lnTo>
                  <a:lnTo>
                    <a:pt x="3719" y="1827"/>
                  </a:lnTo>
                  <a:lnTo>
                    <a:pt x="3980" y="1762"/>
                  </a:lnTo>
                  <a:lnTo>
                    <a:pt x="4371" y="1696"/>
                  </a:lnTo>
                  <a:lnTo>
                    <a:pt x="4632" y="1631"/>
                  </a:lnTo>
                  <a:lnTo>
                    <a:pt x="5350" y="1566"/>
                  </a:lnTo>
                  <a:lnTo>
                    <a:pt x="8220" y="1566"/>
                  </a:lnTo>
                  <a:lnTo>
                    <a:pt x="8612" y="1631"/>
                  </a:lnTo>
                  <a:lnTo>
                    <a:pt x="8873" y="1696"/>
                  </a:lnTo>
                  <a:lnTo>
                    <a:pt x="9264" y="1827"/>
                  </a:lnTo>
                  <a:lnTo>
                    <a:pt x="9525" y="1892"/>
                  </a:lnTo>
                  <a:cubicBezTo>
                    <a:pt x="9721" y="1957"/>
                    <a:pt x="9982" y="2023"/>
                    <a:pt x="10243" y="2088"/>
                  </a:cubicBezTo>
                  <a:lnTo>
                    <a:pt x="10569" y="2284"/>
                  </a:lnTo>
                  <a:lnTo>
                    <a:pt x="10699" y="2349"/>
                  </a:lnTo>
                  <a:cubicBezTo>
                    <a:pt x="10895" y="2414"/>
                    <a:pt x="11026" y="2479"/>
                    <a:pt x="11221" y="2610"/>
                  </a:cubicBezTo>
                  <a:cubicBezTo>
                    <a:pt x="12526" y="3327"/>
                    <a:pt x="13179" y="4306"/>
                    <a:pt x="13179" y="5285"/>
                  </a:cubicBezTo>
                  <a:lnTo>
                    <a:pt x="13179" y="3719"/>
                  </a:lnTo>
                  <a:cubicBezTo>
                    <a:pt x="13179" y="2740"/>
                    <a:pt x="12526" y="1762"/>
                    <a:pt x="11221" y="1044"/>
                  </a:cubicBezTo>
                  <a:cubicBezTo>
                    <a:pt x="11026" y="914"/>
                    <a:pt x="10895" y="848"/>
                    <a:pt x="10699" y="783"/>
                  </a:cubicBezTo>
                  <a:lnTo>
                    <a:pt x="10569" y="718"/>
                  </a:lnTo>
                  <a:lnTo>
                    <a:pt x="10243" y="587"/>
                  </a:lnTo>
                  <a:cubicBezTo>
                    <a:pt x="10047" y="457"/>
                    <a:pt x="9786" y="392"/>
                    <a:pt x="9525" y="326"/>
                  </a:cubicBezTo>
                  <a:lnTo>
                    <a:pt x="9329" y="326"/>
                  </a:lnTo>
                  <a:lnTo>
                    <a:pt x="8938" y="196"/>
                  </a:lnTo>
                  <a:lnTo>
                    <a:pt x="8677" y="196"/>
                  </a:lnTo>
                  <a:lnTo>
                    <a:pt x="8286" y="131"/>
                  </a:lnTo>
                  <a:lnTo>
                    <a:pt x="7633" y="131"/>
                  </a:lnTo>
                  <a:lnTo>
                    <a:pt x="7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6"/>
            <p:cNvSpPr/>
            <p:nvPr/>
          </p:nvSpPr>
          <p:spPr>
            <a:xfrm>
              <a:off x="6551616" y="4623192"/>
              <a:ext cx="81429" cy="73723"/>
            </a:xfrm>
            <a:custGeom>
              <a:rect b="b" l="l" r="r" t="t"/>
              <a:pathLst>
                <a:path extrusionOk="0" h="4372" w="4829">
                  <a:moveTo>
                    <a:pt x="2023" y="0"/>
                  </a:moveTo>
                  <a:cubicBezTo>
                    <a:pt x="2023" y="66"/>
                    <a:pt x="1958" y="196"/>
                    <a:pt x="1892" y="261"/>
                  </a:cubicBezTo>
                  <a:cubicBezTo>
                    <a:pt x="1892" y="327"/>
                    <a:pt x="1892" y="392"/>
                    <a:pt x="1827" y="457"/>
                  </a:cubicBezTo>
                  <a:cubicBezTo>
                    <a:pt x="1827" y="522"/>
                    <a:pt x="1762" y="588"/>
                    <a:pt x="1762" y="653"/>
                  </a:cubicBezTo>
                  <a:lnTo>
                    <a:pt x="1631" y="783"/>
                  </a:lnTo>
                  <a:lnTo>
                    <a:pt x="1566" y="979"/>
                  </a:lnTo>
                  <a:lnTo>
                    <a:pt x="1436" y="1175"/>
                  </a:lnTo>
                  <a:lnTo>
                    <a:pt x="1305" y="1370"/>
                  </a:lnTo>
                  <a:lnTo>
                    <a:pt x="1175" y="1566"/>
                  </a:lnTo>
                  <a:lnTo>
                    <a:pt x="1044" y="1762"/>
                  </a:lnTo>
                  <a:cubicBezTo>
                    <a:pt x="979" y="1892"/>
                    <a:pt x="848" y="2023"/>
                    <a:pt x="718" y="2153"/>
                  </a:cubicBezTo>
                  <a:lnTo>
                    <a:pt x="653" y="2219"/>
                  </a:lnTo>
                  <a:cubicBezTo>
                    <a:pt x="522" y="2284"/>
                    <a:pt x="457" y="2414"/>
                    <a:pt x="327" y="2545"/>
                  </a:cubicBezTo>
                  <a:cubicBezTo>
                    <a:pt x="196" y="2610"/>
                    <a:pt x="131" y="2740"/>
                    <a:pt x="0" y="2806"/>
                  </a:cubicBezTo>
                  <a:lnTo>
                    <a:pt x="0" y="4371"/>
                  </a:lnTo>
                  <a:lnTo>
                    <a:pt x="261" y="4110"/>
                  </a:lnTo>
                  <a:lnTo>
                    <a:pt x="327" y="4110"/>
                  </a:lnTo>
                  <a:cubicBezTo>
                    <a:pt x="457" y="3980"/>
                    <a:pt x="522" y="3850"/>
                    <a:pt x="653" y="3719"/>
                  </a:cubicBezTo>
                  <a:lnTo>
                    <a:pt x="718" y="3719"/>
                  </a:lnTo>
                  <a:cubicBezTo>
                    <a:pt x="848" y="3589"/>
                    <a:pt x="914" y="3458"/>
                    <a:pt x="1044" y="3262"/>
                  </a:cubicBezTo>
                  <a:lnTo>
                    <a:pt x="1109" y="3197"/>
                  </a:lnTo>
                  <a:cubicBezTo>
                    <a:pt x="1175" y="3132"/>
                    <a:pt x="1240" y="3067"/>
                    <a:pt x="1305" y="2936"/>
                  </a:cubicBezTo>
                  <a:cubicBezTo>
                    <a:pt x="1305" y="2936"/>
                    <a:pt x="1370" y="2871"/>
                    <a:pt x="1370" y="2806"/>
                  </a:cubicBezTo>
                  <a:cubicBezTo>
                    <a:pt x="1436" y="2740"/>
                    <a:pt x="1501" y="2675"/>
                    <a:pt x="1501" y="2610"/>
                  </a:cubicBezTo>
                  <a:cubicBezTo>
                    <a:pt x="1501" y="2545"/>
                    <a:pt x="1501" y="2545"/>
                    <a:pt x="1501" y="2545"/>
                  </a:cubicBezTo>
                  <a:cubicBezTo>
                    <a:pt x="1566" y="2480"/>
                    <a:pt x="1566" y="2414"/>
                    <a:pt x="1566" y="2414"/>
                  </a:cubicBezTo>
                  <a:cubicBezTo>
                    <a:pt x="1631" y="2349"/>
                    <a:pt x="1631" y="2284"/>
                    <a:pt x="1697" y="2219"/>
                  </a:cubicBezTo>
                  <a:cubicBezTo>
                    <a:pt x="1697" y="2153"/>
                    <a:pt x="1762" y="2088"/>
                    <a:pt x="1762" y="2023"/>
                  </a:cubicBezTo>
                  <a:lnTo>
                    <a:pt x="1827" y="1827"/>
                  </a:lnTo>
                  <a:cubicBezTo>
                    <a:pt x="1827" y="1827"/>
                    <a:pt x="1827" y="1827"/>
                    <a:pt x="1827" y="1762"/>
                  </a:cubicBezTo>
                  <a:cubicBezTo>
                    <a:pt x="1892" y="1697"/>
                    <a:pt x="1892" y="1631"/>
                    <a:pt x="1892" y="1566"/>
                  </a:cubicBezTo>
                  <a:lnTo>
                    <a:pt x="4828" y="1566"/>
                  </a:lnTo>
                  <a:lnTo>
                    <a:pt x="4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6"/>
            <p:cNvSpPr/>
            <p:nvPr/>
          </p:nvSpPr>
          <p:spPr>
            <a:xfrm>
              <a:off x="6100577" y="4623192"/>
              <a:ext cx="82525" cy="73723"/>
            </a:xfrm>
            <a:custGeom>
              <a:rect b="b" l="l" r="r" t="t"/>
              <a:pathLst>
                <a:path extrusionOk="0" h="4372" w="4894">
                  <a:moveTo>
                    <a:pt x="0" y="0"/>
                  </a:moveTo>
                  <a:lnTo>
                    <a:pt x="0" y="1566"/>
                  </a:lnTo>
                  <a:lnTo>
                    <a:pt x="2871" y="1566"/>
                  </a:lnTo>
                  <a:cubicBezTo>
                    <a:pt x="3262" y="2675"/>
                    <a:pt x="3980" y="3589"/>
                    <a:pt x="4893" y="4371"/>
                  </a:cubicBezTo>
                  <a:lnTo>
                    <a:pt x="4893" y="2806"/>
                  </a:lnTo>
                  <a:cubicBezTo>
                    <a:pt x="3980" y="2023"/>
                    <a:pt x="3262" y="1109"/>
                    <a:pt x="2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6"/>
            <p:cNvSpPr/>
            <p:nvPr/>
          </p:nvSpPr>
          <p:spPr>
            <a:xfrm>
              <a:off x="6410797" y="4691400"/>
              <a:ext cx="177141" cy="60520"/>
            </a:xfrm>
            <a:custGeom>
              <a:rect b="b" l="l" r="r" t="t"/>
              <a:pathLst>
                <a:path extrusionOk="0" h="3589" w="10505">
                  <a:moveTo>
                    <a:pt x="10504" y="0"/>
                  </a:moveTo>
                  <a:lnTo>
                    <a:pt x="6916" y="2023"/>
                  </a:lnTo>
                  <a:lnTo>
                    <a:pt x="4894" y="783"/>
                  </a:lnTo>
                  <a:cubicBezTo>
                    <a:pt x="4502" y="979"/>
                    <a:pt x="4176" y="1044"/>
                    <a:pt x="3785" y="1175"/>
                  </a:cubicBezTo>
                  <a:lnTo>
                    <a:pt x="3197" y="1370"/>
                  </a:lnTo>
                  <a:lnTo>
                    <a:pt x="2610" y="1501"/>
                  </a:lnTo>
                  <a:cubicBezTo>
                    <a:pt x="2415" y="1566"/>
                    <a:pt x="2154" y="1631"/>
                    <a:pt x="1958" y="1631"/>
                  </a:cubicBezTo>
                  <a:lnTo>
                    <a:pt x="1371" y="1762"/>
                  </a:lnTo>
                  <a:cubicBezTo>
                    <a:pt x="914" y="1892"/>
                    <a:pt x="457" y="1957"/>
                    <a:pt x="1" y="1957"/>
                  </a:cubicBezTo>
                  <a:lnTo>
                    <a:pt x="1" y="3523"/>
                  </a:lnTo>
                  <a:cubicBezTo>
                    <a:pt x="457" y="3458"/>
                    <a:pt x="914" y="3393"/>
                    <a:pt x="1371" y="3327"/>
                  </a:cubicBezTo>
                  <a:lnTo>
                    <a:pt x="1436" y="3327"/>
                  </a:lnTo>
                  <a:lnTo>
                    <a:pt x="1958" y="3262"/>
                  </a:lnTo>
                  <a:lnTo>
                    <a:pt x="2610" y="3067"/>
                  </a:lnTo>
                  <a:lnTo>
                    <a:pt x="3197" y="2936"/>
                  </a:lnTo>
                  <a:cubicBezTo>
                    <a:pt x="3393" y="2871"/>
                    <a:pt x="3589" y="2806"/>
                    <a:pt x="3785" y="2740"/>
                  </a:cubicBezTo>
                  <a:lnTo>
                    <a:pt x="3850" y="2740"/>
                  </a:lnTo>
                  <a:cubicBezTo>
                    <a:pt x="4176" y="2675"/>
                    <a:pt x="4567" y="2545"/>
                    <a:pt x="4894" y="2414"/>
                  </a:cubicBezTo>
                  <a:lnTo>
                    <a:pt x="6916" y="3588"/>
                  </a:lnTo>
                  <a:lnTo>
                    <a:pt x="10504" y="1501"/>
                  </a:lnTo>
                  <a:lnTo>
                    <a:pt x="10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6"/>
            <p:cNvSpPr/>
            <p:nvPr/>
          </p:nvSpPr>
          <p:spPr>
            <a:xfrm>
              <a:off x="6148973" y="4690304"/>
              <a:ext cx="261841" cy="89118"/>
            </a:xfrm>
            <a:custGeom>
              <a:rect b="b" l="l" r="r" t="t"/>
              <a:pathLst>
                <a:path extrusionOk="0" h="5285" w="15528">
                  <a:moveTo>
                    <a:pt x="1" y="0"/>
                  </a:moveTo>
                  <a:lnTo>
                    <a:pt x="1" y="1566"/>
                  </a:lnTo>
                  <a:lnTo>
                    <a:pt x="3589" y="3653"/>
                  </a:lnTo>
                  <a:lnTo>
                    <a:pt x="5611" y="2414"/>
                  </a:lnTo>
                  <a:cubicBezTo>
                    <a:pt x="5937" y="2544"/>
                    <a:pt x="6329" y="2675"/>
                    <a:pt x="6655" y="2805"/>
                  </a:cubicBezTo>
                  <a:lnTo>
                    <a:pt x="6916" y="2871"/>
                  </a:lnTo>
                  <a:lnTo>
                    <a:pt x="7177" y="2936"/>
                  </a:lnTo>
                  <a:lnTo>
                    <a:pt x="7503" y="3066"/>
                  </a:lnTo>
                  <a:lnTo>
                    <a:pt x="8351" y="3262"/>
                  </a:lnTo>
                  <a:lnTo>
                    <a:pt x="8612" y="3262"/>
                  </a:lnTo>
                  <a:lnTo>
                    <a:pt x="8938" y="3327"/>
                  </a:lnTo>
                  <a:lnTo>
                    <a:pt x="9591" y="3458"/>
                  </a:lnTo>
                  <a:lnTo>
                    <a:pt x="9917" y="3523"/>
                  </a:lnTo>
                  <a:lnTo>
                    <a:pt x="10504" y="3588"/>
                  </a:lnTo>
                  <a:lnTo>
                    <a:pt x="10504" y="2022"/>
                  </a:lnTo>
                  <a:cubicBezTo>
                    <a:pt x="10178" y="2022"/>
                    <a:pt x="9852" y="1957"/>
                    <a:pt x="9526" y="1892"/>
                  </a:cubicBezTo>
                  <a:cubicBezTo>
                    <a:pt x="9199" y="1892"/>
                    <a:pt x="9069" y="1827"/>
                    <a:pt x="8873" y="1761"/>
                  </a:cubicBezTo>
                  <a:lnTo>
                    <a:pt x="8286" y="1696"/>
                  </a:lnTo>
                  <a:cubicBezTo>
                    <a:pt x="8025" y="1631"/>
                    <a:pt x="7764" y="1566"/>
                    <a:pt x="7503" y="1501"/>
                  </a:cubicBezTo>
                  <a:lnTo>
                    <a:pt x="6851" y="1305"/>
                  </a:lnTo>
                  <a:lnTo>
                    <a:pt x="6590" y="1240"/>
                  </a:lnTo>
                  <a:cubicBezTo>
                    <a:pt x="6264" y="1109"/>
                    <a:pt x="5937" y="979"/>
                    <a:pt x="5546" y="848"/>
                  </a:cubicBezTo>
                  <a:lnTo>
                    <a:pt x="3524" y="2088"/>
                  </a:lnTo>
                  <a:lnTo>
                    <a:pt x="1" y="0"/>
                  </a:lnTo>
                  <a:close/>
                  <a:moveTo>
                    <a:pt x="10504" y="3719"/>
                  </a:moveTo>
                  <a:lnTo>
                    <a:pt x="10504" y="5284"/>
                  </a:lnTo>
                  <a:lnTo>
                    <a:pt x="15528" y="5284"/>
                  </a:lnTo>
                  <a:lnTo>
                    <a:pt x="15528" y="37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6"/>
            <p:cNvSpPr/>
            <p:nvPr/>
          </p:nvSpPr>
          <p:spPr>
            <a:xfrm>
              <a:off x="6100577" y="4443876"/>
              <a:ext cx="534659" cy="309140"/>
            </a:xfrm>
            <a:custGeom>
              <a:rect b="b" l="l" r="r" t="t"/>
              <a:pathLst>
                <a:path extrusionOk="0" h="18333" w="31707">
                  <a:moveTo>
                    <a:pt x="15821" y="5334"/>
                  </a:moveTo>
                  <a:cubicBezTo>
                    <a:pt x="17419" y="5334"/>
                    <a:pt x="19017" y="5709"/>
                    <a:pt x="20485" y="6459"/>
                  </a:cubicBezTo>
                  <a:cubicBezTo>
                    <a:pt x="23030" y="7960"/>
                    <a:pt x="23095" y="10373"/>
                    <a:pt x="20485" y="11874"/>
                  </a:cubicBezTo>
                  <a:cubicBezTo>
                    <a:pt x="19017" y="12624"/>
                    <a:pt x="17419" y="12999"/>
                    <a:pt x="15821" y="12999"/>
                  </a:cubicBezTo>
                  <a:cubicBezTo>
                    <a:pt x="14222" y="12999"/>
                    <a:pt x="12624" y="12624"/>
                    <a:pt x="11156" y="11874"/>
                  </a:cubicBezTo>
                  <a:cubicBezTo>
                    <a:pt x="8612" y="10373"/>
                    <a:pt x="8612" y="7960"/>
                    <a:pt x="11156" y="6459"/>
                  </a:cubicBezTo>
                  <a:cubicBezTo>
                    <a:pt x="12624" y="5709"/>
                    <a:pt x="14222" y="5334"/>
                    <a:pt x="15821" y="5334"/>
                  </a:cubicBezTo>
                  <a:close/>
                  <a:moveTo>
                    <a:pt x="13244" y="0"/>
                  </a:moveTo>
                  <a:lnTo>
                    <a:pt x="13244" y="1631"/>
                  </a:lnTo>
                  <a:cubicBezTo>
                    <a:pt x="11613" y="1827"/>
                    <a:pt x="9982" y="2218"/>
                    <a:pt x="8416" y="2806"/>
                  </a:cubicBezTo>
                  <a:lnTo>
                    <a:pt x="6328" y="1631"/>
                  </a:lnTo>
                  <a:lnTo>
                    <a:pt x="2805" y="3719"/>
                  </a:lnTo>
                  <a:lnTo>
                    <a:pt x="4893" y="4893"/>
                  </a:lnTo>
                  <a:cubicBezTo>
                    <a:pt x="3980" y="5611"/>
                    <a:pt x="3262" y="6590"/>
                    <a:pt x="2871" y="7699"/>
                  </a:cubicBezTo>
                  <a:lnTo>
                    <a:pt x="0" y="7699"/>
                  </a:lnTo>
                  <a:lnTo>
                    <a:pt x="0" y="10634"/>
                  </a:lnTo>
                  <a:lnTo>
                    <a:pt x="2871" y="10634"/>
                  </a:lnTo>
                  <a:cubicBezTo>
                    <a:pt x="3262" y="11743"/>
                    <a:pt x="3980" y="12657"/>
                    <a:pt x="4958" y="13440"/>
                  </a:cubicBezTo>
                  <a:lnTo>
                    <a:pt x="2871" y="14614"/>
                  </a:lnTo>
                  <a:lnTo>
                    <a:pt x="6394" y="16702"/>
                  </a:lnTo>
                  <a:lnTo>
                    <a:pt x="8481" y="15462"/>
                  </a:lnTo>
                  <a:cubicBezTo>
                    <a:pt x="10047" y="16115"/>
                    <a:pt x="11678" y="16506"/>
                    <a:pt x="13374" y="16636"/>
                  </a:cubicBezTo>
                  <a:lnTo>
                    <a:pt x="13374" y="18333"/>
                  </a:lnTo>
                  <a:lnTo>
                    <a:pt x="18398" y="18333"/>
                  </a:lnTo>
                  <a:lnTo>
                    <a:pt x="18398" y="16636"/>
                  </a:lnTo>
                  <a:cubicBezTo>
                    <a:pt x="20094" y="16506"/>
                    <a:pt x="21725" y="16115"/>
                    <a:pt x="23291" y="15462"/>
                  </a:cubicBezTo>
                  <a:lnTo>
                    <a:pt x="25313" y="16702"/>
                  </a:lnTo>
                  <a:lnTo>
                    <a:pt x="28836" y="14614"/>
                  </a:lnTo>
                  <a:lnTo>
                    <a:pt x="26814" y="13440"/>
                  </a:lnTo>
                  <a:cubicBezTo>
                    <a:pt x="27727" y="12657"/>
                    <a:pt x="28379" y="11743"/>
                    <a:pt x="28771" y="10634"/>
                  </a:cubicBezTo>
                  <a:lnTo>
                    <a:pt x="31707" y="10634"/>
                  </a:lnTo>
                  <a:lnTo>
                    <a:pt x="31707" y="7699"/>
                  </a:lnTo>
                  <a:lnTo>
                    <a:pt x="28771" y="7699"/>
                  </a:lnTo>
                  <a:cubicBezTo>
                    <a:pt x="28379" y="6590"/>
                    <a:pt x="27662" y="5611"/>
                    <a:pt x="26748" y="4893"/>
                  </a:cubicBezTo>
                  <a:lnTo>
                    <a:pt x="28836" y="3719"/>
                  </a:lnTo>
                  <a:lnTo>
                    <a:pt x="25248" y="1631"/>
                  </a:lnTo>
                  <a:lnTo>
                    <a:pt x="23160" y="2806"/>
                  </a:lnTo>
                  <a:cubicBezTo>
                    <a:pt x="21594" y="2218"/>
                    <a:pt x="19963" y="1827"/>
                    <a:pt x="18267" y="1631"/>
                  </a:cubicBezTo>
                  <a:lnTo>
                    <a:pt x="18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6"/>
            <p:cNvSpPr/>
            <p:nvPr/>
          </p:nvSpPr>
          <p:spPr>
            <a:xfrm>
              <a:off x="5879443" y="4396577"/>
              <a:ext cx="17" cy="45107"/>
            </a:xfrm>
            <a:custGeom>
              <a:rect b="b" l="l" r="r" t="t"/>
              <a:pathLst>
                <a:path extrusionOk="0" h="2675" w="1">
                  <a:moveTo>
                    <a:pt x="1" y="1370"/>
                  </a:moveTo>
                  <a:lnTo>
                    <a:pt x="1" y="0"/>
                  </a:lnTo>
                  <a:lnTo>
                    <a:pt x="1" y="1305"/>
                  </a:lnTo>
                  <a:lnTo>
                    <a:pt x="1" y="26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6065368" y="4448277"/>
              <a:ext cx="27520" cy="37418"/>
            </a:xfrm>
            <a:custGeom>
              <a:rect b="b" l="l" r="r" t="t"/>
              <a:pathLst>
                <a:path extrusionOk="0" h="2219" w="1632">
                  <a:moveTo>
                    <a:pt x="1631" y="0"/>
                  </a:moveTo>
                  <a:lnTo>
                    <a:pt x="0" y="979"/>
                  </a:lnTo>
                  <a:lnTo>
                    <a:pt x="0" y="2218"/>
                  </a:lnTo>
                  <a:lnTo>
                    <a:pt x="1631" y="1240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6"/>
            <p:cNvSpPr/>
            <p:nvPr/>
          </p:nvSpPr>
          <p:spPr>
            <a:xfrm>
              <a:off x="5735336" y="4448277"/>
              <a:ext cx="28616" cy="37418"/>
            </a:xfrm>
            <a:custGeom>
              <a:rect b="b" l="l" r="r" t="t"/>
              <a:pathLst>
                <a:path extrusionOk="0" h="2219" w="1697">
                  <a:moveTo>
                    <a:pt x="1" y="0"/>
                  </a:moveTo>
                  <a:lnTo>
                    <a:pt x="1" y="1240"/>
                  </a:lnTo>
                  <a:lnTo>
                    <a:pt x="1697" y="2218"/>
                  </a:lnTo>
                  <a:lnTo>
                    <a:pt x="1697" y="9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6"/>
            <p:cNvSpPr/>
            <p:nvPr/>
          </p:nvSpPr>
          <p:spPr>
            <a:xfrm>
              <a:off x="5824437" y="4472475"/>
              <a:ext cx="181542" cy="71531"/>
            </a:xfrm>
            <a:custGeom>
              <a:rect b="b" l="l" r="r" t="t"/>
              <a:pathLst>
                <a:path extrusionOk="0" h="4242" w="10766">
                  <a:moveTo>
                    <a:pt x="131" y="3523"/>
                  </a:moveTo>
                  <a:cubicBezTo>
                    <a:pt x="66" y="3523"/>
                    <a:pt x="66" y="3589"/>
                    <a:pt x="66" y="3654"/>
                  </a:cubicBezTo>
                  <a:cubicBezTo>
                    <a:pt x="1" y="3719"/>
                    <a:pt x="1" y="3719"/>
                    <a:pt x="1" y="3784"/>
                  </a:cubicBezTo>
                  <a:cubicBezTo>
                    <a:pt x="1" y="3850"/>
                    <a:pt x="1" y="3915"/>
                    <a:pt x="1" y="3915"/>
                  </a:cubicBezTo>
                  <a:cubicBezTo>
                    <a:pt x="66" y="3980"/>
                    <a:pt x="66" y="3980"/>
                    <a:pt x="131" y="3980"/>
                  </a:cubicBezTo>
                  <a:lnTo>
                    <a:pt x="131" y="3523"/>
                  </a:lnTo>
                  <a:close/>
                  <a:moveTo>
                    <a:pt x="4372" y="1"/>
                  </a:moveTo>
                  <a:lnTo>
                    <a:pt x="3720" y="66"/>
                  </a:lnTo>
                  <a:lnTo>
                    <a:pt x="3589" y="66"/>
                  </a:lnTo>
                  <a:lnTo>
                    <a:pt x="3263" y="131"/>
                  </a:lnTo>
                  <a:lnTo>
                    <a:pt x="3067" y="196"/>
                  </a:lnTo>
                  <a:lnTo>
                    <a:pt x="2806" y="327"/>
                  </a:lnTo>
                  <a:lnTo>
                    <a:pt x="2611" y="327"/>
                  </a:lnTo>
                  <a:lnTo>
                    <a:pt x="2219" y="457"/>
                  </a:lnTo>
                  <a:lnTo>
                    <a:pt x="2023" y="522"/>
                  </a:lnTo>
                  <a:cubicBezTo>
                    <a:pt x="1893" y="588"/>
                    <a:pt x="1697" y="718"/>
                    <a:pt x="1501" y="783"/>
                  </a:cubicBezTo>
                  <a:lnTo>
                    <a:pt x="1501" y="849"/>
                  </a:lnTo>
                  <a:lnTo>
                    <a:pt x="1306" y="914"/>
                  </a:lnTo>
                  <a:lnTo>
                    <a:pt x="1110" y="1044"/>
                  </a:lnTo>
                  <a:lnTo>
                    <a:pt x="980" y="1175"/>
                  </a:lnTo>
                  <a:lnTo>
                    <a:pt x="784" y="1305"/>
                  </a:lnTo>
                  <a:lnTo>
                    <a:pt x="784" y="1371"/>
                  </a:lnTo>
                  <a:cubicBezTo>
                    <a:pt x="653" y="1436"/>
                    <a:pt x="588" y="1501"/>
                    <a:pt x="523" y="1566"/>
                  </a:cubicBezTo>
                  <a:lnTo>
                    <a:pt x="458" y="1632"/>
                  </a:lnTo>
                  <a:lnTo>
                    <a:pt x="458" y="1697"/>
                  </a:lnTo>
                  <a:lnTo>
                    <a:pt x="327" y="1893"/>
                  </a:lnTo>
                  <a:lnTo>
                    <a:pt x="327" y="1958"/>
                  </a:lnTo>
                  <a:lnTo>
                    <a:pt x="327" y="2023"/>
                  </a:lnTo>
                  <a:lnTo>
                    <a:pt x="197" y="2153"/>
                  </a:lnTo>
                  <a:lnTo>
                    <a:pt x="197" y="2284"/>
                  </a:lnTo>
                  <a:lnTo>
                    <a:pt x="131" y="2414"/>
                  </a:lnTo>
                  <a:lnTo>
                    <a:pt x="131" y="2545"/>
                  </a:lnTo>
                  <a:cubicBezTo>
                    <a:pt x="131" y="2610"/>
                    <a:pt x="131" y="2675"/>
                    <a:pt x="131" y="2741"/>
                  </a:cubicBezTo>
                  <a:cubicBezTo>
                    <a:pt x="131" y="2741"/>
                    <a:pt x="131" y="2806"/>
                    <a:pt x="131" y="2806"/>
                  </a:cubicBezTo>
                  <a:lnTo>
                    <a:pt x="131" y="3523"/>
                  </a:lnTo>
                  <a:cubicBezTo>
                    <a:pt x="131" y="3458"/>
                    <a:pt x="131" y="3393"/>
                    <a:pt x="197" y="3328"/>
                  </a:cubicBezTo>
                  <a:lnTo>
                    <a:pt x="262" y="3197"/>
                  </a:lnTo>
                  <a:lnTo>
                    <a:pt x="392" y="3002"/>
                  </a:lnTo>
                  <a:lnTo>
                    <a:pt x="523" y="2936"/>
                  </a:lnTo>
                  <a:cubicBezTo>
                    <a:pt x="588" y="2806"/>
                    <a:pt x="653" y="2741"/>
                    <a:pt x="719" y="2675"/>
                  </a:cubicBezTo>
                  <a:cubicBezTo>
                    <a:pt x="719" y="2610"/>
                    <a:pt x="784" y="2610"/>
                    <a:pt x="784" y="2545"/>
                  </a:cubicBezTo>
                  <a:lnTo>
                    <a:pt x="980" y="2414"/>
                  </a:lnTo>
                  <a:lnTo>
                    <a:pt x="1110" y="2284"/>
                  </a:lnTo>
                  <a:lnTo>
                    <a:pt x="1306" y="2153"/>
                  </a:lnTo>
                  <a:lnTo>
                    <a:pt x="1501" y="2023"/>
                  </a:lnTo>
                  <a:lnTo>
                    <a:pt x="2023" y="1827"/>
                  </a:lnTo>
                  <a:lnTo>
                    <a:pt x="2219" y="1697"/>
                  </a:lnTo>
                  <a:lnTo>
                    <a:pt x="2611" y="1566"/>
                  </a:lnTo>
                  <a:lnTo>
                    <a:pt x="2741" y="1501"/>
                  </a:lnTo>
                  <a:lnTo>
                    <a:pt x="3067" y="1436"/>
                  </a:lnTo>
                  <a:lnTo>
                    <a:pt x="3263" y="1371"/>
                  </a:lnTo>
                  <a:lnTo>
                    <a:pt x="3524" y="1305"/>
                  </a:lnTo>
                  <a:lnTo>
                    <a:pt x="3785" y="1305"/>
                  </a:lnTo>
                  <a:cubicBezTo>
                    <a:pt x="3981" y="1305"/>
                    <a:pt x="4176" y="1240"/>
                    <a:pt x="4372" y="1240"/>
                  </a:cubicBezTo>
                  <a:lnTo>
                    <a:pt x="6721" y="1240"/>
                  </a:lnTo>
                  <a:lnTo>
                    <a:pt x="7047" y="1305"/>
                  </a:lnTo>
                  <a:lnTo>
                    <a:pt x="7243" y="1305"/>
                  </a:lnTo>
                  <a:lnTo>
                    <a:pt x="7569" y="1371"/>
                  </a:lnTo>
                  <a:lnTo>
                    <a:pt x="7764" y="1436"/>
                  </a:lnTo>
                  <a:lnTo>
                    <a:pt x="8352" y="1632"/>
                  </a:lnTo>
                  <a:lnTo>
                    <a:pt x="8613" y="1697"/>
                  </a:lnTo>
                  <a:lnTo>
                    <a:pt x="8743" y="1762"/>
                  </a:lnTo>
                  <a:cubicBezTo>
                    <a:pt x="8874" y="1827"/>
                    <a:pt x="9004" y="1893"/>
                    <a:pt x="9135" y="1958"/>
                  </a:cubicBezTo>
                  <a:cubicBezTo>
                    <a:pt x="10048" y="2349"/>
                    <a:pt x="10700" y="3263"/>
                    <a:pt x="10765" y="4241"/>
                  </a:cubicBezTo>
                  <a:lnTo>
                    <a:pt x="10765" y="2936"/>
                  </a:lnTo>
                  <a:cubicBezTo>
                    <a:pt x="10700" y="1958"/>
                    <a:pt x="10048" y="1110"/>
                    <a:pt x="9135" y="718"/>
                  </a:cubicBezTo>
                  <a:cubicBezTo>
                    <a:pt x="9004" y="653"/>
                    <a:pt x="8874" y="588"/>
                    <a:pt x="8743" y="522"/>
                  </a:cubicBezTo>
                  <a:lnTo>
                    <a:pt x="8613" y="457"/>
                  </a:lnTo>
                  <a:lnTo>
                    <a:pt x="8352" y="327"/>
                  </a:lnTo>
                  <a:cubicBezTo>
                    <a:pt x="8156" y="262"/>
                    <a:pt x="7960" y="196"/>
                    <a:pt x="7764" y="131"/>
                  </a:cubicBezTo>
                  <a:lnTo>
                    <a:pt x="7634" y="131"/>
                  </a:lnTo>
                  <a:lnTo>
                    <a:pt x="7243" y="66"/>
                  </a:lnTo>
                  <a:lnTo>
                    <a:pt x="7047" y="66"/>
                  </a:lnTo>
                  <a:lnTo>
                    <a:pt x="6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6"/>
            <p:cNvSpPr/>
            <p:nvPr/>
          </p:nvSpPr>
          <p:spPr>
            <a:xfrm>
              <a:off x="6067561" y="4542876"/>
              <a:ext cx="64937" cy="61632"/>
            </a:xfrm>
            <a:custGeom>
              <a:rect b="b" l="l" r="r" t="t"/>
              <a:pathLst>
                <a:path extrusionOk="0" h="3655" w="3851">
                  <a:moveTo>
                    <a:pt x="1567" y="1"/>
                  </a:moveTo>
                  <a:cubicBezTo>
                    <a:pt x="1567" y="66"/>
                    <a:pt x="1501" y="197"/>
                    <a:pt x="1501" y="262"/>
                  </a:cubicBezTo>
                  <a:cubicBezTo>
                    <a:pt x="1436" y="327"/>
                    <a:pt x="1436" y="327"/>
                    <a:pt x="1436" y="392"/>
                  </a:cubicBezTo>
                  <a:cubicBezTo>
                    <a:pt x="1371" y="458"/>
                    <a:pt x="1371" y="523"/>
                    <a:pt x="1371" y="523"/>
                  </a:cubicBezTo>
                  <a:cubicBezTo>
                    <a:pt x="1306" y="588"/>
                    <a:pt x="1306" y="653"/>
                    <a:pt x="1240" y="719"/>
                  </a:cubicBezTo>
                  <a:lnTo>
                    <a:pt x="1175" y="849"/>
                  </a:lnTo>
                  <a:lnTo>
                    <a:pt x="1110" y="1045"/>
                  </a:lnTo>
                  <a:lnTo>
                    <a:pt x="980" y="1175"/>
                  </a:lnTo>
                  <a:lnTo>
                    <a:pt x="849" y="1306"/>
                  </a:lnTo>
                  <a:lnTo>
                    <a:pt x="784" y="1436"/>
                  </a:lnTo>
                  <a:lnTo>
                    <a:pt x="523" y="1762"/>
                  </a:lnTo>
                  <a:cubicBezTo>
                    <a:pt x="392" y="1893"/>
                    <a:pt x="327" y="1958"/>
                    <a:pt x="197" y="2089"/>
                  </a:cubicBezTo>
                  <a:lnTo>
                    <a:pt x="1" y="2284"/>
                  </a:lnTo>
                  <a:lnTo>
                    <a:pt x="1" y="3654"/>
                  </a:lnTo>
                  <a:lnTo>
                    <a:pt x="197" y="3459"/>
                  </a:lnTo>
                  <a:lnTo>
                    <a:pt x="197" y="3393"/>
                  </a:lnTo>
                  <a:lnTo>
                    <a:pt x="458" y="3132"/>
                  </a:lnTo>
                  <a:lnTo>
                    <a:pt x="523" y="3067"/>
                  </a:lnTo>
                  <a:cubicBezTo>
                    <a:pt x="588" y="3002"/>
                    <a:pt x="719" y="2871"/>
                    <a:pt x="784" y="2741"/>
                  </a:cubicBezTo>
                  <a:cubicBezTo>
                    <a:pt x="784" y="2741"/>
                    <a:pt x="849" y="2676"/>
                    <a:pt x="849" y="2676"/>
                  </a:cubicBezTo>
                  <a:lnTo>
                    <a:pt x="980" y="2480"/>
                  </a:lnTo>
                  <a:lnTo>
                    <a:pt x="1045" y="2350"/>
                  </a:lnTo>
                  <a:lnTo>
                    <a:pt x="1175" y="2154"/>
                  </a:lnTo>
                  <a:lnTo>
                    <a:pt x="1175" y="2089"/>
                  </a:lnTo>
                  <a:lnTo>
                    <a:pt x="1175" y="2023"/>
                  </a:lnTo>
                  <a:lnTo>
                    <a:pt x="1240" y="1893"/>
                  </a:lnTo>
                  <a:lnTo>
                    <a:pt x="1306" y="1762"/>
                  </a:lnTo>
                  <a:lnTo>
                    <a:pt x="1371" y="1567"/>
                  </a:lnTo>
                  <a:lnTo>
                    <a:pt x="1371" y="1501"/>
                  </a:lnTo>
                  <a:lnTo>
                    <a:pt x="1436" y="1371"/>
                  </a:lnTo>
                  <a:lnTo>
                    <a:pt x="3850" y="1371"/>
                  </a:lnTo>
                  <a:lnTo>
                    <a:pt x="3850" y="66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6"/>
            <p:cNvSpPr/>
            <p:nvPr/>
          </p:nvSpPr>
          <p:spPr>
            <a:xfrm>
              <a:off x="5696839" y="4543989"/>
              <a:ext cx="67113" cy="60520"/>
            </a:xfrm>
            <a:custGeom>
              <a:rect b="b" l="l" r="r" t="t"/>
              <a:pathLst>
                <a:path extrusionOk="0" h="3589" w="3980">
                  <a:moveTo>
                    <a:pt x="0" y="0"/>
                  </a:moveTo>
                  <a:lnTo>
                    <a:pt x="0" y="1240"/>
                  </a:lnTo>
                  <a:lnTo>
                    <a:pt x="2349" y="1240"/>
                  </a:lnTo>
                  <a:cubicBezTo>
                    <a:pt x="2675" y="2153"/>
                    <a:pt x="3262" y="2936"/>
                    <a:pt x="3980" y="3588"/>
                  </a:cubicBezTo>
                  <a:lnTo>
                    <a:pt x="3980" y="2284"/>
                  </a:lnTo>
                  <a:cubicBezTo>
                    <a:pt x="3262" y="1696"/>
                    <a:pt x="2675" y="913"/>
                    <a:pt x="2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6"/>
            <p:cNvSpPr/>
            <p:nvPr/>
          </p:nvSpPr>
          <p:spPr>
            <a:xfrm>
              <a:off x="5949860" y="4597881"/>
              <a:ext cx="144124" cy="50621"/>
            </a:xfrm>
            <a:custGeom>
              <a:rect b="b" l="l" r="r" t="t"/>
              <a:pathLst>
                <a:path extrusionOk="0" h="3002" w="8547">
                  <a:moveTo>
                    <a:pt x="8547" y="1"/>
                  </a:moveTo>
                  <a:lnTo>
                    <a:pt x="5676" y="1697"/>
                  </a:lnTo>
                  <a:lnTo>
                    <a:pt x="3980" y="719"/>
                  </a:lnTo>
                  <a:cubicBezTo>
                    <a:pt x="3719" y="849"/>
                    <a:pt x="3393" y="979"/>
                    <a:pt x="3132" y="1045"/>
                  </a:cubicBezTo>
                  <a:lnTo>
                    <a:pt x="2610" y="1175"/>
                  </a:lnTo>
                  <a:lnTo>
                    <a:pt x="2153" y="1306"/>
                  </a:lnTo>
                  <a:lnTo>
                    <a:pt x="1631" y="1436"/>
                  </a:lnTo>
                  <a:lnTo>
                    <a:pt x="1109" y="1501"/>
                  </a:lnTo>
                  <a:cubicBezTo>
                    <a:pt x="783" y="1567"/>
                    <a:pt x="392" y="1632"/>
                    <a:pt x="0" y="1697"/>
                  </a:cubicBezTo>
                  <a:lnTo>
                    <a:pt x="0" y="2937"/>
                  </a:lnTo>
                  <a:cubicBezTo>
                    <a:pt x="392" y="2937"/>
                    <a:pt x="783" y="2871"/>
                    <a:pt x="1109" y="2806"/>
                  </a:cubicBezTo>
                  <a:lnTo>
                    <a:pt x="1175" y="2806"/>
                  </a:lnTo>
                  <a:lnTo>
                    <a:pt x="1631" y="2676"/>
                  </a:lnTo>
                  <a:lnTo>
                    <a:pt x="2153" y="2610"/>
                  </a:lnTo>
                  <a:lnTo>
                    <a:pt x="2610" y="2480"/>
                  </a:lnTo>
                  <a:cubicBezTo>
                    <a:pt x="2740" y="2415"/>
                    <a:pt x="2936" y="2350"/>
                    <a:pt x="3132" y="2350"/>
                  </a:cubicBezTo>
                  <a:cubicBezTo>
                    <a:pt x="3458" y="2219"/>
                    <a:pt x="3719" y="2154"/>
                    <a:pt x="3980" y="2023"/>
                  </a:cubicBezTo>
                  <a:lnTo>
                    <a:pt x="5676" y="3002"/>
                  </a:lnTo>
                  <a:lnTo>
                    <a:pt x="8547" y="1306"/>
                  </a:lnTo>
                  <a:lnTo>
                    <a:pt x="85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6"/>
            <p:cNvSpPr/>
            <p:nvPr/>
          </p:nvSpPr>
          <p:spPr>
            <a:xfrm>
              <a:off x="5736432" y="4597881"/>
              <a:ext cx="212349" cy="72627"/>
            </a:xfrm>
            <a:custGeom>
              <a:rect b="b" l="l" r="r" t="t"/>
              <a:pathLst>
                <a:path extrusionOk="0" h="4307" w="12593">
                  <a:moveTo>
                    <a:pt x="1" y="1"/>
                  </a:moveTo>
                  <a:lnTo>
                    <a:pt x="1" y="1306"/>
                  </a:lnTo>
                  <a:lnTo>
                    <a:pt x="2937" y="3002"/>
                  </a:lnTo>
                  <a:lnTo>
                    <a:pt x="4568" y="2023"/>
                  </a:lnTo>
                  <a:cubicBezTo>
                    <a:pt x="4829" y="2089"/>
                    <a:pt x="5155" y="2219"/>
                    <a:pt x="5416" y="2284"/>
                  </a:cubicBezTo>
                  <a:lnTo>
                    <a:pt x="5611" y="2350"/>
                  </a:lnTo>
                  <a:lnTo>
                    <a:pt x="5807" y="2415"/>
                  </a:lnTo>
                  <a:lnTo>
                    <a:pt x="6133" y="2480"/>
                  </a:lnTo>
                  <a:cubicBezTo>
                    <a:pt x="6329" y="2545"/>
                    <a:pt x="6525" y="2610"/>
                    <a:pt x="6720" y="2610"/>
                  </a:cubicBezTo>
                  <a:lnTo>
                    <a:pt x="6981" y="2676"/>
                  </a:lnTo>
                  <a:lnTo>
                    <a:pt x="7242" y="2741"/>
                  </a:lnTo>
                  <a:cubicBezTo>
                    <a:pt x="7373" y="2806"/>
                    <a:pt x="7569" y="2806"/>
                    <a:pt x="7764" y="2806"/>
                  </a:cubicBezTo>
                  <a:lnTo>
                    <a:pt x="8025" y="2871"/>
                  </a:lnTo>
                  <a:lnTo>
                    <a:pt x="8547" y="2937"/>
                  </a:lnTo>
                  <a:lnTo>
                    <a:pt x="8547" y="1697"/>
                  </a:lnTo>
                  <a:lnTo>
                    <a:pt x="7764" y="1567"/>
                  </a:lnTo>
                  <a:lnTo>
                    <a:pt x="7242" y="1501"/>
                  </a:lnTo>
                  <a:lnTo>
                    <a:pt x="6786" y="1371"/>
                  </a:lnTo>
                  <a:lnTo>
                    <a:pt x="6133" y="1240"/>
                  </a:lnTo>
                  <a:lnTo>
                    <a:pt x="5677" y="1110"/>
                  </a:lnTo>
                  <a:lnTo>
                    <a:pt x="5416" y="1045"/>
                  </a:lnTo>
                  <a:cubicBezTo>
                    <a:pt x="5155" y="914"/>
                    <a:pt x="4894" y="849"/>
                    <a:pt x="4633" y="719"/>
                  </a:cubicBezTo>
                  <a:lnTo>
                    <a:pt x="2937" y="1697"/>
                  </a:lnTo>
                  <a:lnTo>
                    <a:pt x="1" y="1"/>
                  </a:lnTo>
                  <a:close/>
                  <a:moveTo>
                    <a:pt x="8547" y="3067"/>
                  </a:moveTo>
                  <a:lnTo>
                    <a:pt x="8547" y="4307"/>
                  </a:lnTo>
                  <a:lnTo>
                    <a:pt x="12592" y="4307"/>
                  </a:lnTo>
                  <a:lnTo>
                    <a:pt x="12592" y="30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6"/>
            <p:cNvSpPr/>
            <p:nvPr/>
          </p:nvSpPr>
          <p:spPr>
            <a:xfrm>
              <a:off x="5696839" y="4396577"/>
              <a:ext cx="436756" cy="253039"/>
            </a:xfrm>
            <a:custGeom>
              <a:rect b="b" l="l" r="r" t="t"/>
              <a:pathLst>
                <a:path extrusionOk="0" h="15006" w="25901">
                  <a:moveTo>
                    <a:pt x="12926" y="4404"/>
                  </a:moveTo>
                  <a:cubicBezTo>
                    <a:pt x="14239" y="4404"/>
                    <a:pt x="15560" y="4697"/>
                    <a:pt x="16767" y="5284"/>
                  </a:cubicBezTo>
                  <a:cubicBezTo>
                    <a:pt x="18854" y="6524"/>
                    <a:pt x="18854" y="8481"/>
                    <a:pt x="16767" y="9721"/>
                  </a:cubicBezTo>
                  <a:cubicBezTo>
                    <a:pt x="15560" y="10341"/>
                    <a:pt x="14255" y="10650"/>
                    <a:pt x="12950" y="10650"/>
                  </a:cubicBezTo>
                  <a:cubicBezTo>
                    <a:pt x="11645" y="10650"/>
                    <a:pt x="10341" y="10341"/>
                    <a:pt x="9134" y="9721"/>
                  </a:cubicBezTo>
                  <a:cubicBezTo>
                    <a:pt x="7046" y="8481"/>
                    <a:pt x="7046" y="6524"/>
                    <a:pt x="9134" y="5284"/>
                  </a:cubicBezTo>
                  <a:cubicBezTo>
                    <a:pt x="10308" y="4697"/>
                    <a:pt x="11613" y="4404"/>
                    <a:pt x="12926" y="4404"/>
                  </a:cubicBezTo>
                  <a:close/>
                  <a:moveTo>
                    <a:pt x="10830" y="0"/>
                  </a:moveTo>
                  <a:lnTo>
                    <a:pt x="10830" y="1370"/>
                  </a:lnTo>
                  <a:cubicBezTo>
                    <a:pt x="9460" y="1501"/>
                    <a:pt x="8155" y="1827"/>
                    <a:pt x="6850" y="2349"/>
                  </a:cubicBezTo>
                  <a:lnTo>
                    <a:pt x="5219" y="1370"/>
                  </a:lnTo>
                  <a:lnTo>
                    <a:pt x="2284" y="3066"/>
                  </a:lnTo>
                  <a:lnTo>
                    <a:pt x="3980" y="4045"/>
                  </a:lnTo>
                  <a:cubicBezTo>
                    <a:pt x="3262" y="4632"/>
                    <a:pt x="2675" y="5415"/>
                    <a:pt x="2349" y="6328"/>
                  </a:cubicBezTo>
                  <a:lnTo>
                    <a:pt x="0" y="6328"/>
                  </a:lnTo>
                  <a:lnTo>
                    <a:pt x="0" y="8677"/>
                  </a:lnTo>
                  <a:lnTo>
                    <a:pt x="2414" y="8677"/>
                  </a:lnTo>
                  <a:cubicBezTo>
                    <a:pt x="2740" y="9590"/>
                    <a:pt x="3262" y="10373"/>
                    <a:pt x="4045" y="10960"/>
                  </a:cubicBezTo>
                  <a:lnTo>
                    <a:pt x="2349" y="11939"/>
                  </a:lnTo>
                  <a:lnTo>
                    <a:pt x="5285" y="13635"/>
                  </a:lnTo>
                  <a:lnTo>
                    <a:pt x="6981" y="12657"/>
                  </a:lnTo>
                  <a:cubicBezTo>
                    <a:pt x="8220" y="13178"/>
                    <a:pt x="9590" y="13505"/>
                    <a:pt x="10960" y="13635"/>
                  </a:cubicBezTo>
                  <a:lnTo>
                    <a:pt x="10960" y="15005"/>
                  </a:lnTo>
                  <a:lnTo>
                    <a:pt x="15005" y="15005"/>
                  </a:lnTo>
                  <a:lnTo>
                    <a:pt x="15005" y="13635"/>
                  </a:lnTo>
                  <a:cubicBezTo>
                    <a:pt x="16375" y="13505"/>
                    <a:pt x="17680" y="13178"/>
                    <a:pt x="18985" y="12657"/>
                  </a:cubicBezTo>
                  <a:lnTo>
                    <a:pt x="20681" y="13635"/>
                  </a:lnTo>
                  <a:lnTo>
                    <a:pt x="23617" y="11939"/>
                  </a:lnTo>
                  <a:lnTo>
                    <a:pt x="21921" y="10960"/>
                  </a:lnTo>
                  <a:cubicBezTo>
                    <a:pt x="22638" y="10373"/>
                    <a:pt x="23225" y="9590"/>
                    <a:pt x="23552" y="8677"/>
                  </a:cubicBezTo>
                  <a:lnTo>
                    <a:pt x="25900" y="8677"/>
                  </a:lnTo>
                  <a:lnTo>
                    <a:pt x="25900" y="6328"/>
                  </a:lnTo>
                  <a:lnTo>
                    <a:pt x="23486" y="6328"/>
                  </a:lnTo>
                  <a:cubicBezTo>
                    <a:pt x="23160" y="5415"/>
                    <a:pt x="22638" y="4632"/>
                    <a:pt x="21855" y="3980"/>
                  </a:cubicBezTo>
                  <a:lnTo>
                    <a:pt x="23552" y="3066"/>
                  </a:lnTo>
                  <a:lnTo>
                    <a:pt x="20551" y="1370"/>
                  </a:lnTo>
                  <a:lnTo>
                    <a:pt x="18920" y="2349"/>
                  </a:lnTo>
                  <a:cubicBezTo>
                    <a:pt x="17615" y="1827"/>
                    <a:pt x="16245" y="1501"/>
                    <a:pt x="14940" y="1370"/>
                  </a:cubicBezTo>
                  <a:lnTo>
                    <a:pt x="14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6"/>
            <p:cNvSpPr/>
            <p:nvPr/>
          </p:nvSpPr>
          <p:spPr>
            <a:xfrm>
              <a:off x="7328285" y="4655180"/>
              <a:ext cx="237643" cy="136873"/>
            </a:xfrm>
            <a:custGeom>
              <a:rect b="b" l="l" r="r" t="t"/>
              <a:pathLst>
                <a:path extrusionOk="0" h="8117" w="14093">
                  <a:moveTo>
                    <a:pt x="11753" y="0"/>
                  </a:moveTo>
                  <a:cubicBezTo>
                    <a:pt x="10828" y="0"/>
                    <a:pt x="9503" y="138"/>
                    <a:pt x="7764" y="648"/>
                  </a:cubicBezTo>
                  <a:cubicBezTo>
                    <a:pt x="7764" y="648"/>
                    <a:pt x="8612" y="2605"/>
                    <a:pt x="6068" y="2605"/>
                  </a:cubicBezTo>
                  <a:cubicBezTo>
                    <a:pt x="4300" y="2561"/>
                    <a:pt x="2623" y="1768"/>
                    <a:pt x="1602" y="1768"/>
                  </a:cubicBezTo>
                  <a:cubicBezTo>
                    <a:pt x="1116" y="1768"/>
                    <a:pt x="779" y="1948"/>
                    <a:pt x="653" y="2474"/>
                  </a:cubicBezTo>
                  <a:cubicBezTo>
                    <a:pt x="1" y="5084"/>
                    <a:pt x="2936" y="7694"/>
                    <a:pt x="5676" y="7955"/>
                  </a:cubicBezTo>
                  <a:cubicBezTo>
                    <a:pt x="6397" y="8063"/>
                    <a:pt x="7118" y="8116"/>
                    <a:pt x="7835" y="8116"/>
                  </a:cubicBezTo>
                  <a:cubicBezTo>
                    <a:pt x="9713" y="8116"/>
                    <a:pt x="11562" y="7750"/>
                    <a:pt x="13309" y="7041"/>
                  </a:cubicBezTo>
                  <a:cubicBezTo>
                    <a:pt x="13701" y="6911"/>
                    <a:pt x="13962" y="6715"/>
                    <a:pt x="13962" y="6258"/>
                  </a:cubicBezTo>
                  <a:cubicBezTo>
                    <a:pt x="14092" y="4236"/>
                    <a:pt x="13897" y="2148"/>
                    <a:pt x="13375" y="191"/>
                  </a:cubicBezTo>
                  <a:cubicBezTo>
                    <a:pt x="13375" y="191"/>
                    <a:pt x="12841" y="0"/>
                    <a:pt x="117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6"/>
            <p:cNvSpPr/>
            <p:nvPr/>
          </p:nvSpPr>
          <p:spPr>
            <a:xfrm>
              <a:off x="7433895" y="4272620"/>
              <a:ext cx="466467" cy="422220"/>
            </a:xfrm>
            <a:custGeom>
              <a:rect b="b" l="l" r="r" t="t"/>
              <a:pathLst>
                <a:path extrusionOk="0" h="25039" w="27663">
                  <a:moveTo>
                    <a:pt x="3757" y="0"/>
                  </a:moveTo>
                  <a:cubicBezTo>
                    <a:pt x="2642" y="0"/>
                    <a:pt x="1557" y="535"/>
                    <a:pt x="849" y="1479"/>
                  </a:cubicBezTo>
                  <a:cubicBezTo>
                    <a:pt x="262" y="2197"/>
                    <a:pt x="1" y="3176"/>
                    <a:pt x="131" y="4154"/>
                  </a:cubicBezTo>
                  <a:cubicBezTo>
                    <a:pt x="327" y="8069"/>
                    <a:pt x="783" y="23596"/>
                    <a:pt x="1305" y="23922"/>
                  </a:cubicBezTo>
                  <a:cubicBezTo>
                    <a:pt x="2672" y="24648"/>
                    <a:pt x="4179" y="25039"/>
                    <a:pt x="5679" y="25039"/>
                  </a:cubicBezTo>
                  <a:cubicBezTo>
                    <a:pt x="6470" y="25039"/>
                    <a:pt x="7259" y="24930"/>
                    <a:pt x="8025" y="24705"/>
                  </a:cubicBezTo>
                  <a:lnTo>
                    <a:pt x="7307" y="8656"/>
                  </a:lnTo>
                  <a:lnTo>
                    <a:pt x="7307" y="8656"/>
                  </a:lnTo>
                  <a:cubicBezTo>
                    <a:pt x="10374" y="10678"/>
                    <a:pt x="13701" y="12244"/>
                    <a:pt x="17289" y="13223"/>
                  </a:cubicBezTo>
                  <a:cubicBezTo>
                    <a:pt x="18154" y="13484"/>
                    <a:pt x="19038" y="13610"/>
                    <a:pt x="19915" y="13610"/>
                  </a:cubicBezTo>
                  <a:cubicBezTo>
                    <a:pt x="22545" y="13610"/>
                    <a:pt x="25102" y="12472"/>
                    <a:pt x="26814" y="10417"/>
                  </a:cubicBezTo>
                  <a:lnTo>
                    <a:pt x="27662" y="4611"/>
                  </a:lnTo>
                  <a:lnTo>
                    <a:pt x="5024" y="240"/>
                  </a:lnTo>
                  <a:cubicBezTo>
                    <a:pt x="4610" y="78"/>
                    <a:pt x="4181" y="0"/>
                    <a:pt x="3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6"/>
            <p:cNvSpPr/>
            <p:nvPr/>
          </p:nvSpPr>
          <p:spPr>
            <a:xfrm>
              <a:off x="7140167" y="4731921"/>
              <a:ext cx="248638" cy="142134"/>
            </a:xfrm>
            <a:custGeom>
              <a:rect b="b" l="l" r="r" t="t"/>
              <a:pathLst>
                <a:path extrusionOk="0" h="8429" w="14745">
                  <a:moveTo>
                    <a:pt x="12242" y="0"/>
                  </a:moveTo>
                  <a:cubicBezTo>
                    <a:pt x="11284" y="0"/>
                    <a:pt x="9904" y="154"/>
                    <a:pt x="8090" y="729"/>
                  </a:cubicBezTo>
                  <a:cubicBezTo>
                    <a:pt x="8090" y="729"/>
                    <a:pt x="8938" y="2686"/>
                    <a:pt x="6329" y="2686"/>
                  </a:cubicBezTo>
                  <a:cubicBezTo>
                    <a:pt x="4518" y="2642"/>
                    <a:pt x="2797" y="1820"/>
                    <a:pt x="1733" y="1820"/>
                  </a:cubicBezTo>
                  <a:cubicBezTo>
                    <a:pt x="1224" y="1820"/>
                    <a:pt x="866" y="2007"/>
                    <a:pt x="718" y="2555"/>
                  </a:cubicBezTo>
                  <a:cubicBezTo>
                    <a:pt x="1" y="5296"/>
                    <a:pt x="3067" y="7970"/>
                    <a:pt x="5937" y="8297"/>
                  </a:cubicBezTo>
                  <a:cubicBezTo>
                    <a:pt x="6649" y="8383"/>
                    <a:pt x="7365" y="8429"/>
                    <a:pt x="8081" y="8429"/>
                  </a:cubicBezTo>
                  <a:cubicBezTo>
                    <a:pt x="10056" y="8429"/>
                    <a:pt x="12029" y="8084"/>
                    <a:pt x="13897" y="7318"/>
                  </a:cubicBezTo>
                  <a:cubicBezTo>
                    <a:pt x="14223" y="7187"/>
                    <a:pt x="14549" y="6927"/>
                    <a:pt x="14549" y="6535"/>
                  </a:cubicBezTo>
                  <a:cubicBezTo>
                    <a:pt x="14745" y="4382"/>
                    <a:pt x="14484" y="2229"/>
                    <a:pt x="13897" y="207"/>
                  </a:cubicBezTo>
                  <a:cubicBezTo>
                    <a:pt x="13897" y="207"/>
                    <a:pt x="13352" y="0"/>
                    <a:pt x="12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6"/>
            <p:cNvSpPr/>
            <p:nvPr/>
          </p:nvSpPr>
          <p:spPr>
            <a:xfrm>
              <a:off x="7681420" y="4480181"/>
              <a:ext cx="327841" cy="234338"/>
            </a:xfrm>
            <a:custGeom>
              <a:rect b="b" l="l" r="r" t="t"/>
              <a:pathLst>
                <a:path extrusionOk="0" h="13897" w="19442">
                  <a:moveTo>
                    <a:pt x="19442" y="0"/>
                  </a:moveTo>
                  <a:lnTo>
                    <a:pt x="0" y="11221"/>
                  </a:lnTo>
                  <a:lnTo>
                    <a:pt x="0" y="13896"/>
                  </a:lnTo>
                  <a:lnTo>
                    <a:pt x="19442" y="2740"/>
                  </a:lnTo>
                  <a:lnTo>
                    <a:pt x="19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6"/>
            <p:cNvSpPr/>
            <p:nvPr/>
          </p:nvSpPr>
          <p:spPr>
            <a:xfrm>
              <a:off x="7382195" y="4308554"/>
              <a:ext cx="627066" cy="360857"/>
            </a:xfrm>
            <a:custGeom>
              <a:rect b="b" l="l" r="r" t="t"/>
              <a:pathLst>
                <a:path extrusionOk="0" h="21400" w="37187">
                  <a:moveTo>
                    <a:pt x="19507" y="1"/>
                  </a:moveTo>
                  <a:lnTo>
                    <a:pt x="0" y="11222"/>
                  </a:lnTo>
                  <a:lnTo>
                    <a:pt x="17745" y="21399"/>
                  </a:lnTo>
                  <a:lnTo>
                    <a:pt x="37187" y="10178"/>
                  </a:lnTo>
                  <a:lnTo>
                    <a:pt x="19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6"/>
            <p:cNvSpPr/>
            <p:nvPr/>
          </p:nvSpPr>
          <p:spPr>
            <a:xfrm>
              <a:off x="7382195" y="4497785"/>
              <a:ext cx="299242" cy="216734"/>
            </a:xfrm>
            <a:custGeom>
              <a:rect b="b" l="l" r="r" t="t"/>
              <a:pathLst>
                <a:path extrusionOk="0" h="12853" w="17746">
                  <a:moveTo>
                    <a:pt x="0" y="0"/>
                  </a:moveTo>
                  <a:lnTo>
                    <a:pt x="0" y="2675"/>
                  </a:lnTo>
                  <a:lnTo>
                    <a:pt x="17745" y="12852"/>
                  </a:lnTo>
                  <a:lnTo>
                    <a:pt x="17745" y="10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6"/>
            <p:cNvSpPr/>
            <p:nvPr/>
          </p:nvSpPr>
          <p:spPr>
            <a:xfrm>
              <a:off x="7250178" y="4334253"/>
              <a:ext cx="485168" cy="438965"/>
            </a:xfrm>
            <a:custGeom>
              <a:rect b="b" l="l" r="r" t="t"/>
              <a:pathLst>
                <a:path extrusionOk="0" h="26032" w="28772">
                  <a:moveTo>
                    <a:pt x="3911" y="0"/>
                  </a:moveTo>
                  <a:cubicBezTo>
                    <a:pt x="2749" y="0"/>
                    <a:pt x="1625" y="548"/>
                    <a:pt x="914" y="1543"/>
                  </a:cubicBezTo>
                  <a:cubicBezTo>
                    <a:pt x="327" y="2326"/>
                    <a:pt x="1" y="3305"/>
                    <a:pt x="131" y="4348"/>
                  </a:cubicBezTo>
                  <a:cubicBezTo>
                    <a:pt x="327" y="8459"/>
                    <a:pt x="849" y="24573"/>
                    <a:pt x="1371" y="24899"/>
                  </a:cubicBezTo>
                  <a:cubicBezTo>
                    <a:pt x="2755" y="25654"/>
                    <a:pt x="4273" y="26031"/>
                    <a:pt x="5806" y="26031"/>
                  </a:cubicBezTo>
                  <a:cubicBezTo>
                    <a:pt x="6657" y="26031"/>
                    <a:pt x="7512" y="25915"/>
                    <a:pt x="8351" y="25682"/>
                  </a:cubicBezTo>
                  <a:lnTo>
                    <a:pt x="7568" y="9046"/>
                  </a:lnTo>
                  <a:lnTo>
                    <a:pt x="7568" y="9046"/>
                  </a:lnTo>
                  <a:cubicBezTo>
                    <a:pt x="10765" y="11133"/>
                    <a:pt x="14223" y="12764"/>
                    <a:pt x="17941" y="13743"/>
                  </a:cubicBezTo>
                  <a:cubicBezTo>
                    <a:pt x="18842" y="14021"/>
                    <a:pt x="19763" y="14156"/>
                    <a:pt x="20676" y="14156"/>
                  </a:cubicBezTo>
                  <a:cubicBezTo>
                    <a:pt x="23400" y="14156"/>
                    <a:pt x="26050" y="12957"/>
                    <a:pt x="27858" y="10807"/>
                  </a:cubicBezTo>
                  <a:lnTo>
                    <a:pt x="28771" y="4805"/>
                  </a:lnTo>
                  <a:lnTo>
                    <a:pt x="5220" y="238"/>
                  </a:lnTo>
                  <a:cubicBezTo>
                    <a:pt x="4791" y="78"/>
                    <a:pt x="4349" y="0"/>
                    <a:pt x="3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6"/>
            <p:cNvSpPr/>
            <p:nvPr/>
          </p:nvSpPr>
          <p:spPr>
            <a:xfrm>
              <a:off x="7573618" y="3627174"/>
              <a:ext cx="209028" cy="241775"/>
            </a:xfrm>
            <a:custGeom>
              <a:rect b="b" l="l" r="r" t="t"/>
              <a:pathLst>
                <a:path extrusionOk="0" h="14338" w="12396">
                  <a:moveTo>
                    <a:pt x="5975" y="1"/>
                  </a:moveTo>
                  <a:cubicBezTo>
                    <a:pt x="5811" y="1"/>
                    <a:pt x="5646" y="9"/>
                    <a:pt x="5480" y="25"/>
                  </a:cubicBezTo>
                  <a:cubicBezTo>
                    <a:pt x="2218" y="352"/>
                    <a:pt x="0" y="3809"/>
                    <a:pt x="391" y="7724"/>
                  </a:cubicBezTo>
                  <a:cubicBezTo>
                    <a:pt x="763" y="11501"/>
                    <a:pt x="3368" y="14338"/>
                    <a:pt x="6421" y="14338"/>
                  </a:cubicBezTo>
                  <a:cubicBezTo>
                    <a:pt x="6584" y="14338"/>
                    <a:pt x="6749" y="14330"/>
                    <a:pt x="6915" y="14313"/>
                  </a:cubicBezTo>
                  <a:cubicBezTo>
                    <a:pt x="10112" y="13987"/>
                    <a:pt x="12396" y="10529"/>
                    <a:pt x="12004" y="6615"/>
                  </a:cubicBezTo>
                  <a:cubicBezTo>
                    <a:pt x="11633" y="2838"/>
                    <a:pt x="9028" y="1"/>
                    <a:pt x="5975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6"/>
            <p:cNvSpPr/>
            <p:nvPr/>
          </p:nvSpPr>
          <p:spPr>
            <a:xfrm>
              <a:off x="7353596" y="3828125"/>
              <a:ext cx="166129" cy="95813"/>
            </a:xfrm>
            <a:custGeom>
              <a:rect b="b" l="l" r="r" t="t"/>
              <a:pathLst>
                <a:path extrusionOk="0" h="5682" w="9852">
                  <a:moveTo>
                    <a:pt x="4446" y="1"/>
                  </a:moveTo>
                  <a:cubicBezTo>
                    <a:pt x="4050" y="1"/>
                    <a:pt x="3653" y="38"/>
                    <a:pt x="3262" y="113"/>
                  </a:cubicBezTo>
                  <a:cubicBezTo>
                    <a:pt x="1827" y="374"/>
                    <a:pt x="0" y="3114"/>
                    <a:pt x="913" y="3244"/>
                  </a:cubicBezTo>
                  <a:cubicBezTo>
                    <a:pt x="2023" y="3309"/>
                    <a:pt x="3132" y="3375"/>
                    <a:pt x="4241" y="3505"/>
                  </a:cubicBezTo>
                  <a:cubicBezTo>
                    <a:pt x="5024" y="3766"/>
                    <a:pt x="5024" y="4418"/>
                    <a:pt x="4697" y="4614"/>
                  </a:cubicBezTo>
                  <a:cubicBezTo>
                    <a:pt x="4371" y="4875"/>
                    <a:pt x="2936" y="5397"/>
                    <a:pt x="3719" y="5593"/>
                  </a:cubicBezTo>
                  <a:cubicBezTo>
                    <a:pt x="3895" y="5657"/>
                    <a:pt x="4137" y="5681"/>
                    <a:pt x="4411" y="5681"/>
                  </a:cubicBezTo>
                  <a:cubicBezTo>
                    <a:pt x="5253" y="5681"/>
                    <a:pt x="6391" y="5446"/>
                    <a:pt x="6785" y="5397"/>
                  </a:cubicBezTo>
                  <a:cubicBezTo>
                    <a:pt x="7242" y="5397"/>
                    <a:pt x="8612" y="5006"/>
                    <a:pt x="8612" y="5006"/>
                  </a:cubicBezTo>
                  <a:lnTo>
                    <a:pt x="9851" y="2526"/>
                  </a:lnTo>
                  <a:cubicBezTo>
                    <a:pt x="9264" y="2331"/>
                    <a:pt x="8546" y="1287"/>
                    <a:pt x="7307" y="700"/>
                  </a:cubicBezTo>
                  <a:cubicBezTo>
                    <a:pt x="6422" y="234"/>
                    <a:pt x="5436" y="1"/>
                    <a:pt x="4446" y="1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6"/>
            <p:cNvSpPr/>
            <p:nvPr/>
          </p:nvSpPr>
          <p:spPr>
            <a:xfrm>
              <a:off x="7471296" y="3849810"/>
              <a:ext cx="193632" cy="143045"/>
            </a:xfrm>
            <a:custGeom>
              <a:rect b="b" l="l" r="r" t="t"/>
              <a:pathLst>
                <a:path extrusionOk="0" h="8483" w="11483">
                  <a:moveTo>
                    <a:pt x="1501" y="1"/>
                  </a:moveTo>
                  <a:cubicBezTo>
                    <a:pt x="1501" y="1"/>
                    <a:pt x="1" y="2480"/>
                    <a:pt x="262" y="4633"/>
                  </a:cubicBezTo>
                  <a:lnTo>
                    <a:pt x="11483" y="8482"/>
                  </a:lnTo>
                  <a:lnTo>
                    <a:pt x="11026" y="2415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6"/>
            <p:cNvSpPr/>
            <p:nvPr/>
          </p:nvSpPr>
          <p:spPr>
            <a:xfrm>
              <a:off x="7776035" y="3893821"/>
              <a:ext cx="161728" cy="152201"/>
            </a:xfrm>
            <a:custGeom>
              <a:rect b="b" l="l" r="r" t="t"/>
              <a:pathLst>
                <a:path extrusionOk="0" h="9026" w="9591">
                  <a:moveTo>
                    <a:pt x="6916" y="0"/>
                  </a:moveTo>
                  <a:lnTo>
                    <a:pt x="0" y="7894"/>
                  </a:lnTo>
                  <a:cubicBezTo>
                    <a:pt x="1696" y="8743"/>
                    <a:pt x="3030" y="9025"/>
                    <a:pt x="4055" y="9025"/>
                  </a:cubicBezTo>
                  <a:cubicBezTo>
                    <a:pt x="6104" y="9025"/>
                    <a:pt x="6916" y="7894"/>
                    <a:pt x="6916" y="7894"/>
                  </a:cubicBezTo>
                  <a:cubicBezTo>
                    <a:pt x="9590" y="3262"/>
                    <a:pt x="6916" y="0"/>
                    <a:pt x="6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6"/>
            <p:cNvSpPr/>
            <p:nvPr/>
          </p:nvSpPr>
          <p:spPr>
            <a:xfrm>
              <a:off x="7553804" y="3827551"/>
              <a:ext cx="338852" cy="592009"/>
            </a:xfrm>
            <a:custGeom>
              <a:rect b="b" l="l" r="r" t="t"/>
              <a:pathLst>
                <a:path extrusionOk="0" h="35108" w="20095">
                  <a:moveTo>
                    <a:pt x="11672" y="1"/>
                  </a:moveTo>
                  <a:cubicBezTo>
                    <a:pt x="9319" y="1"/>
                    <a:pt x="6945" y="710"/>
                    <a:pt x="4959" y="1973"/>
                  </a:cubicBezTo>
                  <a:cubicBezTo>
                    <a:pt x="4763" y="2430"/>
                    <a:pt x="4437" y="2821"/>
                    <a:pt x="4046" y="3082"/>
                  </a:cubicBezTo>
                  <a:cubicBezTo>
                    <a:pt x="3393" y="3539"/>
                    <a:pt x="196" y="4844"/>
                    <a:pt x="196" y="4844"/>
                  </a:cubicBezTo>
                  <a:cubicBezTo>
                    <a:pt x="196" y="4844"/>
                    <a:pt x="1632" y="23568"/>
                    <a:pt x="1" y="32701"/>
                  </a:cubicBezTo>
                  <a:cubicBezTo>
                    <a:pt x="1" y="32701"/>
                    <a:pt x="3103" y="35108"/>
                    <a:pt x="8380" y="35108"/>
                  </a:cubicBezTo>
                  <a:cubicBezTo>
                    <a:pt x="11019" y="35108"/>
                    <a:pt x="14201" y="34506"/>
                    <a:pt x="17811" y="32701"/>
                  </a:cubicBezTo>
                  <a:cubicBezTo>
                    <a:pt x="17811" y="32701"/>
                    <a:pt x="19377" y="9672"/>
                    <a:pt x="20095" y="3930"/>
                  </a:cubicBezTo>
                  <a:cubicBezTo>
                    <a:pt x="20095" y="3930"/>
                    <a:pt x="18268" y="1647"/>
                    <a:pt x="12266" y="16"/>
                  </a:cubicBezTo>
                  <a:cubicBezTo>
                    <a:pt x="12068" y="6"/>
                    <a:pt x="11870" y="1"/>
                    <a:pt x="116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6"/>
            <p:cNvSpPr/>
            <p:nvPr/>
          </p:nvSpPr>
          <p:spPr>
            <a:xfrm>
              <a:off x="7681420" y="4160046"/>
              <a:ext cx="437852" cy="509366"/>
            </a:xfrm>
            <a:custGeom>
              <a:rect b="b" l="l" r="r" t="t"/>
              <a:pathLst>
                <a:path extrusionOk="0" h="30207" w="25966">
                  <a:moveTo>
                    <a:pt x="25966" y="0"/>
                  </a:moveTo>
                  <a:lnTo>
                    <a:pt x="6524" y="11287"/>
                  </a:lnTo>
                  <a:lnTo>
                    <a:pt x="0" y="30206"/>
                  </a:lnTo>
                  <a:lnTo>
                    <a:pt x="0" y="30206"/>
                  </a:lnTo>
                  <a:lnTo>
                    <a:pt x="19442" y="18985"/>
                  </a:lnTo>
                  <a:lnTo>
                    <a:pt x="25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6"/>
            <p:cNvSpPr/>
            <p:nvPr/>
          </p:nvSpPr>
          <p:spPr>
            <a:xfrm>
              <a:off x="7755126" y="4139137"/>
              <a:ext cx="364146" cy="211237"/>
            </a:xfrm>
            <a:custGeom>
              <a:rect b="b" l="l" r="r" t="t"/>
              <a:pathLst>
                <a:path extrusionOk="0" h="12527" w="21595">
                  <a:moveTo>
                    <a:pt x="19442" y="1"/>
                  </a:moveTo>
                  <a:lnTo>
                    <a:pt x="1" y="11222"/>
                  </a:lnTo>
                  <a:lnTo>
                    <a:pt x="2153" y="12527"/>
                  </a:lnTo>
                  <a:lnTo>
                    <a:pt x="21595" y="1240"/>
                  </a:lnTo>
                  <a:lnTo>
                    <a:pt x="19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6"/>
            <p:cNvSpPr/>
            <p:nvPr/>
          </p:nvSpPr>
          <p:spPr>
            <a:xfrm>
              <a:off x="7644019" y="4328368"/>
              <a:ext cx="147429" cy="341044"/>
            </a:xfrm>
            <a:custGeom>
              <a:rect b="b" l="l" r="r" t="t"/>
              <a:pathLst>
                <a:path extrusionOk="0" h="20225" w="8743">
                  <a:moveTo>
                    <a:pt x="6590" y="0"/>
                  </a:moveTo>
                  <a:lnTo>
                    <a:pt x="0" y="18985"/>
                  </a:lnTo>
                  <a:lnTo>
                    <a:pt x="2218" y="20224"/>
                  </a:lnTo>
                  <a:lnTo>
                    <a:pt x="8742" y="1305"/>
                  </a:lnTo>
                  <a:lnTo>
                    <a:pt x="65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6"/>
            <p:cNvSpPr/>
            <p:nvPr/>
          </p:nvSpPr>
          <p:spPr>
            <a:xfrm>
              <a:off x="7126947" y="3999111"/>
              <a:ext cx="156248" cy="118054"/>
            </a:xfrm>
            <a:custGeom>
              <a:rect b="b" l="l" r="r" t="t"/>
              <a:pathLst>
                <a:path extrusionOk="0" h="7001" w="9266">
                  <a:moveTo>
                    <a:pt x="5028" y="0"/>
                  </a:moveTo>
                  <a:cubicBezTo>
                    <a:pt x="4548" y="0"/>
                    <a:pt x="5751" y="1224"/>
                    <a:pt x="5873" y="1650"/>
                  </a:cubicBezTo>
                  <a:cubicBezTo>
                    <a:pt x="5911" y="1726"/>
                    <a:pt x="5905" y="1758"/>
                    <a:pt x="5865" y="1758"/>
                  </a:cubicBezTo>
                  <a:cubicBezTo>
                    <a:pt x="5697" y="1758"/>
                    <a:pt x="4939" y="1208"/>
                    <a:pt x="4308" y="998"/>
                  </a:cubicBezTo>
                  <a:cubicBezTo>
                    <a:pt x="3907" y="875"/>
                    <a:pt x="3507" y="810"/>
                    <a:pt x="3106" y="810"/>
                  </a:cubicBezTo>
                  <a:cubicBezTo>
                    <a:pt x="2659" y="810"/>
                    <a:pt x="2211" y="891"/>
                    <a:pt x="1763" y="1063"/>
                  </a:cubicBezTo>
                  <a:cubicBezTo>
                    <a:pt x="42" y="1678"/>
                    <a:pt x="0" y="5016"/>
                    <a:pt x="1257" y="5016"/>
                  </a:cubicBezTo>
                  <a:cubicBezTo>
                    <a:pt x="1334" y="5016"/>
                    <a:pt x="1416" y="5004"/>
                    <a:pt x="1502" y="4978"/>
                  </a:cubicBezTo>
                  <a:cubicBezTo>
                    <a:pt x="1881" y="4868"/>
                    <a:pt x="2227" y="4821"/>
                    <a:pt x="2548" y="4821"/>
                  </a:cubicBezTo>
                  <a:cubicBezTo>
                    <a:pt x="4329" y="4821"/>
                    <a:pt x="5319" y="6277"/>
                    <a:pt x="6591" y="6609"/>
                  </a:cubicBezTo>
                  <a:cubicBezTo>
                    <a:pt x="7309" y="6804"/>
                    <a:pt x="7961" y="6935"/>
                    <a:pt x="8679" y="7000"/>
                  </a:cubicBezTo>
                  <a:lnTo>
                    <a:pt x="9266" y="3216"/>
                  </a:lnTo>
                  <a:cubicBezTo>
                    <a:pt x="9266" y="3216"/>
                    <a:pt x="8222" y="2107"/>
                    <a:pt x="7765" y="1846"/>
                  </a:cubicBezTo>
                  <a:cubicBezTo>
                    <a:pt x="7374" y="1520"/>
                    <a:pt x="5939" y="215"/>
                    <a:pt x="5156" y="19"/>
                  </a:cubicBezTo>
                  <a:cubicBezTo>
                    <a:pt x="5104" y="7"/>
                    <a:pt x="5062" y="0"/>
                    <a:pt x="5028" y="0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6"/>
            <p:cNvSpPr/>
            <p:nvPr/>
          </p:nvSpPr>
          <p:spPr>
            <a:xfrm>
              <a:off x="7251274" y="3909217"/>
              <a:ext cx="401564" cy="289344"/>
            </a:xfrm>
            <a:custGeom>
              <a:rect b="b" l="l" r="r" t="t"/>
              <a:pathLst>
                <a:path extrusionOk="0" h="17159" w="23814">
                  <a:moveTo>
                    <a:pt x="18203" y="1"/>
                  </a:moveTo>
                  <a:lnTo>
                    <a:pt x="10113" y="10635"/>
                  </a:lnTo>
                  <a:lnTo>
                    <a:pt x="1762" y="8156"/>
                  </a:lnTo>
                  <a:cubicBezTo>
                    <a:pt x="1762" y="8156"/>
                    <a:pt x="1" y="10439"/>
                    <a:pt x="588" y="12853"/>
                  </a:cubicBezTo>
                  <a:lnTo>
                    <a:pt x="11744" y="17159"/>
                  </a:lnTo>
                  <a:lnTo>
                    <a:pt x="20812" y="7177"/>
                  </a:lnTo>
                  <a:cubicBezTo>
                    <a:pt x="20812" y="7177"/>
                    <a:pt x="23813" y="849"/>
                    <a:pt x="18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6"/>
            <p:cNvSpPr/>
            <p:nvPr/>
          </p:nvSpPr>
          <p:spPr>
            <a:xfrm>
              <a:off x="7506505" y="3572590"/>
              <a:ext cx="308044" cy="245889"/>
            </a:xfrm>
            <a:custGeom>
              <a:rect b="b" l="l" r="r" t="t"/>
              <a:pathLst>
                <a:path extrusionOk="0" h="14582" w="18268">
                  <a:moveTo>
                    <a:pt x="7699" y="0"/>
                  </a:moveTo>
                  <a:lnTo>
                    <a:pt x="7699" y="0"/>
                  </a:lnTo>
                  <a:cubicBezTo>
                    <a:pt x="0" y="1631"/>
                    <a:pt x="3980" y="8155"/>
                    <a:pt x="3980" y="8221"/>
                  </a:cubicBezTo>
                  <a:cubicBezTo>
                    <a:pt x="4632" y="8808"/>
                    <a:pt x="5937" y="9069"/>
                    <a:pt x="6329" y="10113"/>
                  </a:cubicBezTo>
                  <a:cubicBezTo>
                    <a:pt x="6629" y="10880"/>
                    <a:pt x="7236" y="11067"/>
                    <a:pt x="7757" y="11067"/>
                  </a:cubicBezTo>
                  <a:cubicBezTo>
                    <a:pt x="8256" y="11067"/>
                    <a:pt x="8677" y="10895"/>
                    <a:pt x="8677" y="10895"/>
                  </a:cubicBezTo>
                  <a:cubicBezTo>
                    <a:pt x="9199" y="12005"/>
                    <a:pt x="9982" y="12983"/>
                    <a:pt x="11026" y="13701"/>
                  </a:cubicBezTo>
                  <a:cubicBezTo>
                    <a:pt x="12004" y="14288"/>
                    <a:pt x="13093" y="14582"/>
                    <a:pt x="14209" y="14582"/>
                  </a:cubicBezTo>
                  <a:cubicBezTo>
                    <a:pt x="14581" y="14582"/>
                    <a:pt x="14957" y="14549"/>
                    <a:pt x="15332" y="14484"/>
                  </a:cubicBezTo>
                  <a:cubicBezTo>
                    <a:pt x="15788" y="13962"/>
                    <a:pt x="16180" y="13375"/>
                    <a:pt x="16506" y="12787"/>
                  </a:cubicBezTo>
                  <a:cubicBezTo>
                    <a:pt x="17550" y="11026"/>
                    <a:pt x="18267" y="8873"/>
                    <a:pt x="17615" y="6916"/>
                  </a:cubicBezTo>
                  <a:cubicBezTo>
                    <a:pt x="16702" y="3784"/>
                    <a:pt x="13048" y="2284"/>
                    <a:pt x="10047" y="1892"/>
                  </a:cubicBezTo>
                  <a:cubicBezTo>
                    <a:pt x="7112" y="1501"/>
                    <a:pt x="7699" y="1"/>
                    <a:pt x="7699" y="0"/>
                  </a:cubicBezTo>
                  <a:close/>
                </a:path>
              </a:pathLst>
            </a:custGeom>
            <a:solidFill>
              <a:srgbClr val="0F4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6"/>
            <p:cNvSpPr/>
            <p:nvPr/>
          </p:nvSpPr>
          <p:spPr>
            <a:xfrm>
              <a:off x="5275495" y="2837453"/>
              <a:ext cx="1887791" cy="1100110"/>
            </a:xfrm>
            <a:custGeom>
              <a:rect b="b" l="l" r="r" t="t"/>
              <a:pathLst>
                <a:path extrusionOk="0" h="65240" w="111952">
                  <a:moveTo>
                    <a:pt x="67589" y="0"/>
                  </a:moveTo>
                  <a:cubicBezTo>
                    <a:pt x="66643" y="0"/>
                    <a:pt x="65697" y="245"/>
                    <a:pt x="64849" y="734"/>
                  </a:cubicBezTo>
                  <a:lnTo>
                    <a:pt x="1631" y="37333"/>
                  </a:lnTo>
                  <a:cubicBezTo>
                    <a:pt x="0" y="38312"/>
                    <a:pt x="0" y="40595"/>
                    <a:pt x="1631" y="41509"/>
                  </a:cubicBezTo>
                  <a:lnTo>
                    <a:pt x="40840" y="64408"/>
                  </a:lnTo>
                  <a:cubicBezTo>
                    <a:pt x="41852" y="64962"/>
                    <a:pt x="42993" y="65240"/>
                    <a:pt x="44127" y="65240"/>
                  </a:cubicBezTo>
                  <a:cubicBezTo>
                    <a:pt x="45260" y="65240"/>
                    <a:pt x="46386" y="64962"/>
                    <a:pt x="47364" y="64408"/>
                  </a:cubicBezTo>
                  <a:lnTo>
                    <a:pt x="110516" y="27808"/>
                  </a:lnTo>
                  <a:cubicBezTo>
                    <a:pt x="111952" y="27026"/>
                    <a:pt x="111952" y="24938"/>
                    <a:pt x="110516" y="24090"/>
                  </a:cubicBezTo>
                  <a:lnTo>
                    <a:pt x="70329" y="734"/>
                  </a:lnTo>
                  <a:cubicBezTo>
                    <a:pt x="69481" y="245"/>
                    <a:pt x="68535" y="0"/>
                    <a:pt x="67589" y="0"/>
                  </a:cubicBezTo>
                  <a:close/>
                </a:path>
              </a:pathLst>
            </a:custGeom>
            <a:solidFill>
              <a:srgbClr val="A3A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6"/>
            <p:cNvSpPr/>
            <p:nvPr/>
          </p:nvSpPr>
          <p:spPr>
            <a:xfrm>
              <a:off x="5283201" y="3275558"/>
              <a:ext cx="1874587" cy="713436"/>
            </a:xfrm>
            <a:custGeom>
              <a:rect b="b" l="l" r="r" t="t"/>
              <a:pathLst>
                <a:path extrusionOk="0" h="42309" w="111169">
                  <a:moveTo>
                    <a:pt x="111168" y="1"/>
                  </a:moveTo>
                  <a:cubicBezTo>
                    <a:pt x="111168" y="784"/>
                    <a:pt x="110712" y="1501"/>
                    <a:pt x="110059" y="1827"/>
                  </a:cubicBezTo>
                  <a:lnTo>
                    <a:pt x="46973" y="38362"/>
                  </a:lnTo>
                  <a:cubicBezTo>
                    <a:pt x="45961" y="38949"/>
                    <a:pt x="44836" y="39242"/>
                    <a:pt x="43711" y="39242"/>
                  </a:cubicBezTo>
                  <a:cubicBezTo>
                    <a:pt x="42585" y="39242"/>
                    <a:pt x="41460" y="38949"/>
                    <a:pt x="40449" y="38362"/>
                  </a:cubicBezTo>
                  <a:lnTo>
                    <a:pt x="1174" y="15528"/>
                  </a:lnTo>
                  <a:cubicBezTo>
                    <a:pt x="457" y="15071"/>
                    <a:pt x="0" y="14353"/>
                    <a:pt x="0" y="13505"/>
                  </a:cubicBezTo>
                  <a:lnTo>
                    <a:pt x="0" y="16572"/>
                  </a:lnTo>
                  <a:cubicBezTo>
                    <a:pt x="0" y="17354"/>
                    <a:pt x="457" y="18137"/>
                    <a:pt x="1174" y="18594"/>
                  </a:cubicBezTo>
                  <a:lnTo>
                    <a:pt x="40449" y="41428"/>
                  </a:lnTo>
                  <a:cubicBezTo>
                    <a:pt x="41460" y="42015"/>
                    <a:pt x="42585" y="42309"/>
                    <a:pt x="43711" y="42309"/>
                  </a:cubicBezTo>
                  <a:cubicBezTo>
                    <a:pt x="44836" y="42309"/>
                    <a:pt x="45961" y="42015"/>
                    <a:pt x="46973" y="41428"/>
                  </a:cubicBezTo>
                  <a:lnTo>
                    <a:pt x="110059" y="4894"/>
                  </a:lnTo>
                  <a:cubicBezTo>
                    <a:pt x="110712" y="4502"/>
                    <a:pt x="111168" y="3785"/>
                    <a:pt x="111168" y="3002"/>
                  </a:cubicBezTo>
                  <a:lnTo>
                    <a:pt x="111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6"/>
            <p:cNvSpPr/>
            <p:nvPr/>
          </p:nvSpPr>
          <p:spPr>
            <a:xfrm>
              <a:off x="6025758" y="3275558"/>
              <a:ext cx="1132030" cy="712896"/>
            </a:xfrm>
            <a:custGeom>
              <a:rect b="b" l="l" r="r" t="t"/>
              <a:pathLst>
                <a:path extrusionOk="0" h="42277" w="67133">
                  <a:moveTo>
                    <a:pt x="67132" y="1"/>
                  </a:moveTo>
                  <a:cubicBezTo>
                    <a:pt x="67132" y="784"/>
                    <a:pt x="66676" y="1501"/>
                    <a:pt x="66023" y="1827"/>
                  </a:cubicBezTo>
                  <a:lnTo>
                    <a:pt x="2937" y="38362"/>
                  </a:lnTo>
                  <a:cubicBezTo>
                    <a:pt x="2023" y="38884"/>
                    <a:pt x="979" y="39210"/>
                    <a:pt x="1" y="39210"/>
                  </a:cubicBezTo>
                  <a:lnTo>
                    <a:pt x="1" y="42276"/>
                  </a:lnTo>
                  <a:cubicBezTo>
                    <a:pt x="1045" y="42211"/>
                    <a:pt x="2023" y="41950"/>
                    <a:pt x="2937" y="41428"/>
                  </a:cubicBezTo>
                  <a:lnTo>
                    <a:pt x="66023" y="4894"/>
                  </a:lnTo>
                  <a:cubicBezTo>
                    <a:pt x="66676" y="4502"/>
                    <a:pt x="67132" y="3785"/>
                    <a:pt x="67132" y="3002"/>
                  </a:cubicBezTo>
                  <a:lnTo>
                    <a:pt x="67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6"/>
            <p:cNvSpPr/>
            <p:nvPr/>
          </p:nvSpPr>
          <p:spPr>
            <a:xfrm>
              <a:off x="5745234" y="3083038"/>
              <a:ext cx="751393" cy="435390"/>
            </a:xfrm>
            <a:custGeom>
              <a:rect b="b" l="l" r="r" t="t"/>
              <a:pathLst>
                <a:path extrusionOk="0" h="25820" w="44560">
                  <a:moveTo>
                    <a:pt x="26203" y="1"/>
                  </a:moveTo>
                  <a:cubicBezTo>
                    <a:pt x="25933" y="1"/>
                    <a:pt x="25672" y="66"/>
                    <a:pt x="25444" y="196"/>
                  </a:cubicBezTo>
                  <a:lnTo>
                    <a:pt x="457" y="14614"/>
                  </a:lnTo>
                  <a:cubicBezTo>
                    <a:pt x="1" y="14875"/>
                    <a:pt x="1" y="15528"/>
                    <a:pt x="457" y="15789"/>
                  </a:cubicBezTo>
                  <a:lnTo>
                    <a:pt x="17420" y="25575"/>
                  </a:lnTo>
                  <a:cubicBezTo>
                    <a:pt x="17713" y="25738"/>
                    <a:pt x="18023" y="25819"/>
                    <a:pt x="18333" y="25819"/>
                  </a:cubicBezTo>
                  <a:cubicBezTo>
                    <a:pt x="18643" y="25819"/>
                    <a:pt x="18953" y="25738"/>
                    <a:pt x="19246" y="25575"/>
                  </a:cubicBezTo>
                  <a:lnTo>
                    <a:pt x="44168" y="11222"/>
                  </a:lnTo>
                  <a:cubicBezTo>
                    <a:pt x="44559" y="10961"/>
                    <a:pt x="44559" y="10374"/>
                    <a:pt x="44168" y="10178"/>
                  </a:cubicBezTo>
                  <a:lnTo>
                    <a:pt x="27010" y="196"/>
                  </a:lnTo>
                  <a:cubicBezTo>
                    <a:pt x="26749" y="66"/>
                    <a:pt x="26472" y="1"/>
                    <a:pt x="26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5747443" y="3263467"/>
              <a:ext cx="748088" cy="274758"/>
            </a:xfrm>
            <a:custGeom>
              <a:rect b="b" l="l" r="r" t="t"/>
              <a:pathLst>
                <a:path extrusionOk="0" h="16294" w="44364">
                  <a:moveTo>
                    <a:pt x="44363" y="0"/>
                  </a:moveTo>
                  <a:cubicBezTo>
                    <a:pt x="44363" y="196"/>
                    <a:pt x="44233" y="392"/>
                    <a:pt x="44037" y="522"/>
                  </a:cubicBezTo>
                  <a:lnTo>
                    <a:pt x="19115" y="14875"/>
                  </a:lnTo>
                  <a:cubicBezTo>
                    <a:pt x="18822" y="15038"/>
                    <a:pt x="18512" y="15119"/>
                    <a:pt x="18202" y="15119"/>
                  </a:cubicBezTo>
                  <a:cubicBezTo>
                    <a:pt x="17892" y="15119"/>
                    <a:pt x="17582" y="15038"/>
                    <a:pt x="17289" y="14875"/>
                  </a:cubicBezTo>
                  <a:lnTo>
                    <a:pt x="326" y="5089"/>
                  </a:lnTo>
                  <a:cubicBezTo>
                    <a:pt x="131" y="4958"/>
                    <a:pt x="0" y="4763"/>
                    <a:pt x="0" y="4502"/>
                  </a:cubicBezTo>
                  <a:lnTo>
                    <a:pt x="0" y="5741"/>
                  </a:lnTo>
                  <a:cubicBezTo>
                    <a:pt x="0" y="5937"/>
                    <a:pt x="131" y="6198"/>
                    <a:pt x="326" y="6263"/>
                  </a:cubicBezTo>
                  <a:lnTo>
                    <a:pt x="17289" y="16049"/>
                  </a:lnTo>
                  <a:cubicBezTo>
                    <a:pt x="17582" y="16212"/>
                    <a:pt x="17892" y="16294"/>
                    <a:pt x="18202" y="16294"/>
                  </a:cubicBezTo>
                  <a:cubicBezTo>
                    <a:pt x="18512" y="16294"/>
                    <a:pt x="18822" y="16212"/>
                    <a:pt x="19115" y="16049"/>
                  </a:cubicBezTo>
                  <a:lnTo>
                    <a:pt x="44037" y="1696"/>
                  </a:lnTo>
                  <a:cubicBezTo>
                    <a:pt x="44233" y="1566"/>
                    <a:pt x="44363" y="1370"/>
                    <a:pt x="44363" y="1174"/>
                  </a:cubicBezTo>
                  <a:lnTo>
                    <a:pt x="44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6"/>
            <p:cNvSpPr/>
            <p:nvPr/>
          </p:nvSpPr>
          <p:spPr>
            <a:xfrm>
              <a:off x="6254583" y="3176558"/>
              <a:ext cx="46220" cy="26407"/>
            </a:xfrm>
            <a:custGeom>
              <a:rect b="b" l="l" r="r" t="t"/>
              <a:pathLst>
                <a:path extrusionOk="0" h="1566" w="2741">
                  <a:moveTo>
                    <a:pt x="1501" y="0"/>
                  </a:moveTo>
                  <a:lnTo>
                    <a:pt x="1" y="848"/>
                  </a:lnTo>
                  <a:lnTo>
                    <a:pt x="1305" y="1566"/>
                  </a:lnTo>
                  <a:lnTo>
                    <a:pt x="2741" y="78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6224888" y="3194145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5" y="1"/>
                  </a:moveTo>
                  <a:lnTo>
                    <a:pt x="0" y="849"/>
                  </a:lnTo>
                  <a:lnTo>
                    <a:pt x="1240" y="1567"/>
                  </a:lnTo>
                  <a:lnTo>
                    <a:pt x="2675" y="784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6"/>
            <p:cNvSpPr/>
            <p:nvPr/>
          </p:nvSpPr>
          <p:spPr>
            <a:xfrm>
              <a:off x="6194080" y="3211750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0" y="849"/>
                  </a:lnTo>
                  <a:lnTo>
                    <a:pt x="1305" y="1567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6"/>
            <p:cNvSpPr/>
            <p:nvPr/>
          </p:nvSpPr>
          <p:spPr>
            <a:xfrm>
              <a:off x="6164385" y="3229354"/>
              <a:ext cx="45107" cy="26424"/>
            </a:xfrm>
            <a:custGeom>
              <a:rect b="b" l="l" r="r" t="t"/>
              <a:pathLst>
                <a:path extrusionOk="0" h="1567" w="2675">
                  <a:moveTo>
                    <a:pt x="1435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6"/>
            <p:cNvSpPr/>
            <p:nvPr/>
          </p:nvSpPr>
          <p:spPr>
            <a:xfrm>
              <a:off x="6133577" y="3246959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0" y="849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6"/>
            <p:cNvSpPr/>
            <p:nvPr/>
          </p:nvSpPr>
          <p:spPr>
            <a:xfrm>
              <a:off x="6103866" y="3264563"/>
              <a:ext cx="45124" cy="25311"/>
            </a:xfrm>
            <a:custGeom>
              <a:rect b="b" l="l" r="r" t="t"/>
              <a:pathLst>
                <a:path extrusionOk="0" h="1501" w="2676">
                  <a:moveTo>
                    <a:pt x="1436" y="0"/>
                  </a:moveTo>
                  <a:lnTo>
                    <a:pt x="1" y="783"/>
                  </a:lnTo>
                  <a:lnTo>
                    <a:pt x="1240" y="1501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6"/>
            <p:cNvSpPr/>
            <p:nvPr/>
          </p:nvSpPr>
          <p:spPr>
            <a:xfrm>
              <a:off x="6073075" y="3282168"/>
              <a:ext cx="46220" cy="25311"/>
            </a:xfrm>
            <a:custGeom>
              <a:rect b="b" l="l" r="r" t="t"/>
              <a:pathLst>
                <a:path extrusionOk="0" h="1501" w="2741">
                  <a:moveTo>
                    <a:pt x="1435" y="0"/>
                  </a:moveTo>
                  <a:lnTo>
                    <a:pt x="0" y="783"/>
                  </a:lnTo>
                  <a:lnTo>
                    <a:pt x="1305" y="1501"/>
                  </a:lnTo>
                  <a:lnTo>
                    <a:pt x="2740" y="71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6"/>
            <p:cNvSpPr/>
            <p:nvPr/>
          </p:nvSpPr>
          <p:spPr>
            <a:xfrm>
              <a:off x="6043363" y="3298659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5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6012555" y="3316264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6"/>
            <p:cNvSpPr/>
            <p:nvPr/>
          </p:nvSpPr>
          <p:spPr>
            <a:xfrm>
              <a:off x="5982860" y="333386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6"/>
            <p:cNvSpPr/>
            <p:nvPr/>
          </p:nvSpPr>
          <p:spPr>
            <a:xfrm>
              <a:off x="5952052" y="3351473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1" y="783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6"/>
            <p:cNvSpPr/>
            <p:nvPr/>
          </p:nvSpPr>
          <p:spPr>
            <a:xfrm>
              <a:off x="5922358" y="3369077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0" y="783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6"/>
            <p:cNvSpPr/>
            <p:nvPr/>
          </p:nvSpPr>
          <p:spPr>
            <a:xfrm>
              <a:off x="5891550" y="3386665"/>
              <a:ext cx="46220" cy="25327"/>
            </a:xfrm>
            <a:custGeom>
              <a:rect b="b" l="l" r="r" t="t"/>
              <a:pathLst>
                <a:path extrusionOk="0" h="1502" w="2741">
                  <a:moveTo>
                    <a:pt x="1436" y="1"/>
                  </a:moveTo>
                  <a:lnTo>
                    <a:pt x="1" y="784"/>
                  </a:lnTo>
                  <a:lnTo>
                    <a:pt x="1305" y="1501"/>
                  </a:lnTo>
                  <a:lnTo>
                    <a:pt x="2741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6"/>
            <p:cNvSpPr/>
            <p:nvPr/>
          </p:nvSpPr>
          <p:spPr>
            <a:xfrm>
              <a:off x="6283181" y="3193049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6"/>
            <p:cNvSpPr/>
            <p:nvPr/>
          </p:nvSpPr>
          <p:spPr>
            <a:xfrm>
              <a:off x="6252390" y="3210654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740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6"/>
            <p:cNvSpPr/>
            <p:nvPr/>
          </p:nvSpPr>
          <p:spPr>
            <a:xfrm>
              <a:off x="6222679" y="322825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783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6191871" y="3244767"/>
              <a:ext cx="46237" cy="26407"/>
            </a:xfrm>
            <a:custGeom>
              <a:rect b="b" l="l" r="r" t="t"/>
              <a:pathLst>
                <a:path extrusionOk="0" h="1566" w="2742">
                  <a:moveTo>
                    <a:pt x="1436" y="0"/>
                  </a:moveTo>
                  <a:lnTo>
                    <a:pt x="1" y="848"/>
                  </a:lnTo>
                  <a:lnTo>
                    <a:pt x="1241" y="1566"/>
                  </a:lnTo>
                  <a:lnTo>
                    <a:pt x="2741" y="7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6"/>
            <p:cNvSpPr/>
            <p:nvPr/>
          </p:nvSpPr>
          <p:spPr>
            <a:xfrm>
              <a:off x="6162176" y="3262354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5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6"/>
            <p:cNvSpPr/>
            <p:nvPr/>
          </p:nvSpPr>
          <p:spPr>
            <a:xfrm>
              <a:off x="6131368" y="3279959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6100577" y="3297563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501" y="1"/>
                  </a:moveTo>
                  <a:lnTo>
                    <a:pt x="0" y="849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6070866" y="331516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848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6"/>
            <p:cNvSpPr/>
            <p:nvPr/>
          </p:nvSpPr>
          <p:spPr>
            <a:xfrm>
              <a:off x="6040058" y="3332772"/>
              <a:ext cx="46220" cy="26407"/>
            </a:xfrm>
            <a:custGeom>
              <a:rect b="b" l="l" r="r" t="t"/>
              <a:pathLst>
                <a:path extrusionOk="0" h="1566" w="2741">
                  <a:moveTo>
                    <a:pt x="1501" y="0"/>
                  </a:moveTo>
                  <a:lnTo>
                    <a:pt x="1" y="783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6"/>
            <p:cNvSpPr/>
            <p:nvPr/>
          </p:nvSpPr>
          <p:spPr>
            <a:xfrm>
              <a:off x="6010363" y="3350376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0" y="783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5979555" y="3366868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306" y="1566"/>
                  </a:lnTo>
                  <a:lnTo>
                    <a:pt x="2741" y="783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5949860" y="3384472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>
              <a:off x="5919053" y="3402077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1" y="848"/>
                  </a:lnTo>
                  <a:lnTo>
                    <a:pt x="1305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6"/>
            <p:cNvSpPr/>
            <p:nvPr/>
          </p:nvSpPr>
          <p:spPr>
            <a:xfrm>
              <a:off x="6310684" y="3209558"/>
              <a:ext cx="45124" cy="25311"/>
            </a:xfrm>
            <a:custGeom>
              <a:rect b="b" l="l" r="r" t="t"/>
              <a:pathLst>
                <a:path extrusionOk="0" h="1501" w="2676">
                  <a:moveTo>
                    <a:pt x="1436" y="0"/>
                  </a:moveTo>
                  <a:lnTo>
                    <a:pt x="1" y="783"/>
                  </a:lnTo>
                  <a:lnTo>
                    <a:pt x="1240" y="1501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6"/>
            <p:cNvSpPr/>
            <p:nvPr/>
          </p:nvSpPr>
          <p:spPr>
            <a:xfrm>
              <a:off x="6279893" y="3226049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305" y="1567"/>
                  </a:lnTo>
                  <a:lnTo>
                    <a:pt x="2740" y="784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6"/>
            <p:cNvSpPr/>
            <p:nvPr/>
          </p:nvSpPr>
          <p:spPr>
            <a:xfrm>
              <a:off x="6250181" y="3243654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6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6"/>
            <p:cNvSpPr/>
            <p:nvPr/>
          </p:nvSpPr>
          <p:spPr>
            <a:xfrm>
              <a:off x="6219374" y="3261258"/>
              <a:ext cx="46237" cy="26424"/>
            </a:xfrm>
            <a:custGeom>
              <a:rect b="b" l="l" r="r" t="t"/>
              <a:pathLst>
                <a:path extrusionOk="0" h="1567" w="2742">
                  <a:moveTo>
                    <a:pt x="1436" y="1"/>
                  </a:moveTo>
                  <a:lnTo>
                    <a:pt x="1" y="849"/>
                  </a:lnTo>
                  <a:lnTo>
                    <a:pt x="1241" y="1566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6"/>
            <p:cNvSpPr/>
            <p:nvPr/>
          </p:nvSpPr>
          <p:spPr>
            <a:xfrm>
              <a:off x="6189679" y="3278863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6"/>
            <p:cNvSpPr/>
            <p:nvPr/>
          </p:nvSpPr>
          <p:spPr>
            <a:xfrm>
              <a:off x="6158871" y="3296467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1" y="783"/>
                  </a:lnTo>
                  <a:lnTo>
                    <a:pt x="1240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6"/>
            <p:cNvSpPr/>
            <p:nvPr/>
          </p:nvSpPr>
          <p:spPr>
            <a:xfrm>
              <a:off x="6129176" y="3314071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0" y="783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6"/>
            <p:cNvSpPr/>
            <p:nvPr/>
          </p:nvSpPr>
          <p:spPr>
            <a:xfrm>
              <a:off x="6098368" y="3330563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741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6"/>
            <p:cNvSpPr/>
            <p:nvPr/>
          </p:nvSpPr>
          <p:spPr>
            <a:xfrm>
              <a:off x="6068674" y="3348167"/>
              <a:ext cx="45107" cy="26424"/>
            </a:xfrm>
            <a:custGeom>
              <a:rect b="b" l="l" r="r" t="t"/>
              <a:pathLst>
                <a:path extrusionOk="0" h="1567" w="2675">
                  <a:moveTo>
                    <a:pt x="1435" y="1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6"/>
            <p:cNvSpPr/>
            <p:nvPr/>
          </p:nvSpPr>
          <p:spPr>
            <a:xfrm>
              <a:off x="6037866" y="3365772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6"/>
            <p:cNvSpPr/>
            <p:nvPr/>
          </p:nvSpPr>
          <p:spPr>
            <a:xfrm>
              <a:off x="6008154" y="3383376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1" y="848"/>
                  </a:lnTo>
                  <a:lnTo>
                    <a:pt x="1241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5977363" y="3400981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6"/>
            <p:cNvSpPr/>
            <p:nvPr/>
          </p:nvSpPr>
          <p:spPr>
            <a:xfrm>
              <a:off x="5946555" y="3418568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501" y="1"/>
                  </a:moveTo>
                  <a:lnTo>
                    <a:pt x="1" y="784"/>
                  </a:lnTo>
                  <a:lnTo>
                    <a:pt x="1305" y="1567"/>
                  </a:lnTo>
                  <a:lnTo>
                    <a:pt x="2741" y="719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6"/>
            <p:cNvSpPr/>
            <p:nvPr/>
          </p:nvSpPr>
          <p:spPr>
            <a:xfrm>
              <a:off x="6338187" y="3224953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6"/>
            <p:cNvSpPr/>
            <p:nvPr/>
          </p:nvSpPr>
          <p:spPr>
            <a:xfrm>
              <a:off x="6307396" y="3242558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5" y="1"/>
                  </a:moveTo>
                  <a:lnTo>
                    <a:pt x="0" y="849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6"/>
            <p:cNvSpPr/>
            <p:nvPr/>
          </p:nvSpPr>
          <p:spPr>
            <a:xfrm>
              <a:off x="6277684" y="3260162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848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6246876" y="3277767"/>
              <a:ext cx="46237" cy="26407"/>
            </a:xfrm>
            <a:custGeom>
              <a:rect b="b" l="l" r="r" t="t"/>
              <a:pathLst>
                <a:path extrusionOk="0" h="1566" w="2742">
                  <a:moveTo>
                    <a:pt x="1436" y="0"/>
                  </a:moveTo>
                  <a:lnTo>
                    <a:pt x="1" y="783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6217182" y="329425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7"/>
                  </a:lnTo>
                  <a:lnTo>
                    <a:pt x="2675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6186374" y="3311863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306" y="1566"/>
                  </a:lnTo>
                  <a:lnTo>
                    <a:pt x="2741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6156679" y="3329467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6"/>
            <p:cNvSpPr/>
            <p:nvPr/>
          </p:nvSpPr>
          <p:spPr>
            <a:xfrm>
              <a:off x="6125871" y="3347071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1" y="848"/>
                  </a:lnTo>
                  <a:lnTo>
                    <a:pt x="1305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6096176" y="3364676"/>
              <a:ext cx="45107" cy="26407"/>
            </a:xfrm>
            <a:custGeom>
              <a:rect b="b" l="l" r="r" t="t"/>
              <a:pathLst>
                <a:path extrusionOk="0" h="1566" w="2675">
                  <a:moveTo>
                    <a:pt x="1435" y="0"/>
                  </a:moveTo>
                  <a:lnTo>
                    <a:pt x="0" y="848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6065368" y="3382263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0" y="784"/>
                  </a:lnTo>
                  <a:lnTo>
                    <a:pt x="1305" y="1567"/>
                  </a:lnTo>
                  <a:lnTo>
                    <a:pt x="2741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6035657" y="3399868"/>
              <a:ext cx="45124" cy="25327"/>
            </a:xfrm>
            <a:custGeom>
              <a:rect b="b" l="l" r="r" t="t"/>
              <a:pathLst>
                <a:path extrusionOk="0" h="1502" w="2676">
                  <a:moveTo>
                    <a:pt x="1436" y="1"/>
                  </a:moveTo>
                  <a:lnTo>
                    <a:pt x="1" y="784"/>
                  </a:lnTo>
                  <a:lnTo>
                    <a:pt x="1241" y="1501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6004866" y="3416376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740" y="7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5975154" y="3433981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1" y="848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6365690" y="3241462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783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6334899" y="3259066"/>
              <a:ext cx="46220" cy="25311"/>
            </a:xfrm>
            <a:custGeom>
              <a:rect b="b" l="l" r="r" t="t"/>
              <a:pathLst>
                <a:path extrusionOk="0" h="1501" w="2741">
                  <a:moveTo>
                    <a:pt x="1435" y="0"/>
                  </a:moveTo>
                  <a:lnTo>
                    <a:pt x="0" y="783"/>
                  </a:lnTo>
                  <a:lnTo>
                    <a:pt x="1305" y="1501"/>
                  </a:lnTo>
                  <a:lnTo>
                    <a:pt x="2740" y="71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6305187" y="327555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676" y="784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6274379" y="3293162"/>
              <a:ext cx="46237" cy="26424"/>
            </a:xfrm>
            <a:custGeom>
              <a:rect b="b" l="l" r="r" t="t"/>
              <a:pathLst>
                <a:path extrusionOk="0" h="1567" w="2742">
                  <a:moveTo>
                    <a:pt x="1436" y="1"/>
                  </a:moveTo>
                  <a:lnTo>
                    <a:pt x="1" y="849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6244684" y="3310766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6213876" y="3328371"/>
              <a:ext cx="46220" cy="26407"/>
            </a:xfrm>
            <a:custGeom>
              <a:rect b="b" l="l" r="r" t="t"/>
              <a:pathLst>
                <a:path extrusionOk="0" h="1566" w="2741">
                  <a:moveTo>
                    <a:pt x="1436" y="0"/>
                  </a:moveTo>
                  <a:lnTo>
                    <a:pt x="1" y="848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6184182" y="3345975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0" y="783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6153374" y="3363563"/>
              <a:ext cx="46220" cy="25327"/>
            </a:xfrm>
            <a:custGeom>
              <a:rect b="b" l="l" r="r" t="t"/>
              <a:pathLst>
                <a:path extrusionOk="0" h="1502" w="2741">
                  <a:moveTo>
                    <a:pt x="1436" y="1"/>
                  </a:moveTo>
                  <a:lnTo>
                    <a:pt x="1" y="784"/>
                  </a:lnTo>
                  <a:lnTo>
                    <a:pt x="1305" y="1501"/>
                  </a:lnTo>
                  <a:lnTo>
                    <a:pt x="2741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6123679" y="3380071"/>
              <a:ext cx="45107" cy="26424"/>
            </a:xfrm>
            <a:custGeom>
              <a:rect b="b" l="l" r="r" t="t"/>
              <a:pathLst>
                <a:path extrusionOk="0" h="1567" w="2675">
                  <a:moveTo>
                    <a:pt x="1435" y="0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83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6092871" y="3397676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0" y="848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6063159" y="3415280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1" y="848"/>
                  </a:lnTo>
                  <a:lnTo>
                    <a:pt x="1241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6032369" y="3432885"/>
              <a:ext cx="46220" cy="26407"/>
            </a:xfrm>
            <a:custGeom>
              <a:rect b="b" l="l" r="r" t="t"/>
              <a:pathLst>
                <a:path extrusionOk="0" h="1566" w="2741">
                  <a:moveTo>
                    <a:pt x="1436" y="0"/>
                  </a:moveTo>
                  <a:lnTo>
                    <a:pt x="0" y="848"/>
                  </a:lnTo>
                  <a:lnTo>
                    <a:pt x="1305" y="1566"/>
                  </a:lnTo>
                  <a:lnTo>
                    <a:pt x="2740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6002657" y="3450472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1" y="784"/>
                  </a:lnTo>
                  <a:lnTo>
                    <a:pt x="1240" y="1567"/>
                  </a:lnTo>
                  <a:lnTo>
                    <a:pt x="2676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6393192" y="3256857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1"/>
                  </a:moveTo>
                  <a:lnTo>
                    <a:pt x="1" y="849"/>
                  </a:lnTo>
                  <a:lnTo>
                    <a:pt x="1240" y="1566"/>
                  </a:lnTo>
                  <a:lnTo>
                    <a:pt x="2741" y="71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6"/>
            <p:cNvSpPr/>
            <p:nvPr/>
          </p:nvSpPr>
          <p:spPr>
            <a:xfrm>
              <a:off x="6363497" y="3274461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0" y="849"/>
                  </a:lnTo>
                  <a:lnTo>
                    <a:pt x="1240" y="1566"/>
                  </a:lnTo>
                  <a:lnTo>
                    <a:pt x="2675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6"/>
            <p:cNvSpPr/>
            <p:nvPr/>
          </p:nvSpPr>
          <p:spPr>
            <a:xfrm>
              <a:off x="6332690" y="3292066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0"/>
                  </a:moveTo>
                  <a:lnTo>
                    <a:pt x="1" y="848"/>
                  </a:lnTo>
                  <a:lnTo>
                    <a:pt x="1240" y="1566"/>
                  </a:lnTo>
                  <a:lnTo>
                    <a:pt x="2676" y="71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6"/>
            <p:cNvSpPr/>
            <p:nvPr/>
          </p:nvSpPr>
          <p:spPr>
            <a:xfrm>
              <a:off x="6301882" y="3309670"/>
              <a:ext cx="46237" cy="26407"/>
            </a:xfrm>
            <a:custGeom>
              <a:rect b="b" l="l" r="r" t="t"/>
              <a:pathLst>
                <a:path extrusionOk="0" h="1566" w="2742">
                  <a:moveTo>
                    <a:pt x="1501" y="0"/>
                  </a:moveTo>
                  <a:lnTo>
                    <a:pt x="1" y="783"/>
                  </a:lnTo>
                  <a:lnTo>
                    <a:pt x="1306" y="1566"/>
                  </a:lnTo>
                  <a:lnTo>
                    <a:pt x="2741" y="718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6"/>
            <p:cNvSpPr/>
            <p:nvPr/>
          </p:nvSpPr>
          <p:spPr>
            <a:xfrm>
              <a:off x="6272187" y="3327258"/>
              <a:ext cx="45124" cy="26424"/>
            </a:xfrm>
            <a:custGeom>
              <a:rect b="b" l="l" r="r" t="t"/>
              <a:pathLst>
                <a:path extrusionOk="0" h="1567" w="2676">
                  <a:moveTo>
                    <a:pt x="1436" y="1"/>
                  </a:moveTo>
                  <a:lnTo>
                    <a:pt x="0" y="784"/>
                  </a:lnTo>
                  <a:lnTo>
                    <a:pt x="1240" y="1567"/>
                  </a:lnTo>
                  <a:lnTo>
                    <a:pt x="2675" y="719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6241379" y="3343766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501" y="1"/>
                  </a:moveTo>
                  <a:lnTo>
                    <a:pt x="1" y="849"/>
                  </a:lnTo>
                  <a:lnTo>
                    <a:pt x="1306" y="1566"/>
                  </a:lnTo>
                  <a:lnTo>
                    <a:pt x="2741" y="783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6"/>
            <p:cNvSpPr/>
            <p:nvPr/>
          </p:nvSpPr>
          <p:spPr>
            <a:xfrm>
              <a:off x="6090662" y="3361371"/>
              <a:ext cx="166146" cy="95728"/>
            </a:xfrm>
            <a:custGeom>
              <a:rect b="b" l="l" r="r" t="t"/>
              <a:pathLst>
                <a:path extrusionOk="0" h="5677" w="9853">
                  <a:moveTo>
                    <a:pt x="8613" y="0"/>
                  </a:moveTo>
                  <a:lnTo>
                    <a:pt x="6786" y="1044"/>
                  </a:lnTo>
                  <a:lnTo>
                    <a:pt x="6460" y="1240"/>
                  </a:lnTo>
                  <a:lnTo>
                    <a:pt x="5024" y="2088"/>
                  </a:lnTo>
                  <a:lnTo>
                    <a:pt x="4307" y="2480"/>
                  </a:lnTo>
                  <a:lnTo>
                    <a:pt x="3198" y="3132"/>
                  </a:lnTo>
                  <a:lnTo>
                    <a:pt x="2089" y="3784"/>
                  </a:lnTo>
                  <a:lnTo>
                    <a:pt x="1" y="4959"/>
                  </a:lnTo>
                  <a:lnTo>
                    <a:pt x="1241" y="5676"/>
                  </a:lnTo>
                  <a:lnTo>
                    <a:pt x="3459" y="4437"/>
                  </a:lnTo>
                  <a:lnTo>
                    <a:pt x="4502" y="3850"/>
                  </a:lnTo>
                  <a:lnTo>
                    <a:pt x="5612" y="3197"/>
                  </a:lnTo>
                  <a:lnTo>
                    <a:pt x="6264" y="2806"/>
                  </a:lnTo>
                  <a:lnTo>
                    <a:pt x="7699" y="2023"/>
                  </a:lnTo>
                  <a:lnTo>
                    <a:pt x="8091" y="1762"/>
                  </a:lnTo>
                  <a:lnTo>
                    <a:pt x="9852" y="783"/>
                  </a:lnTo>
                  <a:lnTo>
                    <a:pt x="8613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6"/>
            <p:cNvSpPr/>
            <p:nvPr/>
          </p:nvSpPr>
          <p:spPr>
            <a:xfrm>
              <a:off x="6059871" y="3448280"/>
              <a:ext cx="46220" cy="26424"/>
            </a:xfrm>
            <a:custGeom>
              <a:rect b="b" l="l" r="r" t="t"/>
              <a:pathLst>
                <a:path extrusionOk="0" h="1567" w="2741">
                  <a:moveTo>
                    <a:pt x="1436" y="0"/>
                  </a:moveTo>
                  <a:lnTo>
                    <a:pt x="0" y="848"/>
                  </a:lnTo>
                  <a:lnTo>
                    <a:pt x="1305" y="1566"/>
                  </a:lnTo>
                  <a:lnTo>
                    <a:pt x="2740" y="7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6"/>
            <p:cNvSpPr/>
            <p:nvPr/>
          </p:nvSpPr>
          <p:spPr>
            <a:xfrm>
              <a:off x="6030160" y="3465885"/>
              <a:ext cx="45124" cy="26407"/>
            </a:xfrm>
            <a:custGeom>
              <a:rect b="b" l="l" r="r" t="t"/>
              <a:pathLst>
                <a:path extrusionOk="0" h="1566" w="2676">
                  <a:moveTo>
                    <a:pt x="1436" y="0"/>
                  </a:moveTo>
                  <a:lnTo>
                    <a:pt x="1" y="848"/>
                  </a:lnTo>
                  <a:lnTo>
                    <a:pt x="1240" y="1566"/>
                  </a:lnTo>
                  <a:lnTo>
                    <a:pt x="2676" y="7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6"/>
            <p:cNvSpPr/>
            <p:nvPr/>
          </p:nvSpPr>
          <p:spPr>
            <a:xfrm>
              <a:off x="5942154" y="3185630"/>
              <a:ext cx="191440" cy="110567"/>
            </a:xfrm>
            <a:custGeom>
              <a:rect b="b" l="l" r="r" t="t"/>
              <a:pathLst>
                <a:path extrusionOk="0" h="6557" w="11353">
                  <a:moveTo>
                    <a:pt x="6549" y="0"/>
                  </a:moveTo>
                  <a:cubicBezTo>
                    <a:pt x="6476" y="0"/>
                    <a:pt x="6394" y="17"/>
                    <a:pt x="6329" y="49"/>
                  </a:cubicBezTo>
                  <a:lnTo>
                    <a:pt x="66" y="3637"/>
                  </a:lnTo>
                  <a:cubicBezTo>
                    <a:pt x="1" y="3703"/>
                    <a:pt x="1" y="3898"/>
                    <a:pt x="66" y="3964"/>
                  </a:cubicBezTo>
                  <a:lnTo>
                    <a:pt x="4567" y="6508"/>
                  </a:lnTo>
                  <a:cubicBezTo>
                    <a:pt x="4633" y="6541"/>
                    <a:pt x="4714" y="6557"/>
                    <a:pt x="4796" y="6557"/>
                  </a:cubicBezTo>
                  <a:cubicBezTo>
                    <a:pt x="4877" y="6557"/>
                    <a:pt x="4959" y="6541"/>
                    <a:pt x="5024" y="6508"/>
                  </a:cubicBezTo>
                  <a:lnTo>
                    <a:pt x="11287" y="2920"/>
                  </a:lnTo>
                  <a:cubicBezTo>
                    <a:pt x="11352" y="2855"/>
                    <a:pt x="11352" y="2724"/>
                    <a:pt x="11287" y="2659"/>
                  </a:cubicBezTo>
                  <a:lnTo>
                    <a:pt x="6720" y="49"/>
                  </a:lnTo>
                  <a:cubicBezTo>
                    <a:pt x="6688" y="17"/>
                    <a:pt x="6622" y="0"/>
                    <a:pt x="6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6115973" y="3068739"/>
              <a:ext cx="157749" cy="130415"/>
            </a:xfrm>
            <a:custGeom>
              <a:rect b="b" l="l" r="r" t="t"/>
              <a:pathLst>
                <a:path extrusionOk="0" h="7734" w="9355">
                  <a:moveTo>
                    <a:pt x="783" y="1"/>
                  </a:moveTo>
                  <a:lnTo>
                    <a:pt x="0" y="2545"/>
                  </a:lnTo>
                  <a:cubicBezTo>
                    <a:pt x="0" y="2545"/>
                    <a:pt x="979" y="4046"/>
                    <a:pt x="1305" y="4502"/>
                  </a:cubicBezTo>
                  <a:cubicBezTo>
                    <a:pt x="1697" y="4959"/>
                    <a:pt x="3001" y="6916"/>
                    <a:pt x="3850" y="7373"/>
                  </a:cubicBezTo>
                  <a:cubicBezTo>
                    <a:pt x="3964" y="7443"/>
                    <a:pt x="4048" y="7474"/>
                    <a:pt x="4106" y="7474"/>
                  </a:cubicBezTo>
                  <a:cubicBezTo>
                    <a:pt x="4483" y="7474"/>
                    <a:pt x="3841" y="6193"/>
                    <a:pt x="3784" y="5742"/>
                  </a:cubicBezTo>
                  <a:cubicBezTo>
                    <a:pt x="3738" y="5373"/>
                    <a:pt x="3986" y="5004"/>
                    <a:pt x="4434" y="5004"/>
                  </a:cubicBezTo>
                  <a:cubicBezTo>
                    <a:pt x="4620" y="5004"/>
                    <a:pt x="4841" y="5067"/>
                    <a:pt x="5089" y="5220"/>
                  </a:cubicBezTo>
                  <a:cubicBezTo>
                    <a:pt x="5937" y="5677"/>
                    <a:pt x="6720" y="6981"/>
                    <a:pt x="7633" y="7634"/>
                  </a:cubicBezTo>
                  <a:cubicBezTo>
                    <a:pt x="7720" y="7702"/>
                    <a:pt x="7807" y="7734"/>
                    <a:pt x="7893" y="7734"/>
                  </a:cubicBezTo>
                  <a:cubicBezTo>
                    <a:pt x="8702" y="7734"/>
                    <a:pt x="9355" y="4875"/>
                    <a:pt x="8351" y="3458"/>
                  </a:cubicBezTo>
                  <a:cubicBezTo>
                    <a:pt x="7373" y="2154"/>
                    <a:pt x="6003" y="1175"/>
                    <a:pt x="4502" y="718"/>
                  </a:cubicBezTo>
                  <a:cubicBezTo>
                    <a:pt x="2871" y="66"/>
                    <a:pt x="1501" y="392"/>
                    <a:pt x="783" y="1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5899256" y="2723311"/>
              <a:ext cx="267338" cy="411462"/>
            </a:xfrm>
            <a:custGeom>
              <a:rect b="b" l="l" r="r" t="t"/>
              <a:pathLst>
                <a:path extrusionOk="0" h="24401" w="15854">
                  <a:moveTo>
                    <a:pt x="0" y="0"/>
                  </a:moveTo>
                  <a:cubicBezTo>
                    <a:pt x="0" y="1"/>
                    <a:pt x="457" y="3654"/>
                    <a:pt x="1175" y="8938"/>
                  </a:cubicBezTo>
                  <a:cubicBezTo>
                    <a:pt x="1370" y="11091"/>
                    <a:pt x="1436" y="13309"/>
                    <a:pt x="1305" y="15593"/>
                  </a:cubicBezTo>
                  <a:lnTo>
                    <a:pt x="2023" y="16637"/>
                  </a:lnTo>
                  <a:lnTo>
                    <a:pt x="12526" y="24400"/>
                  </a:lnTo>
                  <a:lnTo>
                    <a:pt x="15853" y="20681"/>
                  </a:lnTo>
                  <a:lnTo>
                    <a:pt x="6524" y="1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5812347" y="3204061"/>
              <a:ext cx="146839" cy="137514"/>
            </a:xfrm>
            <a:custGeom>
              <a:rect b="b" l="l" r="r" t="t"/>
              <a:pathLst>
                <a:path extrusionOk="0" h="8155" w="8708">
                  <a:moveTo>
                    <a:pt x="2806" y="0"/>
                  </a:moveTo>
                  <a:lnTo>
                    <a:pt x="0" y="2414"/>
                  </a:lnTo>
                  <a:cubicBezTo>
                    <a:pt x="783" y="3458"/>
                    <a:pt x="1762" y="4436"/>
                    <a:pt x="2806" y="5219"/>
                  </a:cubicBezTo>
                  <a:cubicBezTo>
                    <a:pt x="3719" y="5676"/>
                    <a:pt x="4437" y="6589"/>
                    <a:pt x="4698" y="7568"/>
                  </a:cubicBezTo>
                  <a:cubicBezTo>
                    <a:pt x="4873" y="7988"/>
                    <a:pt x="5245" y="8154"/>
                    <a:pt x="5693" y="8154"/>
                  </a:cubicBezTo>
                  <a:cubicBezTo>
                    <a:pt x="6916" y="8154"/>
                    <a:pt x="8707" y="6914"/>
                    <a:pt x="8612" y="6198"/>
                  </a:cubicBezTo>
                  <a:cubicBezTo>
                    <a:pt x="8547" y="5219"/>
                    <a:pt x="8155" y="4371"/>
                    <a:pt x="7503" y="3719"/>
                  </a:cubicBezTo>
                  <a:cubicBezTo>
                    <a:pt x="6850" y="3132"/>
                    <a:pt x="5872" y="2479"/>
                    <a:pt x="6394" y="2414"/>
                  </a:cubicBezTo>
                  <a:cubicBezTo>
                    <a:pt x="6850" y="2349"/>
                    <a:pt x="8481" y="2544"/>
                    <a:pt x="7894" y="1892"/>
                  </a:cubicBezTo>
                  <a:cubicBezTo>
                    <a:pt x="7242" y="1305"/>
                    <a:pt x="5285" y="783"/>
                    <a:pt x="4828" y="587"/>
                  </a:cubicBezTo>
                  <a:cubicBezTo>
                    <a:pt x="4306" y="392"/>
                    <a:pt x="2806" y="0"/>
                    <a:pt x="2806" y="0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6"/>
            <p:cNvSpPr/>
            <p:nvPr/>
          </p:nvSpPr>
          <p:spPr>
            <a:xfrm>
              <a:off x="5554924" y="2750813"/>
              <a:ext cx="320135" cy="510462"/>
            </a:xfrm>
            <a:custGeom>
              <a:rect b="b" l="l" r="r" t="t"/>
              <a:pathLst>
                <a:path extrusionOk="0" h="30272" w="18985">
                  <a:moveTo>
                    <a:pt x="3523" y="0"/>
                  </a:moveTo>
                  <a:cubicBezTo>
                    <a:pt x="3523" y="0"/>
                    <a:pt x="261" y="783"/>
                    <a:pt x="0" y="5872"/>
                  </a:cubicBezTo>
                  <a:lnTo>
                    <a:pt x="2675" y="16506"/>
                  </a:lnTo>
                  <a:cubicBezTo>
                    <a:pt x="2936" y="18202"/>
                    <a:pt x="3393" y="19507"/>
                    <a:pt x="4241" y="20225"/>
                  </a:cubicBezTo>
                  <a:lnTo>
                    <a:pt x="15136" y="30272"/>
                  </a:lnTo>
                  <a:lnTo>
                    <a:pt x="18985" y="26944"/>
                  </a:lnTo>
                  <a:lnTo>
                    <a:pt x="8481" y="16637"/>
                  </a:lnTo>
                  <a:lnTo>
                    <a:pt x="6133" y="5481"/>
                  </a:lnTo>
                  <a:cubicBezTo>
                    <a:pt x="6133" y="5481"/>
                    <a:pt x="6394" y="1109"/>
                    <a:pt x="3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6"/>
            <p:cNvSpPr/>
            <p:nvPr/>
          </p:nvSpPr>
          <p:spPr>
            <a:xfrm>
              <a:off x="6038962" y="2892172"/>
              <a:ext cx="457665" cy="637537"/>
            </a:xfrm>
            <a:custGeom>
              <a:rect b="b" l="l" r="r" t="t"/>
              <a:pathLst>
                <a:path extrusionOk="0" h="37808" w="27141">
                  <a:moveTo>
                    <a:pt x="26203" y="1"/>
                  </a:moveTo>
                  <a:cubicBezTo>
                    <a:pt x="26113" y="1"/>
                    <a:pt x="26031" y="33"/>
                    <a:pt x="25966" y="99"/>
                  </a:cubicBezTo>
                  <a:lnTo>
                    <a:pt x="392" y="14843"/>
                  </a:lnTo>
                  <a:cubicBezTo>
                    <a:pt x="131" y="14973"/>
                    <a:pt x="1" y="15299"/>
                    <a:pt x="1" y="15560"/>
                  </a:cubicBezTo>
                  <a:lnTo>
                    <a:pt x="1" y="37089"/>
                  </a:lnTo>
                  <a:cubicBezTo>
                    <a:pt x="1" y="37220"/>
                    <a:pt x="66" y="37350"/>
                    <a:pt x="131" y="37416"/>
                  </a:cubicBezTo>
                  <a:lnTo>
                    <a:pt x="914" y="37807"/>
                  </a:lnTo>
                  <a:lnTo>
                    <a:pt x="1697" y="36763"/>
                  </a:lnTo>
                  <a:lnTo>
                    <a:pt x="1697" y="36502"/>
                  </a:lnTo>
                  <a:lnTo>
                    <a:pt x="25966" y="22476"/>
                  </a:lnTo>
                  <a:cubicBezTo>
                    <a:pt x="26227" y="22345"/>
                    <a:pt x="26423" y="22084"/>
                    <a:pt x="26423" y="21758"/>
                  </a:cubicBezTo>
                  <a:lnTo>
                    <a:pt x="26423" y="1403"/>
                  </a:lnTo>
                  <a:lnTo>
                    <a:pt x="26618" y="1142"/>
                  </a:lnTo>
                  <a:lnTo>
                    <a:pt x="27140" y="425"/>
                  </a:lnTo>
                  <a:lnTo>
                    <a:pt x="26488" y="99"/>
                  </a:lnTo>
                  <a:cubicBezTo>
                    <a:pt x="26390" y="33"/>
                    <a:pt x="26292" y="1"/>
                    <a:pt x="26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6"/>
            <p:cNvSpPr/>
            <p:nvPr/>
          </p:nvSpPr>
          <p:spPr>
            <a:xfrm>
              <a:off x="6049973" y="2899102"/>
              <a:ext cx="449959" cy="631450"/>
            </a:xfrm>
            <a:custGeom>
              <a:rect b="b" l="l" r="r" t="t"/>
              <a:pathLst>
                <a:path extrusionOk="0" h="37447" w="26684">
                  <a:moveTo>
                    <a:pt x="26317" y="1"/>
                  </a:moveTo>
                  <a:cubicBezTo>
                    <a:pt x="26245" y="1"/>
                    <a:pt x="26168" y="25"/>
                    <a:pt x="26096" y="79"/>
                  </a:cubicBezTo>
                  <a:lnTo>
                    <a:pt x="457" y="14823"/>
                  </a:lnTo>
                  <a:cubicBezTo>
                    <a:pt x="196" y="15019"/>
                    <a:pt x="0" y="15280"/>
                    <a:pt x="0" y="15606"/>
                  </a:cubicBezTo>
                  <a:lnTo>
                    <a:pt x="0" y="37070"/>
                  </a:lnTo>
                  <a:cubicBezTo>
                    <a:pt x="0" y="37312"/>
                    <a:pt x="180" y="37446"/>
                    <a:pt x="379" y="37446"/>
                  </a:cubicBezTo>
                  <a:cubicBezTo>
                    <a:pt x="448" y="37446"/>
                    <a:pt x="520" y="37430"/>
                    <a:pt x="587" y="37396"/>
                  </a:cubicBezTo>
                  <a:lnTo>
                    <a:pt x="26226" y="22652"/>
                  </a:lnTo>
                  <a:cubicBezTo>
                    <a:pt x="26487" y="22456"/>
                    <a:pt x="26683" y="22195"/>
                    <a:pt x="26618" y="21869"/>
                  </a:cubicBezTo>
                  <a:lnTo>
                    <a:pt x="26618" y="405"/>
                  </a:lnTo>
                  <a:cubicBezTo>
                    <a:pt x="26665" y="169"/>
                    <a:pt x="26507" y="1"/>
                    <a:pt x="26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6"/>
            <p:cNvSpPr/>
            <p:nvPr/>
          </p:nvSpPr>
          <p:spPr>
            <a:xfrm>
              <a:off x="5483410" y="3388874"/>
              <a:ext cx="431258" cy="246445"/>
            </a:xfrm>
            <a:custGeom>
              <a:rect b="b" l="l" r="r" t="t"/>
              <a:pathLst>
                <a:path extrusionOk="0" h="14615" w="25575">
                  <a:moveTo>
                    <a:pt x="9982" y="0"/>
                  </a:moveTo>
                  <a:lnTo>
                    <a:pt x="1" y="5807"/>
                  </a:lnTo>
                  <a:lnTo>
                    <a:pt x="15593" y="14614"/>
                  </a:lnTo>
                  <a:lnTo>
                    <a:pt x="25575" y="8873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6"/>
            <p:cNvSpPr/>
            <p:nvPr/>
          </p:nvSpPr>
          <p:spPr>
            <a:xfrm>
              <a:off x="5483410" y="3457082"/>
              <a:ext cx="431258" cy="246429"/>
            </a:xfrm>
            <a:custGeom>
              <a:rect b="b" l="l" r="r" t="t"/>
              <a:pathLst>
                <a:path extrusionOk="0" h="14614" w="25575">
                  <a:moveTo>
                    <a:pt x="9982" y="0"/>
                  </a:moveTo>
                  <a:lnTo>
                    <a:pt x="1" y="5807"/>
                  </a:lnTo>
                  <a:lnTo>
                    <a:pt x="15593" y="14614"/>
                  </a:lnTo>
                  <a:lnTo>
                    <a:pt x="25575" y="8873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5385978" y="3162039"/>
              <a:ext cx="117245" cy="147648"/>
            </a:xfrm>
            <a:custGeom>
              <a:rect b="b" l="l" r="r" t="t"/>
              <a:pathLst>
                <a:path extrusionOk="0" h="8756" w="6953">
                  <a:moveTo>
                    <a:pt x="2164" y="1"/>
                  </a:moveTo>
                  <a:cubicBezTo>
                    <a:pt x="1330" y="1"/>
                    <a:pt x="714" y="201"/>
                    <a:pt x="886" y="600"/>
                  </a:cubicBezTo>
                  <a:cubicBezTo>
                    <a:pt x="1277" y="1514"/>
                    <a:pt x="2321" y="3014"/>
                    <a:pt x="2517" y="3862"/>
                  </a:cubicBezTo>
                  <a:cubicBezTo>
                    <a:pt x="2625" y="4566"/>
                    <a:pt x="2239" y="4956"/>
                    <a:pt x="1843" y="4956"/>
                  </a:cubicBezTo>
                  <a:cubicBezTo>
                    <a:pt x="1762" y="4956"/>
                    <a:pt x="1681" y="4939"/>
                    <a:pt x="1603" y="4906"/>
                  </a:cubicBezTo>
                  <a:cubicBezTo>
                    <a:pt x="1276" y="4813"/>
                    <a:pt x="548" y="4251"/>
                    <a:pt x="208" y="4251"/>
                  </a:cubicBezTo>
                  <a:cubicBezTo>
                    <a:pt x="74" y="4251"/>
                    <a:pt x="1" y="4339"/>
                    <a:pt x="38" y="4580"/>
                  </a:cubicBezTo>
                  <a:cubicBezTo>
                    <a:pt x="233" y="5363"/>
                    <a:pt x="1603" y="6863"/>
                    <a:pt x="1930" y="7255"/>
                  </a:cubicBezTo>
                  <a:cubicBezTo>
                    <a:pt x="2256" y="7646"/>
                    <a:pt x="3365" y="8755"/>
                    <a:pt x="3365" y="8755"/>
                  </a:cubicBezTo>
                  <a:lnTo>
                    <a:pt x="6431" y="8364"/>
                  </a:lnTo>
                  <a:cubicBezTo>
                    <a:pt x="6301" y="7711"/>
                    <a:pt x="6953" y="6472"/>
                    <a:pt x="6888" y="4971"/>
                  </a:cubicBezTo>
                  <a:cubicBezTo>
                    <a:pt x="6822" y="3471"/>
                    <a:pt x="6235" y="2035"/>
                    <a:pt x="5257" y="992"/>
                  </a:cubicBezTo>
                  <a:cubicBezTo>
                    <a:pt x="4670" y="331"/>
                    <a:pt x="3236" y="1"/>
                    <a:pt x="2164" y="1"/>
                  </a:cubicBezTo>
                  <a:close/>
                </a:path>
              </a:pathLst>
            </a:custGeom>
            <a:solidFill>
              <a:srgbClr val="F4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5420698" y="3282168"/>
              <a:ext cx="136434" cy="265129"/>
            </a:xfrm>
            <a:custGeom>
              <a:rect b="b" l="l" r="r" t="t"/>
              <a:pathLst>
                <a:path extrusionOk="0" h="15723" w="8091">
                  <a:moveTo>
                    <a:pt x="4959" y="0"/>
                  </a:moveTo>
                  <a:lnTo>
                    <a:pt x="1" y="718"/>
                  </a:lnTo>
                  <a:lnTo>
                    <a:pt x="653" y="9003"/>
                  </a:lnTo>
                  <a:lnTo>
                    <a:pt x="8091" y="15723"/>
                  </a:lnTo>
                  <a:cubicBezTo>
                    <a:pt x="7765" y="10373"/>
                    <a:pt x="6721" y="5089"/>
                    <a:pt x="4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5093970" y="4521679"/>
              <a:ext cx="232146" cy="132455"/>
            </a:xfrm>
            <a:custGeom>
              <a:rect b="b" l="l" r="r" t="t"/>
              <a:pathLst>
                <a:path extrusionOk="0" h="7855" w="13767">
                  <a:moveTo>
                    <a:pt x="3403" y="0"/>
                  </a:moveTo>
                  <a:cubicBezTo>
                    <a:pt x="2326" y="0"/>
                    <a:pt x="1348" y="268"/>
                    <a:pt x="979" y="1127"/>
                  </a:cubicBezTo>
                  <a:cubicBezTo>
                    <a:pt x="392" y="2628"/>
                    <a:pt x="66" y="4324"/>
                    <a:pt x="1" y="6020"/>
                  </a:cubicBezTo>
                  <a:cubicBezTo>
                    <a:pt x="66" y="6412"/>
                    <a:pt x="392" y="6608"/>
                    <a:pt x="784" y="6738"/>
                  </a:cubicBezTo>
                  <a:cubicBezTo>
                    <a:pt x="3569" y="7465"/>
                    <a:pt x="6467" y="7854"/>
                    <a:pt x="9425" y="7854"/>
                  </a:cubicBezTo>
                  <a:cubicBezTo>
                    <a:pt x="9654" y="7854"/>
                    <a:pt x="9883" y="7852"/>
                    <a:pt x="10113" y="7847"/>
                  </a:cubicBezTo>
                  <a:cubicBezTo>
                    <a:pt x="13049" y="7651"/>
                    <a:pt x="13766" y="6934"/>
                    <a:pt x="13571" y="5107"/>
                  </a:cubicBezTo>
                  <a:cubicBezTo>
                    <a:pt x="13310" y="3346"/>
                    <a:pt x="12135" y="3346"/>
                    <a:pt x="9461" y="3019"/>
                  </a:cubicBezTo>
                  <a:cubicBezTo>
                    <a:pt x="6786" y="2693"/>
                    <a:pt x="7242" y="736"/>
                    <a:pt x="7242" y="736"/>
                  </a:cubicBezTo>
                  <a:cubicBezTo>
                    <a:pt x="7242" y="736"/>
                    <a:pt x="5187" y="0"/>
                    <a:pt x="3403" y="0"/>
                  </a:cubicBezTo>
                  <a:close/>
                </a:path>
              </a:pathLst>
            </a:custGeom>
            <a:solidFill>
              <a:srgbClr val="933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5273286" y="4572351"/>
              <a:ext cx="265146" cy="116857"/>
            </a:xfrm>
            <a:custGeom>
              <a:rect b="b" l="l" r="r" t="t"/>
              <a:pathLst>
                <a:path extrusionOk="0" h="6930" w="15724">
                  <a:moveTo>
                    <a:pt x="6234" y="0"/>
                  </a:moveTo>
                  <a:cubicBezTo>
                    <a:pt x="4489" y="0"/>
                    <a:pt x="286" y="205"/>
                    <a:pt x="131" y="2167"/>
                  </a:cubicBezTo>
                  <a:cubicBezTo>
                    <a:pt x="1" y="3537"/>
                    <a:pt x="66" y="4907"/>
                    <a:pt x="262" y="6277"/>
                  </a:cubicBezTo>
                  <a:cubicBezTo>
                    <a:pt x="327" y="6669"/>
                    <a:pt x="653" y="6930"/>
                    <a:pt x="1110" y="6930"/>
                  </a:cubicBezTo>
                  <a:cubicBezTo>
                    <a:pt x="3132" y="6865"/>
                    <a:pt x="8156" y="6604"/>
                    <a:pt x="10700" y="6277"/>
                  </a:cubicBezTo>
                  <a:cubicBezTo>
                    <a:pt x="13636" y="5886"/>
                    <a:pt x="15724" y="4516"/>
                    <a:pt x="15332" y="2754"/>
                  </a:cubicBezTo>
                  <a:cubicBezTo>
                    <a:pt x="15006" y="993"/>
                    <a:pt x="12070" y="928"/>
                    <a:pt x="9461" y="797"/>
                  </a:cubicBezTo>
                  <a:cubicBezTo>
                    <a:pt x="6786" y="667"/>
                    <a:pt x="6982" y="14"/>
                    <a:pt x="6982" y="14"/>
                  </a:cubicBezTo>
                  <a:cubicBezTo>
                    <a:pt x="6982" y="14"/>
                    <a:pt x="6693" y="0"/>
                    <a:pt x="6234" y="0"/>
                  </a:cubicBezTo>
                  <a:close/>
                </a:path>
              </a:pathLst>
            </a:custGeom>
            <a:solidFill>
              <a:srgbClr val="9D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5100581" y="3817906"/>
              <a:ext cx="201338" cy="751848"/>
            </a:xfrm>
            <a:custGeom>
              <a:rect b="b" l="l" r="r" t="t"/>
              <a:pathLst>
                <a:path extrusionOk="0" h="44587" w="11940">
                  <a:moveTo>
                    <a:pt x="3197" y="1"/>
                  </a:moveTo>
                  <a:cubicBezTo>
                    <a:pt x="3197" y="1"/>
                    <a:pt x="2414" y="21661"/>
                    <a:pt x="2218" y="24270"/>
                  </a:cubicBezTo>
                  <a:cubicBezTo>
                    <a:pt x="2023" y="26945"/>
                    <a:pt x="0" y="43320"/>
                    <a:pt x="0" y="43320"/>
                  </a:cubicBezTo>
                  <a:cubicBezTo>
                    <a:pt x="0" y="43320"/>
                    <a:pt x="2533" y="44586"/>
                    <a:pt x="5254" y="44586"/>
                  </a:cubicBezTo>
                  <a:cubicBezTo>
                    <a:pt x="6187" y="44586"/>
                    <a:pt x="7142" y="44437"/>
                    <a:pt x="8025" y="44038"/>
                  </a:cubicBezTo>
                  <a:lnTo>
                    <a:pt x="11939" y="2415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5261196" y="3825612"/>
              <a:ext cx="170530" cy="788254"/>
            </a:xfrm>
            <a:custGeom>
              <a:rect b="b" l="l" r="r" t="t"/>
              <a:pathLst>
                <a:path extrusionOk="0" h="46746" w="10113">
                  <a:moveTo>
                    <a:pt x="9721" y="1"/>
                  </a:moveTo>
                  <a:lnTo>
                    <a:pt x="0" y="914"/>
                  </a:lnTo>
                  <a:lnTo>
                    <a:pt x="1044" y="22182"/>
                  </a:lnTo>
                  <a:cubicBezTo>
                    <a:pt x="848" y="28510"/>
                    <a:pt x="587" y="46647"/>
                    <a:pt x="587" y="46647"/>
                  </a:cubicBezTo>
                  <a:cubicBezTo>
                    <a:pt x="1092" y="46713"/>
                    <a:pt x="1599" y="46745"/>
                    <a:pt x="2104" y="46745"/>
                  </a:cubicBezTo>
                  <a:cubicBezTo>
                    <a:pt x="4602" y="46745"/>
                    <a:pt x="7061" y="45948"/>
                    <a:pt x="9069" y="44429"/>
                  </a:cubicBezTo>
                  <a:cubicBezTo>
                    <a:pt x="8742" y="41624"/>
                    <a:pt x="9069" y="24465"/>
                    <a:pt x="9069" y="24465"/>
                  </a:cubicBezTo>
                  <a:cubicBezTo>
                    <a:pt x="10112" y="16180"/>
                    <a:pt x="9590" y="2871"/>
                    <a:pt x="9721" y="392"/>
                  </a:cubicBezTo>
                  <a:lnTo>
                    <a:pt x="97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5057665" y="3303060"/>
              <a:ext cx="103435" cy="306038"/>
            </a:xfrm>
            <a:custGeom>
              <a:rect b="b" l="l" r="r" t="t"/>
              <a:pathLst>
                <a:path extrusionOk="0" h="18149" w="6134">
                  <a:moveTo>
                    <a:pt x="2610" y="1"/>
                  </a:moveTo>
                  <a:cubicBezTo>
                    <a:pt x="2610" y="1"/>
                    <a:pt x="1" y="10178"/>
                    <a:pt x="719" y="15593"/>
                  </a:cubicBezTo>
                  <a:cubicBezTo>
                    <a:pt x="1884" y="17188"/>
                    <a:pt x="3801" y="18149"/>
                    <a:pt x="5761" y="18149"/>
                  </a:cubicBezTo>
                  <a:cubicBezTo>
                    <a:pt x="5885" y="18149"/>
                    <a:pt x="6009" y="18145"/>
                    <a:pt x="6133" y="18137"/>
                  </a:cubicBezTo>
                  <a:lnTo>
                    <a:pt x="2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5208382" y="3021423"/>
              <a:ext cx="196937" cy="242061"/>
            </a:xfrm>
            <a:custGeom>
              <a:rect b="b" l="l" r="r" t="t"/>
              <a:pathLst>
                <a:path extrusionOk="0" h="14355" w="11679">
                  <a:moveTo>
                    <a:pt x="5778" y="0"/>
                  </a:moveTo>
                  <a:cubicBezTo>
                    <a:pt x="2624" y="0"/>
                    <a:pt x="65" y="3237"/>
                    <a:pt x="1" y="7112"/>
                  </a:cubicBezTo>
                  <a:cubicBezTo>
                    <a:pt x="1" y="11092"/>
                    <a:pt x="2610" y="14354"/>
                    <a:pt x="5872" y="14354"/>
                  </a:cubicBezTo>
                  <a:cubicBezTo>
                    <a:pt x="9069" y="14354"/>
                    <a:pt x="11679" y="11157"/>
                    <a:pt x="11679" y="7178"/>
                  </a:cubicBezTo>
                  <a:cubicBezTo>
                    <a:pt x="11679" y="3198"/>
                    <a:pt x="9069" y="1"/>
                    <a:pt x="5872" y="1"/>
                  </a:cubicBezTo>
                  <a:cubicBezTo>
                    <a:pt x="5841" y="1"/>
                    <a:pt x="5809" y="0"/>
                    <a:pt x="5778" y="0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5101677" y="3235695"/>
              <a:ext cx="370756" cy="638785"/>
            </a:xfrm>
            <a:custGeom>
              <a:rect b="b" l="l" r="r" t="t"/>
              <a:pathLst>
                <a:path extrusionOk="0" h="37882" w="21987">
                  <a:moveTo>
                    <a:pt x="8631" y="1"/>
                  </a:moveTo>
                  <a:cubicBezTo>
                    <a:pt x="8429" y="1"/>
                    <a:pt x="8227" y="6"/>
                    <a:pt x="8025" y="16"/>
                  </a:cubicBezTo>
                  <a:cubicBezTo>
                    <a:pt x="1827" y="1712"/>
                    <a:pt x="0" y="3996"/>
                    <a:pt x="0" y="3996"/>
                  </a:cubicBezTo>
                  <a:cubicBezTo>
                    <a:pt x="653" y="9215"/>
                    <a:pt x="1958" y="29896"/>
                    <a:pt x="2284" y="34528"/>
                  </a:cubicBezTo>
                  <a:cubicBezTo>
                    <a:pt x="2284" y="35050"/>
                    <a:pt x="2675" y="35572"/>
                    <a:pt x="3132" y="35833"/>
                  </a:cubicBezTo>
                  <a:cubicBezTo>
                    <a:pt x="6474" y="37360"/>
                    <a:pt x="9434" y="37881"/>
                    <a:pt x="11923" y="37881"/>
                  </a:cubicBezTo>
                  <a:cubicBezTo>
                    <a:pt x="15070" y="37881"/>
                    <a:pt x="17463" y="37047"/>
                    <a:pt x="18920" y="36355"/>
                  </a:cubicBezTo>
                  <a:cubicBezTo>
                    <a:pt x="19899" y="35898"/>
                    <a:pt x="20486" y="34854"/>
                    <a:pt x="20355" y="33810"/>
                  </a:cubicBezTo>
                  <a:cubicBezTo>
                    <a:pt x="19246" y="23894"/>
                    <a:pt x="21986" y="5496"/>
                    <a:pt x="21986" y="5496"/>
                  </a:cubicBezTo>
                  <a:cubicBezTo>
                    <a:pt x="21986" y="5496"/>
                    <a:pt x="17093" y="3604"/>
                    <a:pt x="16441" y="3213"/>
                  </a:cubicBezTo>
                  <a:cubicBezTo>
                    <a:pt x="15984" y="2887"/>
                    <a:pt x="15658" y="2495"/>
                    <a:pt x="15528" y="2039"/>
                  </a:cubicBezTo>
                  <a:cubicBezTo>
                    <a:pt x="13421" y="714"/>
                    <a:pt x="11036" y="1"/>
                    <a:pt x="8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5124778" y="3013430"/>
              <a:ext cx="295937" cy="219516"/>
            </a:xfrm>
            <a:custGeom>
              <a:rect b="b" l="l" r="r" t="t"/>
              <a:pathLst>
                <a:path extrusionOk="0" h="13018" w="17550">
                  <a:moveTo>
                    <a:pt x="11079" y="0"/>
                  </a:moveTo>
                  <a:cubicBezTo>
                    <a:pt x="10042" y="0"/>
                    <a:pt x="9008" y="148"/>
                    <a:pt x="8025" y="475"/>
                  </a:cubicBezTo>
                  <a:cubicBezTo>
                    <a:pt x="1" y="4520"/>
                    <a:pt x="6524" y="13001"/>
                    <a:pt x="6524" y="13001"/>
                  </a:cubicBezTo>
                  <a:cubicBezTo>
                    <a:pt x="6710" y="13012"/>
                    <a:pt x="6890" y="13018"/>
                    <a:pt x="7063" y="13018"/>
                  </a:cubicBezTo>
                  <a:cubicBezTo>
                    <a:pt x="10950" y="13018"/>
                    <a:pt x="11548" y="10327"/>
                    <a:pt x="11548" y="10327"/>
                  </a:cubicBezTo>
                  <a:cubicBezTo>
                    <a:pt x="13962" y="9544"/>
                    <a:pt x="13309" y="6282"/>
                    <a:pt x="13309" y="6282"/>
                  </a:cubicBezTo>
                  <a:lnTo>
                    <a:pt x="17550" y="4846"/>
                  </a:lnTo>
                  <a:cubicBezTo>
                    <a:pt x="17550" y="997"/>
                    <a:pt x="12918" y="149"/>
                    <a:pt x="12918" y="149"/>
                  </a:cubicBezTo>
                  <a:cubicBezTo>
                    <a:pt x="12311" y="52"/>
                    <a:pt x="11695" y="0"/>
                    <a:pt x="11079" y="0"/>
                  </a:cubicBezTo>
                  <a:close/>
                </a:path>
              </a:pathLst>
            </a:custGeom>
            <a:solidFill>
              <a:srgbClr val="0B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5400902" y="3328371"/>
              <a:ext cx="158440" cy="295178"/>
            </a:xfrm>
            <a:custGeom>
              <a:rect b="b" l="l" r="r" t="t"/>
              <a:pathLst>
                <a:path extrusionOk="0" h="17505" w="9396">
                  <a:moveTo>
                    <a:pt x="4437" y="0"/>
                  </a:moveTo>
                  <a:cubicBezTo>
                    <a:pt x="1" y="0"/>
                    <a:pt x="1762" y="9525"/>
                    <a:pt x="1762" y="9525"/>
                  </a:cubicBezTo>
                  <a:lnTo>
                    <a:pt x="3263" y="16180"/>
                  </a:lnTo>
                  <a:cubicBezTo>
                    <a:pt x="3438" y="17000"/>
                    <a:pt x="4140" y="17504"/>
                    <a:pt x="4943" y="17504"/>
                  </a:cubicBezTo>
                  <a:cubicBezTo>
                    <a:pt x="5034" y="17504"/>
                    <a:pt x="5127" y="17498"/>
                    <a:pt x="5220" y="17484"/>
                  </a:cubicBezTo>
                  <a:cubicBezTo>
                    <a:pt x="7242" y="17289"/>
                    <a:pt x="8939" y="15723"/>
                    <a:pt x="9330" y="13701"/>
                  </a:cubicBezTo>
                  <a:cubicBezTo>
                    <a:pt x="9395" y="8677"/>
                    <a:pt x="7634" y="3849"/>
                    <a:pt x="4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5192987" y="3235695"/>
              <a:ext cx="177124" cy="46490"/>
            </a:xfrm>
            <a:custGeom>
              <a:rect b="b" l="l" r="r" t="t"/>
              <a:pathLst>
                <a:path extrusionOk="0" h="2757" w="10504">
                  <a:moveTo>
                    <a:pt x="3216" y="1"/>
                  </a:moveTo>
                  <a:cubicBezTo>
                    <a:pt x="3014" y="1"/>
                    <a:pt x="2812" y="6"/>
                    <a:pt x="2610" y="16"/>
                  </a:cubicBezTo>
                  <a:cubicBezTo>
                    <a:pt x="1631" y="277"/>
                    <a:pt x="783" y="538"/>
                    <a:pt x="0" y="864"/>
                  </a:cubicBezTo>
                  <a:cubicBezTo>
                    <a:pt x="3719" y="864"/>
                    <a:pt x="8677" y="2169"/>
                    <a:pt x="10504" y="2756"/>
                  </a:cubicBezTo>
                  <a:cubicBezTo>
                    <a:pt x="10373" y="2560"/>
                    <a:pt x="10178" y="2299"/>
                    <a:pt x="10113" y="2039"/>
                  </a:cubicBezTo>
                  <a:cubicBezTo>
                    <a:pt x="8006" y="714"/>
                    <a:pt x="5621" y="1"/>
                    <a:pt x="3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6"/>
            <p:cNvSpPr/>
            <p:nvPr/>
          </p:nvSpPr>
          <p:spPr>
            <a:xfrm>
              <a:off x="8368988" y="3523082"/>
              <a:ext cx="17" cy="1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6"/>
            <p:cNvSpPr/>
            <p:nvPr/>
          </p:nvSpPr>
          <p:spPr>
            <a:xfrm>
              <a:off x="5341495" y="2556085"/>
              <a:ext cx="17" cy="1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56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57"/>
          <p:cNvGrpSpPr/>
          <p:nvPr/>
        </p:nvGrpSpPr>
        <p:grpSpPr>
          <a:xfrm>
            <a:off x="5030397" y="539996"/>
            <a:ext cx="3393610" cy="4063494"/>
            <a:chOff x="5030397" y="539996"/>
            <a:chExt cx="3393610" cy="4063494"/>
          </a:xfrm>
        </p:grpSpPr>
        <p:grpSp>
          <p:nvGrpSpPr>
            <p:cNvPr id="1458" name="Google Shape;1458;p57"/>
            <p:cNvGrpSpPr/>
            <p:nvPr/>
          </p:nvGrpSpPr>
          <p:grpSpPr>
            <a:xfrm>
              <a:off x="6894662" y="2116597"/>
              <a:ext cx="1529344" cy="2486893"/>
              <a:chOff x="6510425" y="2434950"/>
              <a:chExt cx="1333575" cy="2168550"/>
            </a:xfrm>
          </p:grpSpPr>
          <p:sp>
            <p:nvSpPr>
              <p:cNvPr id="1459" name="Google Shape;1459;p57"/>
              <p:cNvSpPr/>
              <p:nvPr/>
            </p:nvSpPr>
            <p:spPr>
              <a:xfrm>
                <a:off x="7316675" y="2762250"/>
                <a:ext cx="207775" cy="320200"/>
              </a:xfrm>
              <a:custGeom>
                <a:rect b="b" l="l" r="r" t="t"/>
                <a:pathLst>
                  <a:path extrusionOk="0" h="12808" w="8311">
                    <a:moveTo>
                      <a:pt x="5541" y="1"/>
                    </a:moveTo>
                    <a:cubicBezTo>
                      <a:pt x="3246" y="1"/>
                      <a:pt x="1328" y="7216"/>
                      <a:pt x="541" y="9107"/>
                    </a:cubicBezTo>
                    <a:cubicBezTo>
                      <a:pt x="175" y="10000"/>
                      <a:pt x="1" y="12807"/>
                      <a:pt x="1121" y="12807"/>
                    </a:cubicBezTo>
                    <a:cubicBezTo>
                      <a:pt x="1763" y="12807"/>
                      <a:pt x="2829" y="11886"/>
                      <a:pt x="4526" y="9158"/>
                    </a:cubicBezTo>
                    <a:cubicBezTo>
                      <a:pt x="7609" y="4170"/>
                      <a:pt x="8311" y="160"/>
                      <a:pt x="5679" y="10"/>
                    </a:cubicBezTo>
                    <a:cubicBezTo>
                      <a:pt x="5633" y="4"/>
                      <a:pt x="5587" y="1"/>
                      <a:pt x="5541" y="1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57"/>
              <p:cNvSpPr/>
              <p:nvPr/>
            </p:nvSpPr>
            <p:spPr>
              <a:xfrm>
                <a:off x="7125300" y="3055075"/>
                <a:ext cx="184875" cy="153550"/>
              </a:xfrm>
              <a:custGeom>
                <a:rect b="b" l="l" r="r" t="t"/>
                <a:pathLst>
                  <a:path extrusionOk="0" h="6142" w="7395">
                    <a:moveTo>
                      <a:pt x="5389" y="1"/>
                    </a:moveTo>
                    <a:cubicBezTo>
                      <a:pt x="3535" y="1655"/>
                      <a:pt x="1630" y="3886"/>
                      <a:pt x="1" y="4963"/>
                    </a:cubicBezTo>
                    <a:cubicBezTo>
                      <a:pt x="201" y="5440"/>
                      <a:pt x="327" y="5790"/>
                      <a:pt x="753" y="6141"/>
                    </a:cubicBezTo>
                    <a:cubicBezTo>
                      <a:pt x="2382" y="5239"/>
                      <a:pt x="4888" y="4211"/>
                      <a:pt x="7394" y="2206"/>
                    </a:cubicBezTo>
                    <a:lnTo>
                      <a:pt x="5389" y="1"/>
                    </a:ln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57"/>
              <p:cNvSpPr/>
              <p:nvPr/>
            </p:nvSpPr>
            <p:spPr>
              <a:xfrm>
                <a:off x="7061450" y="3168350"/>
                <a:ext cx="122400" cy="80150"/>
              </a:xfrm>
              <a:custGeom>
                <a:rect b="b" l="l" r="r" t="t"/>
                <a:pathLst>
                  <a:path extrusionOk="0" h="3206" w="4896">
                    <a:moveTo>
                      <a:pt x="3722" y="0"/>
                    </a:moveTo>
                    <a:cubicBezTo>
                      <a:pt x="3362" y="0"/>
                      <a:pt x="2818" y="149"/>
                      <a:pt x="2054" y="508"/>
                    </a:cubicBezTo>
                    <a:cubicBezTo>
                      <a:pt x="162" y="1427"/>
                      <a:pt x="1" y="1975"/>
                      <a:pt x="513" y="1975"/>
                    </a:cubicBezTo>
                    <a:cubicBezTo>
                      <a:pt x="741" y="1975"/>
                      <a:pt x="1101" y="1867"/>
                      <a:pt x="1502" y="1635"/>
                    </a:cubicBezTo>
                    <a:lnTo>
                      <a:pt x="1502" y="1635"/>
                    </a:lnTo>
                    <a:cubicBezTo>
                      <a:pt x="657" y="2339"/>
                      <a:pt x="447" y="2780"/>
                      <a:pt x="793" y="2780"/>
                    </a:cubicBezTo>
                    <a:cubicBezTo>
                      <a:pt x="1001" y="2780"/>
                      <a:pt x="1410" y="2620"/>
                      <a:pt x="2003" y="2262"/>
                    </a:cubicBezTo>
                    <a:lnTo>
                      <a:pt x="2003" y="2262"/>
                    </a:lnTo>
                    <a:cubicBezTo>
                      <a:pt x="1410" y="2778"/>
                      <a:pt x="1137" y="3206"/>
                      <a:pt x="1393" y="3206"/>
                    </a:cubicBezTo>
                    <a:cubicBezTo>
                      <a:pt x="1548" y="3206"/>
                      <a:pt x="1895" y="3050"/>
                      <a:pt x="2480" y="2663"/>
                    </a:cubicBezTo>
                    <a:cubicBezTo>
                      <a:pt x="4091" y="1589"/>
                      <a:pt x="4895" y="0"/>
                      <a:pt x="3722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7"/>
              <p:cNvSpPr/>
              <p:nvPr/>
            </p:nvSpPr>
            <p:spPr>
              <a:xfrm>
                <a:off x="7092100" y="3165175"/>
                <a:ext cx="47650" cy="19925"/>
              </a:xfrm>
              <a:custGeom>
                <a:rect b="b" l="l" r="r" t="t"/>
                <a:pathLst>
                  <a:path extrusionOk="0" h="797" w="1906">
                    <a:moveTo>
                      <a:pt x="243" y="0"/>
                    </a:moveTo>
                    <a:cubicBezTo>
                      <a:pt x="143" y="0"/>
                      <a:pt x="71" y="17"/>
                      <a:pt x="51" y="58"/>
                    </a:cubicBezTo>
                    <a:cubicBezTo>
                      <a:pt x="0" y="208"/>
                      <a:pt x="627" y="609"/>
                      <a:pt x="1028" y="735"/>
                    </a:cubicBezTo>
                    <a:cubicBezTo>
                      <a:pt x="1185" y="777"/>
                      <a:pt x="1342" y="797"/>
                      <a:pt x="1477" y="797"/>
                    </a:cubicBezTo>
                    <a:cubicBezTo>
                      <a:pt x="1665" y="797"/>
                      <a:pt x="1811" y="758"/>
                      <a:pt x="1855" y="685"/>
                    </a:cubicBezTo>
                    <a:cubicBezTo>
                      <a:pt x="1905" y="534"/>
                      <a:pt x="1655" y="334"/>
                      <a:pt x="1254" y="208"/>
                    </a:cubicBezTo>
                    <a:cubicBezTo>
                      <a:pt x="981" y="118"/>
                      <a:pt x="510" y="0"/>
                      <a:pt x="243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7"/>
              <p:cNvSpPr/>
              <p:nvPr/>
            </p:nvSpPr>
            <p:spPr>
              <a:xfrm>
                <a:off x="7236200" y="3005675"/>
                <a:ext cx="141700" cy="126500"/>
              </a:xfrm>
              <a:custGeom>
                <a:rect b="b" l="l" r="r" t="t"/>
                <a:pathLst>
                  <a:path extrusionOk="0" h="5060" w="5668">
                    <a:moveTo>
                      <a:pt x="3835" y="1"/>
                    </a:moveTo>
                    <a:cubicBezTo>
                      <a:pt x="3663" y="1"/>
                      <a:pt x="3486" y="23"/>
                      <a:pt x="3309" y="72"/>
                    </a:cubicBezTo>
                    <a:cubicBezTo>
                      <a:pt x="1881" y="473"/>
                      <a:pt x="1179" y="1626"/>
                      <a:pt x="1" y="2629"/>
                    </a:cubicBezTo>
                    <a:cubicBezTo>
                      <a:pt x="803" y="3080"/>
                      <a:pt x="1705" y="4283"/>
                      <a:pt x="1830" y="5060"/>
                    </a:cubicBezTo>
                    <a:cubicBezTo>
                      <a:pt x="2607" y="4634"/>
                      <a:pt x="5214" y="3305"/>
                      <a:pt x="5540" y="1426"/>
                    </a:cubicBezTo>
                    <a:cubicBezTo>
                      <a:pt x="5668" y="722"/>
                      <a:pt x="4817" y="1"/>
                      <a:pt x="38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7"/>
              <p:cNvSpPr/>
              <p:nvPr/>
            </p:nvSpPr>
            <p:spPr>
              <a:xfrm>
                <a:off x="6510425" y="3859850"/>
                <a:ext cx="1105225" cy="743650"/>
              </a:xfrm>
              <a:custGeom>
                <a:rect b="b" l="l" r="r" t="t"/>
                <a:pathLst>
                  <a:path extrusionOk="0" h="29746" w="44209">
                    <a:moveTo>
                      <a:pt x="39286" y="1"/>
                    </a:moveTo>
                    <a:cubicBezTo>
                      <a:pt x="28244" y="1"/>
                      <a:pt x="0" y="17140"/>
                      <a:pt x="611" y="26682"/>
                    </a:cubicBezTo>
                    <a:cubicBezTo>
                      <a:pt x="743" y="28827"/>
                      <a:pt x="2372" y="29746"/>
                      <a:pt x="4925" y="29746"/>
                    </a:cubicBezTo>
                    <a:cubicBezTo>
                      <a:pt x="15949" y="29746"/>
                      <a:pt x="44209" y="12617"/>
                      <a:pt x="43618" y="3073"/>
                    </a:cubicBezTo>
                    <a:cubicBezTo>
                      <a:pt x="43482" y="922"/>
                      <a:pt x="41846" y="1"/>
                      <a:pt x="39286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7"/>
              <p:cNvSpPr/>
              <p:nvPr/>
            </p:nvSpPr>
            <p:spPr>
              <a:xfrm>
                <a:off x="7327700" y="3743450"/>
                <a:ext cx="516300" cy="244450"/>
              </a:xfrm>
              <a:custGeom>
                <a:rect b="b" l="l" r="r" t="t"/>
                <a:pathLst>
                  <a:path extrusionOk="0" h="9778" w="20652">
                    <a:moveTo>
                      <a:pt x="7691" y="0"/>
                    </a:moveTo>
                    <a:cubicBezTo>
                      <a:pt x="3272" y="0"/>
                      <a:pt x="0" y="1429"/>
                      <a:pt x="0" y="3619"/>
                    </a:cubicBezTo>
                    <a:cubicBezTo>
                      <a:pt x="0" y="6225"/>
                      <a:pt x="4637" y="8907"/>
                      <a:pt x="10326" y="9609"/>
                    </a:cubicBezTo>
                    <a:cubicBezTo>
                      <a:pt x="11255" y="9723"/>
                      <a:pt x="12155" y="9778"/>
                      <a:pt x="13011" y="9778"/>
                    </a:cubicBezTo>
                    <a:cubicBezTo>
                      <a:pt x="17418" y="9778"/>
                      <a:pt x="20652" y="8333"/>
                      <a:pt x="20652" y="6150"/>
                    </a:cubicBezTo>
                    <a:cubicBezTo>
                      <a:pt x="20652" y="3544"/>
                      <a:pt x="16040" y="862"/>
                      <a:pt x="10326" y="160"/>
                    </a:cubicBezTo>
                    <a:cubicBezTo>
                      <a:pt x="9416" y="52"/>
                      <a:pt x="8533" y="0"/>
                      <a:pt x="7691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57"/>
              <p:cNvSpPr/>
              <p:nvPr/>
            </p:nvSpPr>
            <p:spPr>
              <a:xfrm>
                <a:off x="7338675" y="2434950"/>
                <a:ext cx="385025" cy="348025"/>
              </a:xfrm>
              <a:custGeom>
                <a:rect b="b" l="l" r="r" t="t"/>
                <a:pathLst>
                  <a:path extrusionOk="0" h="13921" w="15401">
                    <a:moveTo>
                      <a:pt x="7711" y="0"/>
                    </a:moveTo>
                    <a:cubicBezTo>
                      <a:pt x="6064" y="0"/>
                      <a:pt x="5321" y="833"/>
                      <a:pt x="4699" y="1046"/>
                    </a:cubicBezTo>
                    <a:cubicBezTo>
                      <a:pt x="3546" y="1447"/>
                      <a:pt x="2719" y="1498"/>
                      <a:pt x="2218" y="2325"/>
                    </a:cubicBezTo>
                    <a:cubicBezTo>
                      <a:pt x="1040" y="4204"/>
                      <a:pt x="1391" y="6209"/>
                      <a:pt x="1065" y="7462"/>
                    </a:cubicBezTo>
                    <a:cubicBezTo>
                      <a:pt x="1" y="11624"/>
                      <a:pt x="3846" y="13921"/>
                      <a:pt x="7785" y="13921"/>
                    </a:cubicBezTo>
                    <a:cubicBezTo>
                      <a:pt x="11082" y="13921"/>
                      <a:pt x="14445" y="12312"/>
                      <a:pt x="15050" y="8841"/>
                    </a:cubicBezTo>
                    <a:cubicBezTo>
                      <a:pt x="15401" y="6811"/>
                      <a:pt x="13872" y="6059"/>
                      <a:pt x="13070" y="4505"/>
                    </a:cubicBezTo>
                    <a:cubicBezTo>
                      <a:pt x="12193" y="2801"/>
                      <a:pt x="11842" y="921"/>
                      <a:pt x="9386" y="244"/>
                    </a:cubicBezTo>
                    <a:cubicBezTo>
                      <a:pt x="8739" y="70"/>
                      <a:pt x="8187" y="0"/>
                      <a:pt x="7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57"/>
              <p:cNvSpPr/>
              <p:nvPr/>
            </p:nvSpPr>
            <p:spPr>
              <a:xfrm>
                <a:off x="7428575" y="2756850"/>
                <a:ext cx="219050" cy="157775"/>
              </a:xfrm>
              <a:custGeom>
                <a:rect b="b" l="l" r="r" t="t"/>
                <a:pathLst>
                  <a:path extrusionOk="0" h="6311" w="8762">
                    <a:moveTo>
                      <a:pt x="1103" y="0"/>
                    </a:moveTo>
                    <a:lnTo>
                      <a:pt x="1103" y="0"/>
                    </a:lnTo>
                    <a:cubicBezTo>
                      <a:pt x="1028" y="301"/>
                      <a:pt x="0" y="5514"/>
                      <a:pt x="2431" y="6216"/>
                    </a:cubicBezTo>
                    <a:cubicBezTo>
                      <a:pt x="2655" y="6280"/>
                      <a:pt x="2891" y="6311"/>
                      <a:pt x="3136" y="6311"/>
                    </a:cubicBezTo>
                    <a:cubicBezTo>
                      <a:pt x="5555" y="6311"/>
                      <a:pt x="8762" y="3321"/>
                      <a:pt x="7669" y="476"/>
                    </a:cubicBezTo>
                    <a:cubicBezTo>
                      <a:pt x="6918" y="100"/>
                      <a:pt x="1855" y="75"/>
                      <a:pt x="1103" y="0"/>
                    </a:cubicBez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57"/>
              <p:cNvSpPr/>
              <p:nvPr/>
            </p:nvSpPr>
            <p:spPr>
              <a:xfrm>
                <a:off x="7434475" y="3792575"/>
                <a:ext cx="174575" cy="104525"/>
              </a:xfrm>
              <a:custGeom>
                <a:rect b="b" l="l" r="r" t="t"/>
                <a:pathLst>
                  <a:path extrusionOk="0" h="4181" w="6983">
                    <a:moveTo>
                      <a:pt x="5025" y="1"/>
                    </a:moveTo>
                    <a:cubicBezTo>
                      <a:pt x="4130" y="1"/>
                      <a:pt x="2871" y="1262"/>
                      <a:pt x="1569" y="1704"/>
                    </a:cubicBezTo>
                    <a:cubicBezTo>
                      <a:pt x="967" y="1930"/>
                      <a:pt x="165" y="2381"/>
                      <a:pt x="65" y="3032"/>
                    </a:cubicBezTo>
                    <a:cubicBezTo>
                      <a:pt x="0" y="3616"/>
                      <a:pt x="643" y="4181"/>
                      <a:pt x="1882" y="4181"/>
                    </a:cubicBezTo>
                    <a:cubicBezTo>
                      <a:pt x="2080" y="4181"/>
                      <a:pt x="2293" y="4166"/>
                      <a:pt x="2521" y="4135"/>
                    </a:cubicBezTo>
                    <a:cubicBezTo>
                      <a:pt x="3499" y="4010"/>
                      <a:pt x="5955" y="3057"/>
                      <a:pt x="6456" y="2230"/>
                    </a:cubicBezTo>
                    <a:cubicBezTo>
                      <a:pt x="6982" y="1353"/>
                      <a:pt x="6155" y="250"/>
                      <a:pt x="5228" y="25"/>
                    </a:cubicBezTo>
                    <a:cubicBezTo>
                      <a:pt x="5163" y="9"/>
                      <a:pt x="5095" y="1"/>
                      <a:pt x="5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57"/>
              <p:cNvSpPr/>
              <p:nvPr/>
            </p:nvSpPr>
            <p:spPr>
              <a:xfrm>
                <a:off x="7437975" y="3792575"/>
                <a:ext cx="161675" cy="91825"/>
              </a:xfrm>
              <a:custGeom>
                <a:rect b="b" l="l" r="r" t="t"/>
                <a:pathLst>
                  <a:path extrusionOk="0" h="3673" w="6467">
                    <a:moveTo>
                      <a:pt x="4885" y="1"/>
                    </a:moveTo>
                    <a:cubicBezTo>
                      <a:pt x="3990" y="1"/>
                      <a:pt x="2731" y="1262"/>
                      <a:pt x="1429" y="1704"/>
                    </a:cubicBezTo>
                    <a:cubicBezTo>
                      <a:pt x="902" y="1905"/>
                      <a:pt x="201" y="2281"/>
                      <a:pt x="0" y="2832"/>
                    </a:cubicBezTo>
                    <a:cubicBezTo>
                      <a:pt x="128" y="3279"/>
                      <a:pt x="763" y="3672"/>
                      <a:pt x="1813" y="3672"/>
                    </a:cubicBezTo>
                    <a:cubicBezTo>
                      <a:pt x="1998" y="3672"/>
                      <a:pt x="2196" y="3660"/>
                      <a:pt x="2406" y="3634"/>
                    </a:cubicBezTo>
                    <a:cubicBezTo>
                      <a:pt x="3384" y="3509"/>
                      <a:pt x="5840" y="2556"/>
                      <a:pt x="6341" y="1704"/>
                    </a:cubicBezTo>
                    <a:cubicBezTo>
                      <a:pt x="6391" y="1629"/>
                      <a:pt x="6441" y="1554"/>
                      <a:pt x="6466" y="1453"/>
                    </a:cubicBezTo>
                    <a:cubicBezTo>
                      <a:pt x="6366" y="802"/>
                      <a:pt x="5740" y="200"/>
                      <a:pt x="5088" y="25"/>
                    </a:cubicBezTo>
                    <a:cubicBezTo>
                      <a:pt x="5023" y="9"/>
                      <a:pt x="4955" y="1"/>
                      <a:pt x="4885" y="1"/>
                    </a:cubicBezTo>
                    <a:close/>
                  </a:path>
                </a:pathLst>
              </a:custGeom>
              <a:solidFill>
                <a:srgbClr val="394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7"/>
              <p:cNvSpPr/>
              <p:nvPr/>
            </p:nvSpPr>
            <p:spPr>
              <a:xfrm>
                <a:off x="7489350" y="3825775"/>
                <a:ext cx="60175" cy="13175"/>
              </a:xfrm>
              <a:custGeom>
                <a:rect b="b" l="l" r="r" t="t"/>
                <a:pathLst>
                  <a:path extrusionOk="0" fill="none" h="527" w="2407">
                    <a:moveTo>
                      <a:pt x="0" y="100"/>
                    </a:moveTo>
                    <a:cubicBezTo>
                      <a:pt x="627" y="0"/>
                      <a:pt x="1529" y="100"/>
                      <a:pt x="2406" y="526"/>
                    </a:cubicBezTo>
                  </a:path>
                </a:pathLst>
              </a:custGeom>
              <a:noFill/>
              <a:ln cap="rnd" cmpd="sng" w="5650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7"/>
              <p:cNvSpPr/>
              <p:nvPr/>
            </p:nvSpPr>
            <p:spPr>
              <a:xfrm>
                <a:off x="7489350" y="3827650"/>
                <a:ext cx="26950" cy="30725"/>
              </a:xfrm>
              <a:custGeom>
                <a:rect b="b" l="l" r="r" t="t"/>
                <a:pathLst>
                  <a:path extrusionOk="0" fill="none" h="1229" w="1078">
                    <a:moveTo>
                      <a:pt x="0" y="25"/>
                    </a:moveTo>
                    <a:cubicBezTo>
                      <a:pt x="276" y="0"/>
                      <a:pt x="903" y="802"/>
                      <a:pt x="1078" y="1228"/>
                    </a:cubicBezTo>
                  </a:path>
                </a:pathLst>
              </a:custGeom>
              <a:noFill/>
              <a:ln cap="rnd" cmpd="sng" w="5650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57"/>
              <p:cNvSpPr/>
              <p:nvPr/>
            </p:nvSpPr>
            <p:spPr>
              <a:xfrm>
                <a:off x="7508775" y="3817000"/>
                <a:ext cx="24450" cy="31350"/>
              </a:xfrm>
              <a:custGeom>
                <a:rect b="b" l="l" r="r" t="t"/>
                <a:pathLst>
                  <a:path extrusionOk="0" fill="none" h="1254" w="978">
                    <a:moveTo>
                      <a:pt x="0" y="0"/>
                    </a:moveTo>
                    <a:cubicBezTo>
                      <a:pt x="376" y="201"/>
                      <a:pt x="877" y="827"/>
                      <a:pt x="978" y="1253"/>
                    </a:cubicBezTo>
                  </a:path>
                </a:pathLst>
              </a:custGeom>
              <a:noFill/>
              <a:ln cap="rnd" cmpd="sng" w="5650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7"/>
              <p:cNvSpPr/>
              <p:nvPr/>
            </p:nvSpPr>
            <p:spPr>
              <a:xfrm>
                <a:off x="7473675" y="3833900"/>
                <a:ext cx="58925" cy="14450"/>
              </a:xfrm>
              <a:custGeom>
                <a:rect b="b" l="l" r="r" t="t"/>
                <a:pathLst>
                  <a:path extrusionOk="0" fill="none" h="578" w="2357">
                    <a:moveTo>
                      <a:pt x="1" y="51"/>
                    </a:moveTo>
                    <a:cubicBezTo>
                      <a:pt x="452" y="1"/>
                      <a:pt x="1479" y="151"/>
                      <a:pt x="2357" y="577"/>
                    </a:cubicBezTo>
                  </a:path>
                </a:pathLst>
              </a:custGeom>
              <a:noFill/>
              <a:ln cap="rnd" cmpd="sng" w="5650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57"/>
              <p:cNvSpPr/>
              <p:nvPr/>
            </p:nvSpPr>
            <p:spPr>
              <a:xfrm>
                <a:off x="7437975" y="3842050"/>
                <a:ext cx="61425" cy="44350"/>
              </a:xfrm>
              <a:custGeom>
                <a:rect b="b" l="l" r="r" t="t"/>
                <a:pathLst>
                  <a:path extrusionOk="0" h="1774" w="2457">
                    <a:moveTo>
                      <a:pt x="877" y="1"/>
                    </a:moveTo>
                    <a:cubicBezTo>
                      <a:pt x="476" y="201"/>
                      <a:pt x="125" y="477"/>
                      <a:pt x="0" y="853"/>
                    </a:cubicBezTo>
                    <a:cubicBezTo>
                      <a:pt x="96" y="1372"/>
                      <a:pt x="620" y="1773"/>
                      <a:pt x="1505" y="1773"/>
                    </a:cubicBezTo>
                    <a:cubicBezTo>
                      <a:pt x="1773" y="1773"/>
                      <a:pt x="2074" y="1737"/>
                      <a:pt x="2406" y="1655"/>
                    </a:cubicBezTo>
                    <a:lnTo>
                      <a:pt x="2456" y="1655"/>
                    </a:lnTo>
                    <a:cubicBezTo>
                      <a:pt x="2105" y="953"/>
                      <a:pt x="1504" y="377"/>
                      <a:pt x="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57"/>
              <p:cNvSpPr/>
              <p:nvPr/>
            </p:nvSpPr>
            <p:spPr>
              <a:xfrm>
                <a:off x="7469300" y="3018125"/>
                <a:ext cx="184225" cy="802150"/>
              </a:xfrm>
              <a:custGeom>
                <a:rect b="b" l="l" r="r" t="t"/>
                <a:pathLst>
                  <a:path extrusionOk="0" h="32086" w="7369">
                    <a:moveTo>
                      <a:pt x="2281" y="0"/>
                    </a:moveTo>
                    <a:cubicBezTo>
                      <a:pt x="1304" y="25"/>
                      <a:pt x="903" y="3985"/>
                      <a:pt x="802" y="7494"/>
                    </a:cubicBezTo>
                    <a:cubicBezTo>
                      <a:pt x="877" y="9825"/>
                      <a:pt x="0" y="12356"/>
                      <a:pt x="752" y="17644"/>
                    </a:cubicBezTo>
                    <a:cubicBezTo>
                      <a:pt x="1579" y="23459"/>
                      <a:pt x="827" y="29675"/>
                      <a:pt x="1855" y="31604"/>
                    </a:cubicBezTo>
                    <a:cubicBezTo>
                      <a:pt x="2263" y="31765"/>
                      <a:pt x="3144" y="32085"/>
                      <a:pt x="3929" y="32085"/>
                    </a:cubicBezTo>
                    <a:cubicBezTo>
                      <a:pt x="4495" y="32085"/>
                      <a:pt x="5011" y="31919"/>
                      <a:pt x="5263" y="31404"/>
                    </a:cubicBezTo>
                    <a:cubicBezTo>
                      <a:pt x="6968" y="29374"/>
                      <a:pt x="5564" y="23860"/>
                      <a:pt x="5314" y="20477"/>
                    </a:cubicBezTo>
                    <a:cubicBezTo>
                      <a:pt x="5063" y="17093"/>
                      <a:pt x="7369" y="6191"/>
                      <a:pt x="7218" y="777"/>
                    </a:cubicBezTo>
                    <a:cubicBezTo>
                      <a:pt x="6617" y="25"/>
                      <a:pt x="3509" y="0"/>
                      <a:pt x="2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57"/>
              <p:cNvSpPr/>
              <p:nvPr/>
            </p:nvSpPr>
            <p:spPr>
              <a:xfrm>
                <a:off x="7553250" y="3216975"/>
                <a:ext cx="84000" cy="574350"/>
              </a:xfrm>
              <a:custGeom>
                <a:rect b="b" l="l" r="r" t="t"/>
                <a:pathLst>
                  <a:path extrusionOk="0" h="22974" w="3360">
                    <a:moveTo>
                      <a:pt x="1899" y="0"/>
                    </a:moveTo>
                    <a:cubicBezTo>
                      <a:pt x="1688" y="0"/>
                      <a:pt x="1503" y="435"/>
                      <a:pt x="1379" y="969"/>
                    </a:cubicBezTo>
                    <a:cubicBezTo>
                      <a:pt x="1" y="7209"/>
                      <a:pt x="1204" y="19791"/>
                      <a:pt x="2131" y="22974"/>
                    </a:cubicBezTo>
                    <a:cubicBezTo>
                      <a:pt x="3184" y="15831"/>
                      <a:pt x="3359" y="6006"/>
                      <a:pt x="2582" y="1720"/>
                    </a:cubicBezTo>
                    <a:cubicBezTo>
                      <a:pt x="2354" y="454"/>
                      <a:pt x="2113" y="0"/>
                      <a:pt x="189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57"/>
              <p:cNvSpPr/>
              <p:nvPr/>
            </p:nvSpPr>
            <p:spPr>
              <a:xfrm>
                <a:off x="7554750" y="3835200"/>
                <a:ext cx="173975" cy="104925"/>
              </a:xfrm>
              <a:custGeom>
                <a:rect b="b" l="l" r="r" t="t"/>
                <a:pathLst>
                  <a:path extrusionOk="0" h="4197" w="6959">
                    <a:moveTo>
                      <a:pt x="5021" y="0"/>
                    </a:moveTo>
                    <a:cubicBezTo>
                      <a:pt x="4106" y="0"/>
                      <a:pt x="2847" y="1263"/>
                      <a:pt x="1545" y="1728"/>
                    </a:cubicBezTo>
                    <a:cubicBezTo>
                      <a:pt x="968" y="1954"/>
                      <a:pt x="141" y="2380"/>
                      <a:pt x="66" y="3057"/>
                    </a:cubicBezTo>
                    <a:cubicBezTo>
                      <a:pt x="0" y="3627"/>
                      <a:pt x="644" y="4196"/>
                      <a:pt x="1912" y="4196"/>
                    </a:cubicBezTo>
                    <a:cubicBezTo>
                      <a:pt x="2094" y="4196"/>
                      <a:pt x="2289" y="4185"/>
                      <a:pt x="2497" y="4160"/>
                    </a:cubicBezTo>
                    <a:cubicBezTo>
                      <a:pt x="3500" y="4034"/>
                      <a:pt x="5956" y="3057"/>
                      <a:pt x="6457" y="2230"/>
                    </a:cubicBezTo>
                    <a:cubicBezTo>
                      <a:pt x="6958" y="1378"/>
                      <a:pt x="6131" y="250"/>
                      <a:pt x="5229" y="24"/>
                    </a:cubicBezTo>
                    <a:cubicBezTo>
                      <a:pt x="5162" y="8"/>
                      <a:pt x="5093" y="0"/>
                      <a:pt x="50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7"/>
              <p:cNvSpPr/>
              <p:nvPr/>
            </p:nvSpPr>
            <p:spPr>
              <a:xfrm>
                <a:off x="7557650" y="3835200"/>
                <a:ext cx="161675" cy="92050"/>
              </a:xfrm>
              <a:custGeom>
                <a:rect b="b" l="l" r="r" t="t"/>
                <a:pathLst>
                  <a:path extrusionOk="0" h="3682" w="6467">
                    <a:moveTo>
                      <a:pt x="4905" y="0"/>
                    </a:moveTo>
                    <a:cubicBezTo>
                      <a:pt x="3990" y="0"/>
                      <a:pt x="2731" y="1263"/>
                      <a:pt x="1429" y="1728"/>
                    </a:cubicBezTo>
                    <a:cubicBezTo>
                      <a:pt x="902" y="1929"/>
                      <a:pt x="226" y="2280"/>
                      <a:pt x="0" y="2831"/>
                    </a:cubicBezTo>
                    <a:cubicBezTo>
                      <a:pt x="147" y="3291"/>
                      <a:pt x="747" y="3682"/>
                      <a:pt x="1772" y="3682"/>
                    </a:cubicBezTo>
                    <a:cubicBezTo>
                      <a:pt x="1975" y="3682"/>
                      <a:pt x="2195" y="3666"/>
                      <a:pt x="2431" y="3633"/>
                    </a:cubicBezTo>
                    <a:cubicBezTo>
                      <a:pt x="3409" y="3508"/>
                      <a:pt x="5865" y="2555"/>
                      <a:pt x="6366" y="1728"/>
                    </a:cubicBezTo>
                    <a:cubicBezTo>
                      <a:pt x="6416" y="1628"/>
                      <a:pt x="6441" y="1553"/>
                      <a:pt x="6466" y="1453"/>
                    </a:cubicBezTo>
                    <a:cubicBezTo>
                      <a:pt x="6366" y="801"/>
                      <a:pt x="5765" y="200"/>
                      <a:pt x="5113" y="24"/>
                    </a:cubicBezTo>
                    <a:cubicBezTo>
                      <a:pt x="5046" y="8"/>
                      <a:pt x="4977" y="0"/>
                      <a:pt x="4905" y="0"/>
                    </a:cubicBezTo>
                    <a:close/>
                  </a:path>
                </a:pathLst>
              </a:custGeom>
              <a:solidFill>
                <a:srgbClr val="394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57"/>
              <p:cNvSpPr/>
              <p:nvPr/>
            </p:nvSpPr>
            <p:spPr>
              <a:xfrm>
                <a:off x="7609650" y="3869000"/>
                <a:ext cx="60175" cy="12550"/>
              </a:xfrm>
              <a:custGeom>
                <a:rect b="b" l="l" r="r" t="t"/>
                <a:pathLst>
                  <a:path extrusionOk="0" fill="none" h="502" w="2407">
                    <a:moveTo>
                      <a:pt x="0" y="76"/>
                    </a:moveTo>
                    <a:cubicBezTo>
                      <a:pt x="627" y="0"/>
                      <a:pt x="1529" y="76"/>
                      <a:pt x="2406" y="502"/>
                    </a:cubicBezTo>
                  </a:path>
                </a:pathLst>
              </a:custGeom>
              <a:noFill/>
              <a:ln cap="rnd" cmpd="sng" w="5650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57"/>
              <p:cNvSpPr/>
              <p:nvPr/>
            </p:nvSpPr>
            <p:spPr>
              <a:xfrm>
                <a:off x="7609650" y="3870875"/>
                <a:ext cx="26325" cy="30100"/>
              </a:xfrm>
              <a:custGeom>
                <a:rect b="b" l="l" r="r" t="t"/>
                <a:pathLst>
                  <a:path extrusionOk="0" fill="none" h="1204" w="1053">
                    <a:moveTo>
                      <a:pt x="0" y="1"/>
                    </a:moveTo>
                    <a:cubicBezTo>
                      <a:pt x="276" y="1"/>
                      <a:pt x="878" y="778"/>
                      <a:pt x="1053" y="1204"/>
                    </a:cubicBezTo>
                  </a:path>
                </a:pathLst>
              </a:custGeom>
              <a:noFill/>
              <a:ln cap="rnd" cmpd="sng" w="5650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57"/>
              <p:cNvSpPr/>
              <p:nvPr/>
            </p:nvSpPr>
            <p:spPr>
              <a:xfrm>
                <a:off x="7629075" y="3860225"/>
                <a:ext cx="23825" cy="30725"/>
              </a:xfrm>
              <a:custGeom>
                <a:rect b="b" l="l" r="r" t="t"/>
                <a:pathLst>
                  <a:path extrusionOk="0" fill="none" h="1229" w="953">
                    <a:moveTo>
                      <a:pt x="0" y="1"/>
                    </a:moveTo>
                    <a:cubicBezTo>
                      <a:pt x="376" y="201"/>
                      <a:pt x="877" y="803"/>
                      <a:pt x="953" y="1229"/>
                    </a:cubicBezTo>
                  </a:path>
                </a:pathLst>
              </a:custGeom>
              <a:noFill/>
              <a:ln cap="rnd" cmpd="sng" w="5650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7"/>
              <p:cNvSpPr/>
              <p:nvPr/>
            </p:nvSpPr>
            <p:spPr>
              <a:xfrm>
                <a:off x="7593350" y="3876525"/>
                <a:ext cx="58925" cy="14425"/>
              </a:xfrm>
              <a:custGeom>
                <a:rect b="b" l="l" r="r" t="t"/>
                <a:pathLst>
                  <a:path extrusionOk="0" fill="none" h="577" w="2357">
                    <a:moveTo>
                      <a:pt x="1" y="75"/>
                    </a:moveTo>
                    <a:cubicBezTo>
                      <a:pt x="452" y="0"/>
                      <a:pt x="1479" y="151"/>
                      <a:pt x="2357" y="577"/>
                    </a:cubicBezTo>
                  </a:path>
                </a:pathLst>
              </a:custGeom>
              <a:noFill/>
              <a:ln cap="rnd" cmpd="sng" w="5650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7"/>
              <p:cNvSpPr/>
              <p:nvPr/>
            </p:nvSpPr>
            <p:spPr>
              <a:xfrm>
                <a:off x="7557650" y="3884675"/>
                <a:ext cx="61425" cy="44600"/>
              </a:xfrm>
              <a:custGeom>
                <a:rect b="b" l="l" r="r" t="t"/>
                <a:pathLst>
                  <a:path extrusionOk="0" h="1784" w="2457">
                    <a:moveTo>
                      <a:pt x="877" y="0"/>
                    </a:moveTo>
                    <a:cubicBezTo>
                      <a:pt x="501" y="201"/>
                      <a:pt x="150" y="501"/>
                      <a:pt x="0" y="852"/>
                    </a:cubicBezTo>
                    <a:cubicBezTo>
                      <a:pt x="115" y="1369"/>
                      <a:pt x="624" y="1783"/>
                      <a:pt x="1505" y="1783"/>
                    </a:cubicBezTo>
                    <a:cubicBezTo>
                      <a:pt x="1778" y="1783"/>
                      <a:pt x="2087" y="1743"/>
                      <a:pt x="2431" y="1654"/>
                    </a:cubicBezTo>
                    <a:lnTo>
                      <a:pt x="2456" y="1654"/>
                    </a:lnTo>
                    <a:cubicBezTo>
                      <a:pt x="2105" y="952"/>
                      <a:pt x="1529" y="401"/>
                      <a:pt x="8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57"/>
              <p:cNvSpPr/>
              <p:nvPr/>
            </p:nvSpPr>
            <p:spPr>
              <a:xfrm>
                <a:off x="7580825" y="3049350"/>
                <a:ext cx="259425" cy="822675"/>
              </a:xfrm>
              <a:custGeom>
                <a:rect b="b" l="l" r="r" t="t"/>
                <a:pathLst>
                  <a:path extrusionOk="0" h="32907" w="10377">
                    <a:moveTo>
                      <a:pt x="4426" y="1"/>
                    </a:moveTo>
                    <a:cubicBezTo>
                      <a:pt x="2936" y="1"/>
                      <a:pt x="1052" y="707"/>
                      <a:pt x="201" y="1358"/>
                    </a:cubicBezTo>
                    <a:cubicBezTo>
                      <a:pt x="0" y="3714"/>
                      <a:pt x="527" y="12636"/>
                      <a:pt x="727" y="19779"/>
                    </a:cubicBezTo>
                    <a:cubicBezTo>
                      <a:pt x="926" y="26931"/>
                      <a:pt x="829" y="32337"/>
                      <a:pt x="1754" y="32337"/>
                    </a:cubicBezTo>
                    <a:cubicBezTo>
                      <a:pt x="1763" y="32337"/>
                      <a:pt x="1771" y="32336"/>
                      <a:pt x="1780" y="32335"/>
                    </a:cubicBezTo>
                    <a:cubicBezTo>
                      <a:pt x="2305" y="32740"/>
                      <a:pt x="3036" y="32906"/>
                      <a:pt x="3720" y="32906"/>
                    </a:cubicBezTo>
                    <a:cubicBezTo>
                      <a:pt x="4602" y="32906"/>
                      <a:pt x="5406" y="32630"/>
                      <a:pt x="5589" y="32235"/>
                    </a:cubicBezTo>
                    <a:cubicBezTo>
                      <a:pt x="7093" y="31533"/>
                      <a:pt x="4963" y="22436"/>
                      <a:pt x="4712" y="19052"/>
                    </a:cubicBezTo>
                    <a:cubicBezTo>
                      <a:pt x="4437" y="15669"/>
                      <a:pt x="10376" y="8826"/>
                      <a:pt x="6191" y="631"/>
                    </a:cubicBezTo>
                    <a:cubicBezTo>
                      <a:pt x="5822" y="179"/>
                      <a:pt x="5174" y="1"/>
                      <a:pt x="44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57"/>
              <p:cNvSpPr/>
              <p:nvPr/>
            </p:nvSpPr>
            <p:spPr>
              <a:xfrm>
                <a:off x="7408525" y="2755550"/>
                <a:ext cx="342750" cy="393775"/>
              </a:xfrm>
              <a:custGeom>
                <a:rect b="b" l="l" r="r" t="t"/>
                <a:pathLst>
                  <a:path extrusionOk="0" h="15751" w="13710">
                    <a:moveTo>
                      <a:pt x="2326" y="1"/>
                    </a:moveTo>
                    <a:cubicBezTo>
                      <a:pt x="1870" y="1"/>
                      <a:pt x="1368" y="129"/>
                      <a:pt x="1053" y="378"/>
                    </a:cubicBezTo>
                    <a:cubicBezTo>
                      <a:pt x="0" y="1230"/>
                      <a:pt x="1153" y="2809"/>
                      <a:pt x="1354" y="3837"/>
                    </a:cubicBezTo>
                    <a:cubicBezTo>
                      <a:pt x="1579" y="5065"/>
                      <a:pt x="877" y="6669"/>
                      <a:pt x="1153" y="7796"/>
                    </a:cubicBezTo>
                    <a:cubicBezTo>
                      <a:pt x="1780" y="10378"/>
                      <a:pt x="4486" y="11255"/>
                      <a:pt x="2331" y="14363"/>
                    </a:cubicBezTo>
                    <a:cubicBezTo>
                      <a:pt x="2867" y="15260"/>
                      <a:pt x="4334" y="15751"/>
                      <a:pt x="6123" y="15751"/>
                    </a:cubicBezTo>
                    <a:cubicBezTo>
                      <a:pt x="8434" y="15751"/>
                      <a:pt x="11282" y="14932"/>
                      <a:pt x="13359" y="13110"/>
                    </a:cubicBezTo>
                    <a:cubicBezTo>
                      <a:pt x="13484" y="10654"/>
                      <a:pt x="13710" y="6243"/>
                      <a:pt x="13359" y="4112"/>
                    </a:cubicBezTo>
                    <a:cubicBezTo>
                      <a:pt x="12933" y="1380"/>
                      <a:pt x="10451" y="1055"/>
                      <a:pt x="8196" y="453"/>
                    </a:cubicBezTo>
                    <a:lnTo>
                      <a:pt x="8196" y="453"/>
                    </a:lnTo>
                    <a:cubicBezTo>
                      <a:pt x="8378" y="1623"/>
                      <a:pt x="6698" y="2395"/>
                      <a:pt x="5176" y="2395"/>
                    </a:cubicBezTo>
                    <a:cubicBezTo>
                      <a:pt x="3764" y="2395"/>
                      <a:pt x="2487" y="1731"/>
                      <a:pt x="2958" y="102"/>
                    </a:cubicBezTo>
                    <a:cubicBezTo>
                      <a:pt x="2780" y="34"/>
                      <a:pt x="2559" y="1"/>
                      <a:pt x="2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57"/>
              <p:cNvSpPr/>
              <p:nvPr/>
            </p:nvSpPr>
            <p:spPr>
              <a:xfrm>
                <a:off x="7466800" y="2974575"/>
                <a:ext cx="286025" cy="186275"/>
              </a:xfrm>
              <a:custGeom>
                <a:rect b="b" l="l" r="r" t="t"/>
                <a:pathLst>
                  <a:path extrusionOk="0" h="7451" w="11441">
                    <a:moveTo>
                      <a:pt x="9434" y="0"/>
                    </a:moveTo>
                    <a:cubicBezTo>
                      <a:pt x="9055" y="0"/>
                      <a:pt x="8604" y="163"/>
                      <a:pt x="8070" y="539"/>
                    </a:cubicBezTo>
                    <a:cubicBezTo>
                      <a:pt x="6270" y="1796"/>
                      <a:pt x="4316" y="2239"/>
                      <a:pt x="2782" y="2239"/>
                    </a:cubicBezTo>
                    <a:cubicBezTo>
                      <a:pt x="1625" y="2239"/>
                      <a:pt x="707" y="1987"/>
                      <a:pt x="276" y="1642"/>
                    </a:cubicBezTo>
                    <a:lnTo>
                      <a:pt x="276" y="1642"/>
                    </a:lnTo>
                    <a:cubicBezTo>
                      <a:pt x="351" y="2294"/>
                      <a:pt x="952" y="3847"/>
                      <a:pt x="0" y="5602"/>
                    </a:cubicBezTo>
                    <a:cubicBezTo>
                      <a:pt x="984" y="6752"/>
                      <a:pt x="2965" y="7451"/>
                      <a:pt x="5289" y="7451"/>
                    </a:cubicBezTo>
                    <a:cubicBezTo>
                      <a:pt x="7168" y="7451"/>
                      <a:pt x="9270" y="6995"/>
                      <a:pt x="11253" y="5953"/>
                    </a:cubicBezTo>
                    <a:cubicBezTo>
                      <a:pt x="11440" y="3873"/>
                      <a:pt x="11282" y="0"/>
                      <a:pt x="9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57"/>
              <p:cNvSpPr/>
              <p:nvPr/>
            </p:nvSpPr>
            <p:spPr>
              <a:xfrm>
                <a:off x="7478700" y="2649075"/>
                <a:ext cx="99950" cy="152725"/>
              </a:xfrm>
              <a:custGeom>
                <a:rect b="b" l="l" r="r" t="t"/>
                <a:pathLst>
                  <a:path extrusionOk="0" h="6109" w="3998">
                    <a:moveTo>
                      <a:pt x="3334" y="0"/>
                    </a:moveTo>
                    <a:lnTo>
                      <a:pt x="0" y="376"/>
                    </a:lnTo>
                    <a:lnTo>
                      <a:pt x="552" y="4988"/>
                    </a:lnTo>
                    <a:cubicBezTo>
                      <a:pt x="639" y="5766"/>
                      <a:pt x="1326" y="6108"/>
                      <a:pt x="2055" y="6108"/>
                    </a:cubicBezTo>
                    <a:cubicBezTo>
                      <a:pt x="2992" y="6108"/>
                      <a:pt x="3998" y="5542"/>
                      <a:pt x="3885" y="4612"/>
                    </a:cubicBez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57"/>
              <p:cNvSpPr/>
              <p:nvPr/>
            </p:nvSpPr>
            <p:spPr>
              <a:xfrm>
                <a:off x="7419800" y="2481125"/>
                <a:ext cx="241250" cy="251350"/>
              </a:xfrm>
              <a:custGeom>
                <a:rect b="b" l="l" r="r" t="t"/>
                <a:pathLst>
                  <a:path extrusionOk="0" h="10054" w="9650">
                    <a:moveTo>
                      <a:pt x="5108" y="0"/>
                    </a:moveTo>
                    <a:cubicBezTo>
                      <a:pt x="4809" y="0"/>
                      <a:pt x="4485" y="17"/>
                      <a:pt x="4136" y="52"/>
                    </a:cubicBezTo>
                    <a:cubicBezTo>
                      <a:pt x="802" y="402"/>
                      <a:pt x="0" y="3059"/>
                      <a:pt x="376" y="5741"/>
                    </a:cubicBezTo>
                    <a:cubicBezTo>
                      <a:pt x="751" y="8226"/>
                      <a:pt x="1872" y="10053"/>
                      <a:pt x="3903" y="10053"/>
                    </a:cubicBezTo>
                    <a:cubicBezTo>
                      <a:pt x="4043" y="10053"/>
                      <a:pt x="4187" y="10044"/>
                      <a:pt x="4336" y="10027"/>
                    </a:cubicBezTo>
                    <a:cubicBezTo>
                      <a:pt x="6617" y="9751"/>
                      <a:pt x="9649" y="6067"/>
                      <a:pt x="9023" y="3510"/>
                    </a:cubicBezTo>
                    <a:cubicBezTo>
                      <a:pt x="8485" y="1224"/>
                      <a:pt x="7646" y="0"/>
                      <a:pt x="5108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57"/>
              <p:cNvSpPr/>
              <p:nvPr/>
            </p:nvSpPr>
            <p:spPr>
              <a:xfrm>
                <a:off x="7578950" y="2580550"/>
                <a:ext cx="43250" cy="56225"/>
              </a:xfrm>
              <a:custGeom>
                <a:rect b="b" l="l" r="r" t="t"/>
                <a:pathLst>
                  <a:path extrusionOk="0" h="2249" w="1730">
                    <a:moveTo>
                      <a:pt x="960" y="1"/>
                    </a:moveTo>
                    <a:cubicBezTo>
                      <a:pt x="585" y="1"/>
                      <a:pt x="193" y="408"/>
                      <a:pt x="101" y="987"/>
                    </a:cubicBezTo>
                    <a:cubicBezTo>
                      <a:pt x="0" y="1588"/>
                      <a:pt x="251" y="2165"/>
                      <a:pt x="652" y="2240"/>
                    </a:cubicBezTo>
                    <a:cubicBezTo>
                      <a:pt x="685" y="2246"/>
                      <a:pt x="717" y="2249"/>
                      <a:pt x="750" y="2249"/>
                    </a:cubicBezTo>
                    <a:cubicBezTo>
                      <a:pt x="1142" y="2249"/>
                      <a:pt x="1514" y="1843"/>
                      <a:pt x="1629" y="1288"/>
                    </a:cubicBezTo>
                    <a:cubicBezTo>
                      <a:pt x="1730" y="661"/>
                      <a:pt x="1479" y="110"/>
                      <a:pt x="1053" y="9"/>
                    </a:cubicBezTo>
                    <a:cubicBezTo>
                      <a:pt x="1022" y="4"/>
                      <a:pt x="991" y="1"/>
                      <a:pt x="960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57"/>
              <p:cNvSpPr/>
              <p:nvPr/>
            </p:nvSpPr>
            <p:spPr>
              <a:xfrm>
                <a:off x="7380225" y="2465300"/>
                <a:ext cx="332775" cy="246250"/>
              </a:xfrm>
              <a:custGeom>
                <a:rect b="b" l="l" r="r" t="t"/>
                <a:pathLst>
                  <a:path extrusionOk="0" h="9850" w="13311">
                    <a:moveTo>
                      <a:pt x="5504" y="0"/>
                    </a:moveTo>
                    <a:cubicBezTo>
                      <a:pt x="1800" y="0"/>
                      <a:pt x="1" y="2765"/>
                      <a:pt x="1819" y="2765"/>
                    </a:cubicBezTo>
                    <a:cubicBezTo>
                      <a:pt x="1832" y="2765"/>
                      <a:pt x="1845" y="2765"/>
                      <a:pt x="1859" y="2765"/>
                    </a:cubicBezTo>
                    <a:cubicBezTo>
                      <a:pt x="1885" y="2760"/>
                      <a:pt x="1917" y="2758"/>
                      <a:pt x="1953" y="2758"/>
                    </a:cubicBezTo>
                    <a:cubicBezTo>
                      <a:pt x="3071" y="2758"/>
                      <a:pt x="8908" y="4995"/>
                      <a:pt x="9879" y="9607"/>
                    </a:cubicBezTo>
                    <a:cubicBezTo>
                      <a:pt x="9913" y="9773"/>
                      <a:pt x="9974" y="9850"/>
                      <a:pt x="10051" y="9850"/>
                    </a:cubicBezTo>
                    <a:cubicBezTo>
                      <a:pt x="10827" y="9850"/>
                      <a:pt x="13310" y="2216"/>
                      <a:pt x="8275" y="484"/>
                    </a:cubicBezTo>
                    <a:cubicBezTo>
                      <a:pt x="7268" y="141"/>
                      <a:pt x="6337" y="0"/>
                      <a:pt x="5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57"/>
              <p:cNvSpPr/>
              <p:nvPr/>
            </p:nvSpPr>
            <p:spPr>
              <a:xfrm>
                <a:off x="7569550" y="2580125"/>
                <a:ext cx="34475" cy="69625"/>
              </a:xfrm>
              <a:custGeom>
                <a:rect b="b" l="l" r="r" t="t"/>
                <a:pathLst>
                  <a:path extrusionOk="0" h="2785" w="1379">
                    <a:moveTo>
                      <a:pt x="623" y="1"/>
                    </a:moveTo>
                    <a:cubicBezTo>
                      <a:pt x="616" y="1"/>
                      <a:pt x="609" y="1"/>
                      <a:pt x="602" y="1"/>
                    </a:cubicBezTo>
                    <a:cubicBezTo>
                      <a:pt x="251" y="26"/>
                      <a:pt x="0" y="678"/>
                      <a:pt x="50" y="1455"/>
                    </a:cubicBezTo>
                    <a:cubicBezTo>
                      <a:pt x="124" y="2192"/>
                      <a:pt x="438" y="2784"/>
                      <a:pt x="781" y="2784"/>
                    </a:cubicBezTo>
                    <a:cubicBezTo>
                      <a:pt x="788" y="2784"/>
                      <a:pt x="795" y="2784"/>
                      <a:pt x="802" y="2783"/>
                    </a:cubicBezTo>
                    <a:cubicBezTo>
                      <a:pt x="1153" y="2758"/>
                      <a:pt x="1379" y="2132"/>
                      <a:pt x="1329" y="1355"/>
                    </a:cubicBezTo>
                    <a:cubicBezTo>
                      <a:pt x="1280" y="593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57"/>
              <p:cNvSpPr/>
              <p:nvPr/>
            </p:nvSpPr>
            <p:spPr>
              <a:xfrm>
                <a:off x="6533200" y="2730525"/>
                <a:ext cx="798900" cy="1632225"/>
              </a:xfrm>
              <a:custGeom>
                <a:rect b="b" l="l" r="r" t="t"/>
                <a:pathLst>
                  <a:path extrusionOk="0" h="65289" w="31956">
                    <a:moveTo>
                      <a:pt x="23860" y="0"/>
                    </a:moveTo>
                    <a:lnTo>
                      <a:pt x="16492" y="3710"/>
                    </a:lnTo>
                    <a:lnTo>
                      <a:pt x="14637" y="17394"/>
                    </a:lnTo>
                    <a:lnTo>
                      <a:pt x="0" y="24762"/>
                    </a:lnTo>
                    <a:lnTo>
                      <a:pt x="0" y="34286"/>
                    </a:lnTo>
                    <a:lnTo>
                      <a:pt x="13234" y="27620"/>
                    </a:lnTo>
                    <a:lnTo>
                      <a:pt x="13234" y="27620"/>
                    </a:lnTo>
                    <a:lnTo>
                      <a:pt x="11354" y="41404"/>
                    </a:lnTo>
                    <a:lnTo>
                      <a:pt x="0" y="47118"/>
                    </a:lnTo>
                    <a:lnTo>
                      <a:pt x="0" y="56642"/>
                    </a:lnTo>
                    <a:lnTo>
                      <a:pt x="9975" y="51630"/>
                    </a:lnTo>
                    <a:lnTo>
                      <a:pt x="8121" y="65289"/>
                    </a:lnTo>
                    <a:lnTo>
                      <a:pt x="8121" y="65289"/>
                    </a:lnTo>
                    <a:lnTo>
                      <a:pt x="15464" y="61605"/>
                    </a:lnTo>
                    <a:lnTo>
                      <a:pt x="17344" y="47920"/>
                    </a:lnTo>
                    <a:lnTo>
                      <a:pt x="31956" y="40552"/>
                    </a:lnTo>
                    <a:lnTo>
                      <a:pt x="31956" y="31028"/>
                    </a:lnTo>
                    <a:lnTo>
                      <a:pt x="18722" y="37695"/>
                    </a:lnTo>
                    <a:lnTo>
                      <a:pt x="20602" y="23910"/>
                    </a:lnTo>
                    <a:lnTo>
                      <a:pt x="31956" y="18196"/>
                    </a:lnTo>
                    <a:lnTo>
                      <a:pt x="31956" y="8672"/>
                    </a:lnTo>
                    <a:lnTo>
                      <a:pt x="21981" y="13685"/>
                    </a:lnTo>
                    <a:lnTo>
                      <a:pt x="23860" y="0"/>
                    </a:lnTo>
                    <a:close/>
                  </a:path>
                </a:pathLst>
              </a:custGeom>
              <a:solidFill>
                <a:srgbClr val="33B3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57"/>
              <p:cNvSpPr/>
              <p:nvPr/>
            </p:nvSpPr>
            <p:spPr>
              <a:xfrm>
                <a:off x="7082700" y="2947325"/>
                <a:ext cx="431100" cy="216800"/>
              </a:xfrm>
              <a:custGeom>
                <a:rect b="b" l="l" r="r" t="t"/>
                <a:pathLst>
                  <a:path extrusionOk="0" h="8672" w="17244">
                    <a:moveTo>
                      <a:pt x="9976" y="0"/>
                    </a:moveTo>
                    <a:lnTo>
                      <a:pt x="1" y="5013"/>
                    </a:lnTo>
                    <a:lnTo>
                      <a:pt x="7294" y="8672"/>
                    </a:lnTo>
                    <a:lnTo>
                      <a:pt x="17244" y="3659"/>
                    </a:lnTo>
                    <a:lnTo>
                      <a:pt x="9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57"/>
              <p:cNvSpPr/>
              <p:nvPr/>
            </p:nvSpPr>
            <p:spPr>
              <a:xfrm>
                <a:off x="7001250" y="3506225"/>
                <a:ext cx="512550" cy="258150"/>
              </a:xfrm>
              <a:custGeom>
                <a:rect b="b" l="l" r="r" t="t"/>
                <a:pathLst>
                  <a:path extrusionOk="0" h="10326" w="20502">
                    <a:moveTo>
                      <a:pt x="13234" y="0"/>
                    </a:moveTo>
                    <a:lnTo>
                      <a:pt x="0" y="6667"/>
                    </a:lnTo>
                    <a:lnTo>
                      <a:pt x="7269" y="10326"/>
                    </a:lnTo>
                    <a:lnTo>
                      <a:pt x="20502" y="3659"/>
                    </a:lnTo>
                    <a:lnTo>
                      <a:pt x="132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57"/>
              <p:cNvSpPr/>
              <p:nvPr/>
            </p:nvSpPr>
            <p:spPr>
              <a:xfrm>
                <a:off x="6817025" y="3423500"/>
                <a:ext cx="228725" cy="433625"/>
              </a:xfrm>
              <a:custGeom>
                <a:rect b="b" l="l" r="r" t="t"/>
                <a:pathLst>
                  <a:path extrusionOk="0" h="17345" w="9149">
                    <a:moveTo>
                      <a:pt x="1881" y="1"/>
                    </a:moveTo>
                    <a:lnTo>
                      <a:pt x="1" y="13685"/>
                    </a:lnTo>
                    <a:lnTo>
                      <a:pt x="7294" y="17344"/>
                    </a:lnTo>
                    <a:lnTo>
                      <a:pt x="9149" y="3660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57"/>
              <p:cNvSpPr/>
              <p:nvPr/>
            </p:nvSpPr>
            <p:spPr>
              <a:xfrm>
                <a:off x="6736200" y="4021250"/>
                <a:ext cx="228100" cy="433625"/>
              </a:xfrm>
              <a:custGeom>
                <a:rect b="b" l="l" r="r" t="t"/>
                <a:pathLst>
                  <a:path extrusionOk="0" h="17345" w="9124">
                    <a:moveTo>
                      <a:pt x="1855" y="1"/>
                    </a:moveTo>
                    <a:lnTo>
                      <a:pt x="1" y="13660"/>
                    </a:lnTo>
                    <a:lnTo>
                      <a:pt x="7269" y="17344"/>
                    </a:lnTo>
                    <a:lnTo>
                      <a:pt x="9124" y="3660"/>
                    </a:lnTo>
                    <a:lnTo>
                      <a:pt x="1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57"/>
              <p:cNvSpPr/>
              <p:nvPr/>
            </p:nvSpPr>
            <p:spPr>
              <a:xfrm>
                <a:off x="6714900" y="2822000"/>
                <a:ext cx="798900" cy="1632875"/>
              </a:xfrm>
              <a:custGeom>
                <a:rect b="b" l="l" r="r" t="t"/>
                <a:pathLst>
                  <a:path extrusionOk="0" h="65315" w="31956">
                    <a:moveTo>
                      <a:pt x="23860" y="1"/>
                    </a:moveTo>
                    <a:lnTo>
                      <a:pt x="16492" y="3710"/>
                    </a:lnTo>
                    <a:lnTo>
                      <a:pt x="14637" y="17394"/>
                    </a:lnTo>
                    <a:lnTo>
                      <a:pt x="1" y="24763"/>
                    </a:lnTo>
                    <a:lnTo>
                      <a:pt x="1" y="34286"/>
                    </a:lnTo>
                    <a:lnTo>
                      <a:pt x="13234" y="27620"/>
                    </a:lnTo>
                    <a:lnTo>
                      <a:pt x="11379" y="41404"/>
                    </a:lnTo>
                    <a:lnTo>
                      <a:pt x="1" y="47119"/>
                    </a:lnTo>
                    <a:lnTo>
                      <a:pt x="1" y="56642"/>
                    </a:lnTo>
                    <a:lnTo>
                      <a:pt x="9976" y="51630"/>
                    </a:lnTo>
                    <a:lnTo>
                      <a:pt x="8121" y="65314"/>
                    </a:lnTo>
                    <a:lnTo>
                      <a:pt x="15489" y="61605"/>
                    </a:lnTo>
                    <a:lnTo>
                      <a:pt x="17344" y="47921"/>
                    </a:lnTo>
                    <a:lnTo>
                      <a:pt x="31956" y="40552"/>
                    </a:lnTo>
                    <a:lnTo>
                      <a:pt x="31956" y="31028"/>
                    </a:lnTo>
                    <a:lnTo>
                      <a:pt x="18723" y="37695"/>
                    </a:lnTo>
                    <a:lnTo>
                      <a:pt x="20602" y="23910"/>
                    </a:lnTo>
                    <a:lnTo>
                      <a:pt x="31956" y="18196"/>
                    </a:lnTo>
                    <a:lnTo>
                      <a:pt x="31956" y="8672"/>
                    </a:lnTo>
                    <a:lnTo>
                      <a:pt x="22006" y="13685"/>
                    </a:lnTo>
                    <a:lnTo>
                      <a:pt x="238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57"/>
              <p:cNvSpPr/>
              <p:nvPr/>
            </p:nvSpPr>
            <p:spPr>
              <a:xfrm>
                <a:off x="6945475" y="2730525"/>
                <a:ext cx="365950" cy="184225"/>
              </a:xfrm>
              <a:custGeom>
                <a:rect b="b" l="l" r="r" t="t"/>
                <a:pathLst>
                  <a:path extrusionOk="0" h="7369" w="14638">
                    <a:moveTo>
                      <a:pt x="7369" y="0"/>
                    </a:moveTo>
                    <a:lnTo>
                      <a:pt x="1" y="3710"/>
                    </a:lnTo>
                    <a:lnTo>
                      <a:pt x="7269" y="7369"/>
                    </a:lnTo>
                    <a:lnTo>
                      <a:pt x="14637" y="3660"/>
                    </a:lnTo>
                    <a:lnTo>
                      <a:pt x="73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57"/>
              <p:cNvSpPr/>
              <p:nvPr/>
            </p:nvSpPr>
            <p:spPr>
              <a:xfrm>
                <a:off x="6533200" y="3165350"/>
                <a:ext cx="547650" cy="275725"/>
              </a:xfrm>
              <a:custGeom>
                <a:rect b="b" l="l" r="r" t="t"/>
                <a:pathLst>
                  <a:path extrusionOk="0" h="11029" w="21906">
                    <a:moveTo>
                      <a:pt x="14637" y="1"/>
                    </a:moveTo>
                    <a:lnTo>
                      <a:pt x="0" y="7369"/>
                    </a:lnTo>
                    <a:lnTo>
                      <a:pt x="7269" y="11029"/>
                    </a:lnTo>
                    <a:lnTo>
                      <a:pt x="21905" y="3660"/>
                    </a:lnTo>
                    <a:lnTo>
                      <a:pt x="146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57"/>
              <p:cNvSpPr/>
              <p:nvPr/>
            </p:nvSpPr>
            <p:spPr>
              <a:xfrm>
                <a:off x="6533200" y="3349575"/>
                <a:ext cx="181725" cy="329600"/>
              </a:xfrm>
              <a:custGeom>
                <a:rect b="b" l="l" r="r" t="t"/>
                <a:pathLst>
                  <a:path extrusionOk="0" h="13184" w="7269">
                    <a:moveTo>
                      <a:pt x="0" y="0"/>
                    </a:moveTo>
                    <a:lnTo>
                      <a:pt x="0" y="9524"/>
                    </a:lnTo>
                    <a:lnTo>
                      <a:pt x="7269" y="13183"/>
                    </a:lnTo>
                    <a:lnTo>
                      <a:pt x="7269" y="36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57"/>
              <p:cNvSpPr/>
              <p:nvPr/>
            </p:nvSpPr>
            <p:spPr>
              <a:xfrm>
                <a:off x="6899125" y="2823250"/>
                <a:ext cx="228075" cy="433625"/>
              </a:xfrm>
              <a:custGeom>
                <a:rect b="b" l="l" r="r" t="t"/>
                <a:pathLst>
                  <a:path extrusionOk="0" h="17345" w="9123">
                    <a:moveTo>
                      <a:pt x="1855" y="1"/>
                    </a:moveTo>
                    <a:lnTo>
                      <a:pt x="0" y="13685"/>
                    </a:lnTo>
                    <a:lnTo>
                      <a:pt x="7268" y="17344"/>
                    </a:lnTo>
                    <a:lnTo>
                      <a:pt x="9123" y="3660"/>
                    </a:lnTo>
                    <a:lnTo>
                      <a:pt x="1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57"/>
              <p:cNvSpPr/>
              <p:nvPr/>
            </p:nvSpPr>
            <p:spPr>
              <a:xfrm>
                <a:off x="6533200" y="3765625"/>
                <a:ext cx="466200" cy="234350"/>
              </a:xfrm>
              <a:custGeom>
                <a:rect b="b" l="l" r="r" t="t"/>
                <a:pathLst>
                  <a:path extrusionOk="0" h="9374" w="18648">
                    <a:moveTo>
                      <a:pt x="11354" y="0"/>
                    </a:moveTo>
                    <a:lnTo>
                      <a:pt x="0" y="5714"/>
                    </a:lnTo>
                    <a:lnTo>
                      <a:pt x="7269" y="9374"/>
                    </a:lnTo>
                    <a:lnTo>
                      <a:pt x="18647" y="3659"/>
                    </a:lnTo>
                    <a:lnTo>
                      <a:pt x="113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57"/>
              <p:cNvSpPr/>
              <p:nvPr/>
            </p:nvSpPr>
            <p:spPr>
              <a:xfrm>
                <a:off x="6533200" y="3908475"/>
                <a:ext cx="181725" cy="329600"/>
              </a:xfrm>
              <a:custGeom>
                <a:rect b="b" l="l" r="r" t="t"/>
                <a:pathLst>
                  <a:path extrusionOk="0" h="13184" w="7269">
                    <a:moveTo>
                      <a:pt x="0" y="0"/>
                    </a:moveTo>
                    <a:lnTo>
                      <a:pt x="0" y="9524"/>
                    </a:lnTo>
                    <a:lnTo>
                      <a:pt x="7269" y="13183"/>
                    </a:lnTo>
                    <a:lnTo>
                      <a:pt x="7269" y="36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57"/>
              <p:cNvSpPr/>
              <p:nvPr/>
            </p:nvSpPr>
            <p:spPr>
              <a:xfrm>
                <a:off x="7554150" y="2802950"/>
                <a:ext cx="207150" cy="319600"/>
              </a:xfrm>
              <a:custGeom>
                <a:rect b="b" l="l" r="r" t="t"/>
                <a:pathLst>
                  <a:path extrusionOk="0" h="12784" w="8286">
                    <a:moveTo>
                      <a:pt x="5506" y="0"/>
                    </a:moveTo>
                    <a:cubicBezTo>
                      <a:pt x="3238" y="0"/>
                      <a:pt x="1302" y="7195"/>
                      <a:pt x="541" y="9083"/>
                    </a:cubicBezTo>
                    <a:cubicBezTo>
                      <a:pt x="175" y="9976"/>
                      <a:pt x="1" y="12783"/>
                      <a:pt x="1121" y="12783"/>
                    </a:cubicBezTo>
                    <a:cubicBezTo>
                      <a:pt x="1762" y="12783"/>
                      <a:pt x="2829" y="11862"/>
                      <a:pt x="4526" y="9134"/>
                    </a:cubicBezTo>
                    <a:cubicBezTo>
                      <a:pt x="7584" y="4171"/>
                      <a:pt x="8286" y="136"/>
                      <a:pt x="5654" y="11"/>
                    </a:cubicBezTo>
                    <a:cubicBezTo>
                      <a:pt x="5604" y="4"/>
                      <a:pt x="5555" y="0"/>
                      <a:pt x="5506" y="0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57"/>
              <p:cNvSpPr/>
              <p:nvPr/>
            </p:nvSpPr>
            <p:spPr>
              <a:xfrm>
                <a:off x="7362150" y="3095175"/>
                <a:ext cx="184875" cy="153550"/>
              </a:xfrm>
              <a:custGeom>
                <a:rect b="b" l="l" r="r" t="t"/>
                <a:pathLst>
                  <a:path extrusionOk="0" h="6142" w="7395">
                    <a:moveTo>
                      <a:pt x="5389" y="1"/>
                    </a:moveTo>
                    <a:cubicBezTo>
                      <a:pt x="3534" y="1655"/>
                      <a:pt x="1630" y="3886"/>
                      <a:pt x="1" y="4963"/>
                    </a:cubicBezTo>
                    <a:cubicBezTo>
                      <a:pt x="201" y="5440"/>
                      <a:pt x="326" y="5790"/>
                      <a:pt x="752" y="6141"/>
                    </a:cubicBezTo>
                    <a:cubicBezTo>
                      <a:pt x="2381" y="5239"/>
                      <a:pt x="4913" y="4211"/>
                      <a:pt x="7394" y="2206"/>
                    </a:cubicBezTo>
                    <a:lnTo>
                      <a:pt x="5389" y="1"/>
                    </a:ln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57"/>
              <p:cNvSpPr/>
              <p:nvPr/>
            </p:nvSpPr>
            <p:spPr>
              <a:xfrm>
                <a:off x="7298650" y="3208450"/>
                <a:ext cx="122250" cy="80150"/>
              </a:xfrm>
              <a:custGeom>
                <a:rect b="b" l="l" r="r" t="t"/>
                <a:pathLst>
                  <a:path extrusionOk="0" h="3206" w="4890">
                    <a:moveTo>
                      <a:pt x="3722" y="0"/>
                    </a:moveTo>
                    <a:cubicBezTo>
                      <a:pt x="3364" y="0"/>
                      <a:pt x="2822" y="149"/>
                      <a:pt x="2064" y="508"/>
                    </a:cubicBezTo>
                    <a:cubicBezTo>
                      <a:pt x="155" y="1427"/>
                      <a:pt x="1" y="1975"/>
                      <a:pt x="519" y="1975"/>
                    </a:cubicBezTo>
                    <a:cubicBezTo>
                      <a:pt x="749" y="1975"/>
                      <a:pt x="1112" y="1867"/>
                      <a:pt x="1513" y="1635"/>
                    </a:cubicBezTo>
                    <a:lnTo>
                      <a:pt x="1513" y="1635"/>
                    </a:lnTo>
                    <a:cubicBezTo>
                      <a:pt x="653" y="2339"/>
                      <a:pt x="437" y="2780"/>
                      <a:pt x="786" y="2780"/>
                    </a:cubicBezTo>
                    <a:cubicBezTo>
                      <a:pt x="996" y="2780"/>
                      <a:pt x="1411" y="2620"/>
                      <a:pt x="2014" y="2262"/>
                    </a:cubicBezTo>
                    <a:lnTo>
                      <a:pt x="2014" y="2262"/>
                    </a:lnTo>
                    <a:cubicBezTo>
                      <a:pt x="1420" y="2778"/>
                      <a:pt x="1148" y="3206"/>
                      <a:pt x="1398" y="3206"/>
                    </a:cubicBezTo>
                    <a:cubicBezTo>
                      <a:pt x="1549" y="3206"/>
                      <a:pt x="1890" y="3050"/>
                      <a:pt x="2465" y="2663"/>
                    </a:cubicBezTo>
                    <a:cubicBezTo>
                      <a:pt x="4096" y="1589"/>
                      <a:pt x="4890" y="0"/>
                      <a:pt x="3722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57"/>
              <p:cNvSpPr/>
              <p:nvPr/>
            </p:nvSpPr>
            <p:spPr>
              <a:xfrm>
                <a:off x="7328950" y="3205275"/>
                <a:ext cx="48275" cy="20125"/>
              </a:xfrm>
              <a:custGeom>
                <a:rect b="b" l="l" r="r" t="t"/>
                <a:pathLst>
                  <a:path extrusionOk="0" h="805" w="1931">
                    <a:moveTo>
                      <a:pt x="268" y="0"/>
                    </a:moveTo>
                    <a:cubicBezTo>
                      <a:pt x="167" y="0"/>
                      <a:pt x="96" y="17"/>
                      <a:pt x="75" y="58"/>
                    </a:cubicBezTo>
                    <a:cubicBezTo>
                      <a:pt x="0" y="208"/>
                      <a:pt x="652" y="609"/>
                      <a:pt x="1028" y="735"/>
                    </a:cubicBezTo>
                    <a:cubicBezTo>
                      <a:pt x="1208" y="780"/>
                      <a:pt x="1378" y="805"/>
                      <a:pt x="1518" y="805"/>
                    </a:cubicBezTo>
                    <a:cubicBezTo>
                      <a:pt x="1689" y="805"/>
                      <a:pt x="1813" y="767"/>
                      <a:pt x="1855" y="685"/>
                    </a:cubicBezTo>
                    <a:cubicBezTo>
                      <a:pt x="1930" y="534"/>
                      <a:pt x="1654" y="334"/>
                      <a:pt x="1278" y="208"/>
                    </a:cubicBezTo>
                    <a:cubicBezTo>
                      <a:pt x="1006" y="118"/>
                      <a:pt x="535" y="0"/>
                      <a:pt x="268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57"/>
              <p:cNvSpPr/>
              <p:nvPr/>
            </p:nvSpPr>
            <p:spPr>
              <a:xfrm>
                <a:off x="7473050" y="3045775"/>
                <a:ext cx="142325" cy="126500"/>
              </a:xfrm>
              <a:custGeom>
                <a:rect b="b" l="l" r="r" t="t"/>
                <a:pathLst>
                  <a:path extrusionOk="0" h="5060" w="5693">
                    <a:moveTo>
                      <a:pt x="3845" y="1"/>
                    </a:moveTo>
                    <a:cubicBezTo>
                      <a:pt x="3669" y="1"/>
                      <a:pt x="3489" y="23"/>
                      <a:pt x="3309" y="72"/>
                    </a:cubicBezTo>
                    <a:cubicBezTo>
                      <a:pt x="1905" y="473"/>
                      <a:pt x="1179" y="1626"/>
                      <a:pt x="1" y="2629"/>
                    </a:cubicBezTo>
                    <a:cubicBezTo>
                      <a:pt x="803" y="3080"/>
                      <a:pt x="1730" y="4283"/>
                      <a:pt x="1830" y="5060"/>
                    </a:cubicBezTo>
                    <a:cubicBezTo>
                      <a:pt x="2607" y="4634"/>
                      <a:pt x="5214" y="3305"/>
                      <a:pt x="5565" y="1426"/>
                    </a:cubicBezTo>
                    <a:cubicBezTo>
                      <a:pt x="5692" y="722"/>
                      <a:pt x="4842" y="1"/>
                      <a:pt x="3845" y="1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9" name="Google Shape;1509;p57"/>
            <p:cNvGrpSpPr/>
            <p:nvPr/>
          </p:nvGrpSpPr>
          <p:grpSpPr>
            <a:xfrm>
              <a:off x="5030397" y="539996"/>
              <a:ext cx="1786313" cy="2527863"/>
              <a:chOff x="5070213" y="535463"/>
              <a:chExt cx="1557650" cy="2204275"/>
            </a:xfrm>
          </p:grpSpPr>
          <p:sp>
            <p:nvSpPr>
              <p:cNvPr id="1510" name="Google Shape;1510;p57"/>
              <p:cNvSpPr/>
              <p:nvPr/>
            </p:nvSpPr>
            <p:spPr>
              <a:xfrm>
                <a:off x="5911713" y="2373363"/>
                <a:ext cx="515675" cy="244050"/>
              </a:xfrm>
              <a:custGeom>
                <a:rect b="b" l="l" r="r" t="t"/>
                <a:pathLst>
                  <a:path extrusionOk="0" h="9762" w="20627">
                    <a:moveTo>
                      <a:pt x="12989" y="1"/>
                    </a:moveTo>
                    <a:cubicBezTo>
                      <a:pt x="12132" y="1"/>
                      <a:pt x="11231" y="55"/>
                      <a:pt x="10301" y="169"/>
                    </a:cubicBezTo>
                    <a:cubicBezTo>
                      <a:pt x="4612" y="871"/>
                      <a:pt x="0" y="3553"/>
                      <a:pt x="0" y="6134"/>
                    </a:cubicBezTo>
                    <a:cubicBezTo>
                      <a:pt x="0" y="8317"/>
                      <a:pt x="3234" y="9761"/>
                      <a:pt x="7626" y="9761"/>
                    </a:cubicBezTo>
                    <a:cubicBezTo>
                      <a:pt x="8479" y="9761"/>
                      <a:pt x="9376" y="9707"/>
                      <a:pt x="10301" y="9593"/>
                    </a:cubicBezTo>
                    <a:cubicBezTo>
                      <a:pt x="16015" y="8891"/>
                      <a:pt x="20627" y="6209"/>
                      <a:pt x="20627" y="3603"/>
                    </a:cubicBezTo>
                    <a:cubicBezTo>
                      <a:pt x="20627" y="1442"/>
                      <a:pt x="17394" y="1"/>
                      <a:pt x="12989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57"/>
              <p:cNvSpPr/>
              <p:nvPr/>
            </p:nvSpPr>
            <p:spPr>
              <a:xfrm>
                <a:off x="5117238" y="1761888"/>
                <a:ext cx="1510625" cy="977850"/>
              </a:xfrm>
              <a:custGeom>
                <a:rect b="b" l="l" r="r" t="t"/>
                <a:pathLst>
                  <a:path extrusionOk="0" h="39114" w="60425">
                    <a:moveTo>
                      <a:pt x="56404" y="0"/>
                    </a:moveTo>
                    <a:cubicBezTo>
                      <a:pt x="43728" y="0"/>
                      <a:pt x="1" y="26696"/>
                      <a:pt x="626" y="36809"/>
                    </a:cubicBezTo>
                    <a:cubicBezTo>
                      <a:pt x="728" y="38407"/>
                      <a:pt x="1973" y="39113"/>
                      <a:pt x="4037" y="39113"/>
                    </a:cubicBezTo>
                    <a:cubicBezTo>
                      <a:pt x="16734" y="39113"/>
                      <a:pt x="60425" y="12408"/>
                      <a:pt x="59799" y="2297"/>
                    </a:cubicBezTo>
                    <a:cubicBezTo>
                      <a:pt x="59701" y="704"/>
                      <a:pt x="58462" y="0"/>
                      <a:pt x="56404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57"/>
              <p:cNvSpPr/>
              <p:nvPr/>
            </p:nvSpPr>
            <p:spPr>
              <a:xfrm>
                <a:off x="5070213" y="535463"/>
                <a:ext cx="1154175" cy="1953675"/>
              </a:xfrm>
              <a:custGeom>
                <a:rect b="b" l="l" r="r" t="t"/>
                <a:pathLst>
                  <a:path extrusionOk="0" h="78147" w="46167">
                    <a:moveTo>
                      <a:pt x="46167" y="1"/>
                    </a:moveTo>
                    <a:lnTo>
                      <a:pt x="30252" y="8021"/>
                    </a:lnTo>
                    <a:lnTo>
                      <a:pt x="25415" y="10452"/>
                    </a:lnTo>
                    <a:lnTo>
                      <a:pt x="20753" y="12808"/>
                    </a:lnTo>
                    <a:lnTo>
                      <a:pt x="15916" y="15239"/>
                    </a:lnTo>
                    <a:lnTo>
                      <a:pt x="1" y="23259"/>
                    </a:lnTo>
                    <a:lnTo>
                      <a:pt x="1" y="30602"/>
                    </a:lnTo>
                    <a:lnTo>
                      <a:pt x="15916" y="22582"/>
                    </a:lnTo>
                    <a:lnTo>
                      <a:pt x="15916" y="59625"/>
                    </a:lnTo>
                    <a:lnTo>
                      <a:pt x="15891" y="59625"/>
                    </a:lnTo>
                    <a:cubicBezTo>
                      <a:pt x="15891" y="61931"/>
                      <a:pt x="15264" y="64337"/>
                      <a:pt x="14287" y="66367"/>
                    </a:cubicBezTo>
                    <a:cubicBezTo>
                      <a:pt x="13284" y="68372"/>
                      <a:pt x="11906" y="70001"/>
                      <a:pt x="10377" y="70778"/>
                    </a:cubicBezTo>
                    <a:lnTo>
                      <a:pt x="10377" y="78146"/>
                    </a:lnTo>
                    <a:cubicBezTo>
                      <a:pt x="13234" y="76718"/>
                      <a:pt x="15841" y="73635"/>
                      <a:pt x="17720" y="69851"/>
                    </a:cubicBezTo>
                    <a:cubicBezTo>
                      <a:pt x="19600" y="66041"/>
                      <a:pt x="20753" y="61530"/>
                      <a:pt x="20753" y="57169"/>
                    </a:cubicBezTo>
                    <a:lnTo>
                      <a:pt x="20753" y="20151"/>
                    </a:lnTo>
                    <a:lnTo>
                      <a:pt x="25415" y="17795"/>
                    </a:lnTo>
                    <a:lnTo>
                      <a:pt x="25415" y="54838"/>
                    </a:lnTo>
                    <a:lnTo>
                      <a:pt x="25389" y="54838"/>
                    </a:lnTo>
                    <a:cubicBezTo>
                      <a:pt x="25389" y="59199"/>
                      <a:pt x="26567" y="62557"/>
                      <a:pt x="28447" y="64462"/>
                    </a:cubicBezTo>
                    <a:cubicBezTo>
                      <a:pt x="29578" y="65593"/>
                      <a:pt x="30963" y="66216"/>
                      <a:pt x="32515" y="66216"/>
                    </a:cubicBezTo>
                    <a:cubicBezTo>
                      <a:pt x="33543" y="66216"/>
                      <a:pt x="34643" y="65943"/>
                      <a:pt x="35791" y="65364"/>
                    </a:cubicBezTo>
                    <a:cubicBezTo>
                      <a:pt x="38648" y="63911"/>
                      <a:pt x="41254" y="60853"/>
                      <a:pt x="43134" y="57044"/>
                    </a:cubicBezTo>
                    <a:cubicBezTo>
                      <a:pt x="45014" y="53259"/>
                      <a:pt x="46167" y="48748"/>
                      <a:pt x="46167" y="44387"/>
                    </a:cubicBezTo>
                    <a:lnTo>
                      <a:pt x="46167" y="44387"/>
                    </a:lnTo>
                    <a:lnTo>
                      <a:pt x="41304" y="46843"/>
                    </a:lnTo>
                    <a:cubicBezTo>
                      <a:pt x="41304" y="49149"/>
                      <a:pt x="40678" y="51555"/>
                      <a:pt x="39675" y="53560"/>
                    </a:cubicBezTo>
                    <a:cubicBezTo>
                      <a:pt x="38673" y="55590"/>
                      <a:pt x="37294" y="57219"/>
                      <a:pt x="35791" y="57971"/>
                    </a:cubicBezTo>
                    <a:cubicBezTo>
                      <a:pt x="35180" y="58281"/>
                      <a:pt x="34593" y="58428"/>
                      <a:pt x="34045" y="58428"/>
                    </a:cubicBezTo>
                    <a:cubicBezTo>
                      <a:pt x="33220" y="58428"/>
                      <a:pt x="32483" y="58097"/>
                      <a:pt x="31881" y="57495"/>
                    </a:cubicBezTo>
                    <a:cubicBezTo>
                      <a:pt x="30878" y="56492"/>
                      <a:pt x="30277" y="54713"/>
                      <a:pt x="30277" y="52407"/>
                    </a:cubicBezTo>
                    <a:lnTo>
                      <a:pt x="30252" y="52407"/>
                    </a:lnTo>
                    <a:lnTo>
                      <a:pt x="30252" y="15364"/>
                    </a:lnTo>
                    <a:lnTo>
                      <a:pt x="46167" y="7344"/>
                    </a:lnTo>
                    <a:lnTo>
                      <a:pt x="46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57"/>
              <p:cNvSpPr/>
              <p:nvPr/>
            </p:nvSpPr>
            <p:spPr>
              <a:xfrm>
                <a:off x="5932388" y="1706513"/>
                <a:ext cx="425450" cy="508175"/>
              </a:xfrm>
              <a:custGeom>
                <a:rect b="b" l="l" r="r" t="t"/>
                <a:pathLst>
                  <a:path extrusionOk="0" h="20327" w="17018">
                    <a:moveTo>
                      <a:pt x="6817" y="1"/>
                    </a:moveTo>
                    <a:lnTo>
                      <a:pt x="6817" y="1"/>
                    </a:lnTo>
                    <a:cubicBezTo>
                      <a:pt x="8797" y="6191"/>
                      <a:pt x="6842" y="11605"/>
                      <a:pt x="0" y="16492"/>
                    </a:cubicBezTo>
                    <a:cubicBezTo>
                      <a:pt x="2557" y="17770"/>
                      <a:pt x="5088" y="19049"/>
                      <a:pt x="7619" y="20327"/>
                    </a:cubicBezTo>
                    <a:cubicBezTo>
                      <a:pt x="14261" y="16342"/>
                      <a:pt x="17018" y="11004"/>
                      <a:pt x="14436" y="3836"/>
                    </a:cubicBezTo>
                    <a:lnTo>
                      <a:pt x="6817" y="1"/>
                    </a:lnTo>
                    <a:close/>
                  </a:path>
                </a:pathLst>
              </a:custGeom>
              <a:solidFill>
                <a:srgbClr val="CF79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57"/>
              <p:cNvSpPr/>
              <p:nvPr/>
            </p:nvSpPr>
            <p:spPr>
              <a:xfrm>
                <a:off x="5329613" y="1110663"/>
                <a:ext cx="375975" cy="1290125"/>
              </a:xfrm>
              <a:custGeom>
                <a:rect b="b" l="l" r="r" t="t"/>
                <a:pathLst>
                  <a:path extrusionOk="0" h="51605" w="15039">
                    <a:moveTo>
                      <a:pt x="15039" y="0"/>
                    </a:moveTo>
                    <a:lnTo>
                      <a:pt x="6367" y="802"/>
                    </a:lnTo>
                    <a:lnTo>
                      <a:pt x="7871" y="17143"/>
                    </a:lnTo>
                    <a:lnTo>
                      <a:pt x="8221" y="31279"/>
                    </a:lnTo>
                    <a:lnTo>
                      <a:pt x="5565" y="44762"/>
                    </a:lnTo>
                    <a:lnTo>
                      <a:pt x="1" y="47770"/>
                    </a:lnTo>
                    <a:lnTo>
                      <a:pt x="7620" y="51605"/>
                    </a:lnTo>
                    <a:lnTo>
                      <a:pt x="14888" y="46592"/>
                    </a:lnTo>
                    <a:lnTo>
                      <a:pt x="15039" y="31830"/>
                    </a:lnTo>
                    <a:lnTo>
                      <a:pt x="15039" y="4812"/>
                    </a:lnTo>
                    <a:lnTo>
                      <a:pt x="150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57"/>
              <p:cNvSpPr/>
              <p:nvPr/>
            </p:nvSpPr>
            <p:spPr>
              <a:xfrm>
                <a:off x="5705563" y="980338"/>
                <a:ext cx="305800" cy="1292000"/>
              </a:xfrm>
              <a:custGeom>
                <a:rect b="b" l="l" r="r" t="t"/>
                <a:pathLst>
                  <a:path extrusionOk="0" h="51680" w="12232">
                    <a:moveTo>
                      <a:pt x="1" y="0"/>
                    </a:moveTo>
                    <a:lnTo>
                      <a:pt x="4612" y="47820"/>
                    </a:lnTo>
                    <a:lnTo>
                      <a:pt x="12231" y="51680"/>
                    </a:lnTo>
                    <a:lnTo>
                      <a:pt x="7620" y="38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57"/>
              <p:cNvSpPr/>
              <p:nvPr/>
            </p:nvSpPr>
            <p:spPr>
              <a:xfrm>
                <a:off x="5260688" y="631338"/>
                <a:ext cx="1154175" cy="1953650"/>
              </a:xfrm>
              <a:custGeom>
                <a:rect b="b" l="l" r="r" t="t"/>
                <a:pathLst>
                  <a:path extrusionOk="0" h="78146" w="46167">
                    <a:moveTo>
                      <a:pt x="46167" y="0"/>
                    </a:moveTo>
                    <a:lnTo>
                      <a:pt x="30252" y="8020"/>
                    </a:lnTo>
                    <a:lnTo>
                      <a:pt x="25415" y="10451"/>
                    </a:lnTo>
                    <a:lnTo>
                      <a:pt x="20753" y="12807"/>
                    </a:lnTo>
                    <a:lnTo>
                      <a:pt x="15916" y="15238"/>
                    </a:lnTo>
                    <a:lnTo>
                      <a:pt x="1" y="23258"/>
                    </a:lnTo>
                    <a:lnTo>
                      <a:pt x="1" y="30602"/>
                    </a:lnTo>
                    <a:lnTo>
                      <a:pt x="15916" y="22582"/>
                    </a:lnTo>
                    <a:lnTo>
                      <a:pt x="15916" y="59625"/>
                    </a:lnTo>
                    <a:lnTo>
                      <a:pt x="15891" y="59650"/>
                    </a:lnTo>
                    <a:cubicBezTo>
                      <a:pt x="15891" y="61955"/>
                      <a:pt x="15289" y="64336"/>
                      <a:pt x="14287" y="66366"/>
                    </a:cubicBezTo>
                    <a:cubicBezTo>
                      <a:pt x="13284" y="68372"/>
                      <a:pt x="11906" y="70001"/>
                      <a:pt x="10377" y="70778"/>
                    </a:cubicBezTo>
                    <a:lnTo>
                      <a:pt x="10377" y="78146"/>
                    </a:lnTo>
                    <a:cubicBezTo>
                      <a:pt x="13259" y="76717"/>
                      <a:pt x="15841" y="73635"/>
                      <a:pt x="17720" y="69850"/>
                    </a:cubicBezTo>
                    <a:cubicBezTo>
                      <a:pt x="19600" y="66041"/>
                      <a:pt x="20778" y="61529"/>
                      <a:pt x="20778" y="57194"/>
                    </a:cubicBezTo>
                    <a:lnTo>
                      <a:pt x="20753" y="57194"/>
                    </a:lnTo>
                    <a:lnTo>
                      <a:pt x="20753" y="20151"/>
                    </a:lnTo>
                    <a:lnTo>
                      <a:pt x="25415" y="17795"/>
                    </a:lnTo>
                    <a:lnTo>
                      <a:pt x="25415" y="54838"/>
                    </a:lnTo>
                    <a:lnTo>
                      <a:pt x="25390" y="54863"/>
                    </a:lnTo>
                    <a:cubicBezTo>
                      <a:pt x="25390" y="59199"/>
                      <a:pt x="26568" y="62557"/>
                      <a:pt x="28447" y="64462"/>
                    </a:cubicBezTo>
                    <a:cubicBezTo>
                      <a:pt x="29574" y="65603"/>
                      <a:pt x="30953" y="66223"/>
                      <a:pt x="32498" y="66223"/>
                    </a:cubicBezTo>
                    <a:cubicBezTo>
                      <a:pt x="33530" y="66223"/>
                      <a:pt x="34636" y="65946"/>
                      <a:pt x="35791" y="65364"/>
                    </a:cubicBezTo>
                    <a:cubicBezTo>
                      <a:pt x="38648" y="63935"/>
                      <a:pt x="41254" y="60853"/>
                      <a:pt x="43134" y="57068"/>
                    </a:cubicBezTo>
                    <a:cubicBezTo>
                      <a:pt x="45014" y="53259"/>
                      <a:pt x="46167" y="48747"/>
                      <a:pt x="46167" y="44386"/>
                    </a:cubicBezTo>
                    <a:lnTo>
                      <a:pt x="46167" y="44386"/>
                    </a:lnTo>
                    <a:lnTo>
                      <a:pt x="41304" y="46843"/>
                    </a:lnTo>
                    <a:cubicBezTo>
                      <a:pt x="41304" y="49148"/>
                      <a:pt x="40678" y="51554"/>
                      <a:pt x="39675" y="53559"/>
                    </a:cubicBezTo>
                    <a:cubicBezTo>
                      <a:pt x="38698" y="55589"/>
                      <a:pt x="37319" y="57219"/>
                      <a:pt x="35791" y="57970"/>
                    </a:cubicBezTo>
                    <a:cubicBezTo>
                      <a:pt x="35180" y="58281"/>
                      <a:pt x="34593" y="58427"/>
                      <a:pt x="34045" y="58427"/>
                    </a:cubicBezTo>
                    <a:cubicBezTo>
                      <a:pt x="33221" y="58427"/>
                      <a:pt x="32483" y="58096"/>
                      <a:pt x="31881" y="57494"/>
                    </a:cubicBezTo>
                    <a:cubicBezTo>
                      <a:pt x="30878" y="56492"/>
                      <a:pt x="30277" y="54712"/>
                      <a:pt x="30277" y="52407"/>
                    </a:cubicBezTo>
                    <a:lnTo>
                      <a:pt x="30252" y="52407"/>
                    </a:lnTo>
                    <a:lnTo>
                      <a:pt x="30252" y="15364"/>
                    </a:lnTo>
                    <a:lnTo>
                      <a:pt x="46167" y="7344"/>
                    </a:lnTo>
                    <a:lnTo>
                      <a:pt x="46167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57"/>
              <p:cNvSpPr/>
              <p:nvPr/>
            </p:nvSpPr>
            <p:spPr>
              <a:xfrm>
                <a:off x="5070213" y="535463"/>
                <a:ext cx="1344650" cy="677350"/>
              </a:xfrm>
              <a:custGeom>
                <a:rect b="b" l="l" r="r" t="t"/>
                <a:pathLst>
                  <a:path extrusionOk="0" h="27094" w="53786">
                    <a:moveTo>
                      <a:pt x="46167" y="1"/>
                    </a:moveTo>
                    <a:lnTo>
                      <a:pt x="1" y="23259"/>
                    </a:lnTo>
                    <a:lnTo>
                      <a:pt x="7620" y="27093"/>
                    </a:lnTo>
                    <a:lnTo>
                      <a:pt x="53786" y="3835"/>
                    </a:lnTo>
                    <a:lnTo>
                      <a:pt x="46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57"/>
              <p:cNvSpPr/>
              <p:nvPr/>
            </p:nvSpPr>
            <p:spPr>
              <a:xfrm>
                <a:off x="5070213" y="1116913"/>
                <a:ext cx="190500" cy="279475"/>
              </a:xfrm>
              <a:custGeom>
                <a:rect b="b" l="l" r="r" t="t"/>
                <a:pathLst>
                  <a:path extrusionOk="0" h="11179" w="7620">
                    <a:moveTo>
                      <a:pt x="1" y="1"/>
                    </a:moveTo>
                    <a:lnTo>
                      <a:pt x="1" y="7344"/>
                    </a:lnTo>
                    <a:lnTo>
                      <a:pt x="7620" y="11179"/>
                    </a:lnTo>
                    <a:lnTo>
                      <a:pt x="7620" y="3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57"/>
              <p:cNvSpPr/>
              <p:nvPr/>
            </p:nvSpPr>
            <p:spPr>
              <a:xfrm>
                <a:off x="5329613" y="2304888"/>
                <a:ext cx="190500" cy="280100"/>
              </a:xfrm>
              <a:custGeom>
                <a:rect b="b" l="l" r="r" t="t"/>
                <a:pathLst>
                  <a:path extrusionOk="0" h="11204" w="7620">
                    <a:moveTo>
                      <a:pt x="1" y="1"/>
                    </a:moveTo>
                    <a:lnTo>
                      <a:pt x="1" y="7369"/>
                    </a:lnTo>
                    <a:lnTo>
                      <a:pt x="7620" y="11204"/>
                    </a:lnTo>
                    <a:lnTo>
                      <a:pt x="7620" y="38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57"/>
              <p:cNvSpPr/>
              <p:nvPr/>
            </p:nvSpPr>
            <p:spPr>
              <a:xfrm>
                <a:off x="6102813" y="1645113"/>
                <a:ext cx="312050" cy="157300"/>
              </a:xfrm>
              <a:custGeom>
                <a:rect b="b" l="l" r="r" t="t"/>
                <a:pathLst>
                  <a:path extrusionOk="0" h="6292" w="12482">
                    <a:moveTo>
                      <a:pt x="4863" y="1"/>
                    </a:moveTo>
                    <a:lnTo>
                      <a:pt x="0" y="2457"/>
                    </a:lnTo>
                    <a:lnTo>
                      <a:pt x="7619" y="6292"/>
                    </a:lnTo>
                    <a:lnTo>
                      <a:pt x="12482" y="3835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B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57"/>
              <p:cNvSpPr/>
              <p:nvPr/>
            </p:nvSpPr>
            <p:spPr>
              <a:xfrm>
                <a:off x="6330363" y="1811988"/>
                <a:ext cx="65700" cy="78100"/>
              </a:xfrm>
              <a:custGeom>
                <a:rect b="b" l="l" r="r" t="t"/>
                <a:pathLst>
                  <a:path extrusionOk="0" h="3124" w="2628">
                    <a:moveTo>
                      <a:pt x="1868" y="1"/>
                    </a:moveTo>
                    <a:cubicBezTo>
                      <a:pt x="1371" y="1"/>
                      <a:pt x="748" y="352"/>
                      <a:pt x="372" y="1020"/>
                    </a:cubicBezTo>
                    <a:cubicBezTo>
                      <a:pt x="1" y="1666"/>
                      <a:pt x="60" y="1890"/>
                      <a:pt x="242" y="1890"/>
                    </a:cubicBezTo>
                    <a:cubicBezTo>
                      <a:pt x="392" y="1890"/>
                      <a:pt x="626" y="1739"/>
                      <a:pt x="773" y="1546"/>
                    </a:cubicBezTo>
                    <a:lnTo>
                      <a:pt x="773" y="1546"/>
                    </a:lnTo>
                    <a:cubicBezTo>
                      <a:pt x="230" y="2730"/>
                      <a:pt x="181" y="3124"/>
                      <a:pt x="327" y="3124"/>
                    </a:cubicBezTo>
                    <a:cubicBezTo>
                      <a:pt x="517" y="3124"/>
                      <a:pt x="1040" y="2452"/>
                      <a:pt x="1224" y="1998"/>
                    </a:cubicBezTo>
                    <a:lnTo>
                      <a:pt x="1224" y="1998"/>
                    </a:lnTo>
                    <a:cubicBezTo>
                      <a:pt x="1149" y="2499"/>
                      <a:pt x="848" y="2900"/>
                      <a:pt x="923" y="2925"/>
                    </a:cubicBezTo>
                    <a:cubicBezTo>
                      <a:pt x="970" y="2942"/>
                      <a:pt x="1015" y="2949"/>
                      <a:pt x="1058" y="2949"/>
                    </a:cubicBezTo>
                    <a:cubicBezTo>
                      <a:pt x="1339" y="2949"/>
                      <a:pt x="1542" y="2618"/>
                      <a:pt x="1650" y="2248"/>
                    </a:cubicBezTo>
                    <a:cubicBezTo>
                      <a:pt x="1744" y="2308"/>
                      <a:pt x="1823" y="2333"/>
                      <a:pt x="1894" y="2333"/>
                    </a:cubicBezTo>
                    <a:cubicBezTo>
                      <a:pt x="2031" y="2333"/>
                      <a:pt x="2136" y="2239"/>
                      <a:pt x="2252" y="2123"/>
                    </a:cubicBezTo>
                    <a:cubicBezTo>
                      <a:pt x="2628" y="1697"/>
                      <a:pt x="2628" y="1321"/>
                      <a:pt x="2628" y="694"/>
                    </a:cubicBezTo>
                    <a:cubicBezTo>
                      <a:pt x="2583" y="226"/>
                      <a:pt x="2266" y="1"/>
                      <a:pt x="1868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57"/>
              <p:cNvSpPr/>
              <p:nvPr/>
            </p:nvSpPr>
            <p:spPr>
              <a:xfrm>
                <a:off x="6353438" y="1584263"/>
                <a:ext cx="90950" cy="246350"/>
              </a:xfrm>
              <a:custGeom>
                <a:rect b="b" l="l" r="r" t="t"/>
                <a:pathLst>
                  <a:path extrusionOk="0" h="9854" w="3638">
                    <a:moveTo>
                      <a:pt x="2333" y="1"/>
                    </a:moveTo>
                    <a:cubicBezTo>
                      <a:pt x="1912" y="1"/>
                      <a:pt x="1490" y="267"/>
                      <a:pt x="1304" y="856"/>
                    </a:cubicBezTo>
                    <a:cubicBezTo>
                      <a:pt x="727" y="2711"/>
                      <a:pt x="0" y="9202"/>
                      <a:pt x="602" y="9528"/>
                    </a:cubicBezTo>
                    <a:cubicBezTo>
                      <a:pt x="715" y="9766"/>
                      <a:pt x="777" y="9853"/>
                      <a:pt x="868" y="9853"/>
                    </a:cubicBezTo>
                    <a:cubicBezTo>
                      <a:pt x="959" y="9853"/>
                      <a:pt x="1078" y="9766"/>
                      <a:pt x="1304" y="9653"/>
                    </a:cubicBezTo>
                    <a:cubicBezTo>
                      <a:pt x="2131" y="9603"/>
                      <a:pt x="3083" y="3212"/>
                      <a:pt x="3409" y="1708"/>
                    </a:cubicBezTo>
                    <a:cubicBezTo>
                      <a:pt x="3638" y="641"/>
                      <a:pt x="2986" y="1"/>
                      <a:pt x="2333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57"/>
              <p:cNvSpPr/>
              <p:nvPr/>
            </p:nvSpPr>
            <p:spPr>
              <a:xfrm>
                <a:off x="6364088" y="1569013"/>
                <a:ext cx="87125" cy="146525"/>
              </a:xfrm>
              <a:custGeom>
                <a:rect b="b" l="l" r="r" t="t"/>
                <a:pathLst>
                  <a:path extrusionOk="0" h="5861" w="3485">
                    <a:moveTo>
                      <a:pt x="2125" y="0"/>
                    </a:moveTo>
                    <a:cubicBezTo>
                      <a:pt x="1419" y="0"/>
                      <a:pt x="622" y="594"/>
                      <a:pt x="376" y="1441"/>
                    </a:cubicBezTo>
                    <a:cubicBezTo>
                      <a:pt x="126" y="2694"/>
                      <a:pt x="1" y="3371"/>
                      <a:pt x="76" y="5225"/>
                    </a:cubicBezTo>
                    <a:cubicBezTo>
                      <a:pt x="523" y="5672"/>
                      <a:pt x="1706" y="5860"/>
                      <a:pt x="2278" y="5860"/>
                    </a:cubicBezTo>
                    <a:cubicBezTo>
                      <a:pt x="2347" y="5860"/>
                      <a:pt x="2408" y="5857"/>
                      <a:pt x="2457" y="5852"/>
                    </a:cubicBezTo>
                    <a:cubicBezTo>
                      <a:pt x="2858" y="4975"/>
                      <a:pt x="3484" y="2970"/>
                      <a:pt x="3334" y="1441"/>
                    </a:cubicBezTo>
                    <a:cubicBezTo>
                      <a:pt x="3243" y="414"/>
                      <a:pt x="2715" y="0"/>
                      <a:pt x="21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57"/>
              <p:cNvSpPr/>
              <p:nvPr/>
            </p:nvSpPr>
            <p:spPr>
              <a:xfrm>
                <a:off x="6237788" y="1371038"/>
                <a:ext cx="248325" cy="272600"/>
              </a:xfrm>
              <a:custGeom>
                <a:rect b="b" l="l" r="r" t="t"/>
                <a:pathLst>
                  <a:path extrusionOk="0" h="10904" w="9933">
                    <a:moveTo>
                      <a:pt x="3288" y="0"/>
                    </a:moveTo>
                    <a:cubicBezTo>
                      <a:pt x="3054" y="0"/>
                      <a:pt x="2822" y="60"/>
                      <a:pt x="2596" y="187"/>
                    </a:cubicBezTo>
                    <a:cubicBezTo>
                      <a:pt x="0" y="1632"/>
                      <a:pt x="5997" y="10904"/>
                      <a:pt x="7768" y="10904"/>
                    </a:cubicBezTo>
                    <a:cubicBezTo>
                      <a:pt x="7809" y="10904"/>
                      <a:pt x="7848" y="10899"/>
                      <a:pt x="7885" y="10889"/>
                    </a:cubicBezTo>
                    <a:cubicBezTo>
                      <a:pt x="9933" y="10004"/>
                      <a:pt x="6340" y="0"/>
                      <a:pt x="3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57"/>
              <p:cNvSpPr/>
              <p:nvPr/>
            </p:nvSpPr>
            <p:spPr>
              <a:xfrm>
                <a:off x="6080263" y="1361838"/>
                <a:ext cx="249400" cy="146550"/>
              </a:xfrm>
              <a:custGeom>
                <a:rect b="b" l="l" r="r" t="t"/>
                <a:pathLst>
                  <a:path extrusionOk="0" h="5862" w="9976">
                    <a:moveTo>
                      <a:pt x="4175" y="0"/>
                    </a:moveTo>
                    <a:cubicBezTo>
                      <a:pt x="3618" y="0"/>
                      <a:pt x="3187" y="151"/>
                      <a:pt x="2807" y="455"/>
                    </a:cubicBezTo>
                    <a:cubicBezTo>
                      <a:pt x="1754" y="981"/>
                      <a:pt x="0" y="2660"/>
                      <a:pt x="0" y="2660"/>
                    </a:cubicBezTo>
                    <a:cubicBezTo>
                      <a:pt x="0" y="2660"/>
                      <a:pt x="1700" y="5861"/>
                      <a:pt x="4416" y="5861"/>
                    </a:cubicBezTo>
                    <a:cubicBezTo>
                      <a:pt x="4594" y="5861"/>
                      <a:pt x="4776" y="5847"/>
                      <a:pt x="4963" y="5818"/>
                    </a:cubicBezTo>
                    <a:cubicBezTo>
                      <a:pt x="8020" y="5317"/>
                      <a:pt x="9975" y="2585"/>
                      <a:pt x="9975" y="2585"/>
                    </a:cubicBezTo>
                    <a:cubicBezTo>
                      <a:pt x="9975" y="2585"/>
                      <a:pt x="7970" y="1006"/>
                      <a:pt x="6241" y="429"/>
                    </a:cubicBezTo>
                    <a:cubicBezTo>
                      <a:pt x="5385" y="144"/>
                      <a:pt x="4720" y="0"/>
                      <a:pt x="4175" y="0"/>
                    </a:cubicBez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57"/>
              <p:cNvSpPr/>
              <p:nvPr/>
            </p:nvSpPr>
            <p:spPr>
              <a:xfrm>
                <a:off x="6150438" y="1257913"/>
                <a:ext cx="85850" cy="118425"/>
              </a:xfrm>
              <a:custGeom>
                <a:rect b="b" l="l" r="r" t="t"/>
                <a:pathLst>
                  <a:path extrusionOk="0" h="4737" w="3434">
                    <a:moveTo>
                      <a:pt x="0" y="0"/>
                    </a:moveTo>
                    <a:lnTo>
                      <a:pt x="0" y="4737"/>
                    </a:lnTo>
                    <a:lnTo>
                      <a:pt x="3434" y="4737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57"/>
              <p:cNvSpPr/>
              <p:nvPr/>
            </p:nvSpPr>
            <p:spPr>
              <a:xfrm>
                <a:off x="6126613" y="1909813"/>
                <a:ext cx="177975" cy="576850"/>
              </a:xfrm>
              <a:custGeom>
                <a:rect b="b" l="l" r="r" t="t"/>
                <a:pathLst>
                  <a:path extrusionOk="0" h="23074" w="7119">
                    <a:moveTo>
                      <a:pt x="5794" y="1"/>
                    </a:moveTo>
                    <a:cubicBezTo>
                      <a:pt x="4685" y="1"/>
                      <a:pt x="3255" y="1271"/>
                      <a:pt x="3058" y="3548"/>
                    </a:cubicBezTo>
                    <a:cubicBezTo>
                      <a:pt x="3058" y="5679"/>
                      <a:pt x="3284" y="10165"/>
                      <a:pt x="3384" y="12395"/>
                    </a:cubicBezTo>
                    <a:cubicBezTo>
                      <a:pt x="3510" y="14651"/>
                      <a:pt x="3936" y="18862"/>
                      <a:pt x="2733" y="20365"/>
                    </a:cubicBezTo>
                    <a:cubicBezTo>
                      <a:pt x="1605" y="21744"/>
                      <a:pt x="1003" y="21619"/>
                      <a:pt x="602" y="21769"/>
                    </a:cubicBezTo>
                    <a:cubicBezTo>
                      <a:pt x="226" y="21919"/>
                      <a:pt x="1" y="22822"/>
                      <a:pt x="1429" y="23022"/>
                    </a:cubicBezTo>
                    <a:cubicBezTo>
                      <a:pt x="1712" y="23057"/>
                      <a:pt x="1959" y="23074"/>
                      <a:pt x="2180" y="23074"/>
                    </a:cubicBezTo>
                    <a:cubicBezTo>
                      <a:pt x="3076" y="23074"/>
                      <a:pt x="3538" y="22793"/>
                      <a:pt x="4161" y="22270"/>
                    </a:cubicBezTo>
                    <a:cubicBezTo>
                      <a:pt x="4913" y="21619"/>
                      <a:pt x="6191" y="22120"/>
                      <a:pt x="6417" y="20942"/>
                    </a:cubicBezTo>
                    <a:cubicBezTo>
                      <a:pt x="6642" y="19764"/>
                      <a:pt x="5765" y="20040"/>
                      <a:pt x="5966" y="17759"/>
                    </a:cubicBezTo>
                    <a:cubicBezTo>
                      <a:pt x="6166" y="15503"/>
                      <a:pt x="6943" y="13749"/>
                      <a:pt x="6417" y="11543"/>
                    </a:cubicBezTo>
                    <a:cubicBezTo>
                      <a:pt x="5891" y="9338"/>
                      <a:pt x="7119" y="4726"/>
                      <a:pt x="7119" y="1744"/>
                    </a:cubicBezTo>
                    <a:cubicBezTo>
                      <a:pt x="7119" y="556"/>
                      <a:pt x="6527" y="1"/>
                      <a:pt x="5794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57"/>
              <p:cNvSpPr/>
              <p:nvPr/>
            </p:nvSpPr>
            <p:spPr>
              <a:xfrm>
                <a:off x="6237463" y="2425663"/>
                <a:ext cx="48700" cy="71450"/>
              </a:xfrm>
              <a:custGeom>
                <a:rect b="b" l="l" r="r" t="t"/>
                <a:pathLst>
                  <a:path extrusionOk="0" h="2858" w="1948">
                    <a:moveTo>
                      <a:pt x="1533" y="0"/>
                    </a:moveTo>
                    <a:cubicBezTo>
                      <a:pt x="957" y="0"/>
                      <a:pt x="0" y="573"/>
                      <a:pt x="354" y="909"/>
                    </a:cubicBezTo>
                    <a:cubicBezTo>
                      <a:pt x="930" y="1511"/>
                      <a:pt x="680" y="2062"/>
                      <a:pt x="654" y="2689"/>
                    </a:cubicBezTo>
                    <a:cubicBezTo>
                      <a:pt x="654" y="2802"/>
                      <a:pt x="817" y="2858"/>
                      <a:pt x="983" y="2858"/>
                    </a:cubicBezTo>
                    <a:cubicBezTo>
                      <a:pt x="1149" y="2858"/>
                      <a:pt x="1319" y="2802"/>
                      <a:pt x="1331" y="2689"/>
                    </a:cubicBezTo>
                    <a:cubicBezTo>
                      <a:pt x="1381" y="1761"/>
                      <a:pt x="1532" y="1260"/>
                      <a:pt x="1933" y="358"/>
                    </a:cubicBezTo>
                    <a:cubicBezTo>
                      <a:pt x="1947" y="100"/>
                      <a:pt x="1773" y="0"/>
                      <a:pt x="1533" y="0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57"/>
              <p:cNvSpPr/>
              <p:nvPr/>
            </p:nvSpPr>
            <p:spPr>
              <a:xfrm>
                <a:off x="6126613" y="2405138"/>
                <a:ext cx="162950" cy="81525"/>
              </a:xfrm>
              <a:custGeom>
                <a:rect b="b" l="l" r="r" t="t"/>
                <a:pathLst>
                  <a:path extrusionOk="0" h="3261" w="6518">
                    <a:moveTo>
                      <a:pt x="6216" y="1"/>
                    </a:moveTo>
                    <a:cubicBezTo>
                      <a:pt x="5840" y="853"/>
                      <a:pt x="4136" y="1455"/>
                      <a:pt x="3359" y="1906"/>
                    </a:cubicBezTo>
                    <a:cubicBezTo>
                      <a:pt x="3098" y="2049"/>
                      <a:pt x="2849" y="2110"/>
                      <a:pt x="2623" y="2110"/>
                    </a:cubicBezTo>
                    <a:cubicBezTo>
                      <a:pt x="2176" y="2110"/>
                      <a:pt x="1821" y="1871"/>
                      <a:pt x="1655" y="1555"/>
                    </a:cubicBezTo>
                    <a:cubicBezTo>
                      <a:pt x="1204" y="1780"/>
                      <a:pt x="1028" y="1831"/>
                      <a:pt x="627" y="1956"/>
                    </a:cubicBezTo>
                    <a:cubicBezTo>
                      <a:pt x="201" y="2056"/>
                      <a:pt x="1" y="3009"/>
                      <a:pt x="1429" y="3209"/>
                    </a:cubicBezTo>
                    <a:cubicBezTo>
                      <a:pt x="1712" y="3244"/>
                      <a:pt x="1959" y="3261"/>
                      <a:pt x="2180" y="3261"/>
                    </a:cubicBezTo>
                    <a:cubicBezTo>
                      <a:pt x="3076" y="3261"/>
                      <a:pt x="3538" y="2980"/>
                      <a:pt x="4161" y="2457"/>
                    </a:cubicBezTo>
                    <a:cubicBezTo>
                      <a:pt x="4913" y="1806"/>
                      <a:pt x="6191" y="2307"/>
                      <a:pt x="6417" y="1129"/>
                    </a:cubicBezTo>
                    <a:cubicBezTo>
                      <a:pt x="6517" y="552"/>
                      <a:pt x="6392" y="327"/>
                      <a:pt x="6216" y="1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57"/>
              <p:cNvSpPr/>
              <p:nvPr/>
            </p:nvSpPr>
            <p:spPr>
              <a:xfrm>
                <a:off x="6118913" y="2460988"/>
                <a:ext cx="48450" cy="72025"/>
              </a:xfrm>
              <a:custGeom>
                <a:rect b="b" l="l" r="r" t="t"/>
                <a:pathLst>
                  <a:path extrusionOk="0" h="2881" w="1938">
                    <a:moveTo>
                      <a:pt x="1538" y="1"/>
                    </a:moveTo>
                    <a:cubicBezTo>
                      <a:pt x="960" y="1"/>
                      <a:pt x="1" y="610"/>
                      <a:pt x="359" y="950"/>
                    </a:cubicBezTo>
                    <a:cubicBezTo>
                      <a:pt x="985" y="1526"/>
                      <a:pt x="735" y="2078"/>
                      <a:pt x="735" y="2704"/>
                    </a:cubicBezTo>
                    <a:cubicBezTo>
                      <a:pt x="735" y="2823"/>
                      <a:pt x="882" y="2880"/>
                      <a:pt x="1036" y="2880"/>
                    </a:cubicBezTo>
                    <a:cubicBezTo>
                      <a:pt x="1207" y="2880"/>
                      <a:pt x="1386" y="2811"/>
                      <a:pt x="1386" y="2679"/>
                    </a:cubicBezTo>
                    <a:cubicBezTo>
                      <a:pt x="1412" y="1752"/>
                      <a:pt x="1562" y="1251"/>
                      <a:pt x="1938" y="348"/>
                    </a:cubicBezTo>
                    <a:cubicBezTo>
                      <a:pt x="1938" y="98"/>
                      <a:pt x="1768" y="1"/>
                      <a:pt x="1538" y="1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57"/>
              <p:cNvSpPr/>
              <p:nvPr/>
            </p:nvSpPr>
            <p:spPr>
              <a:xfrm>
                <a:off x="6011963" y="1957163"/>
                <a:ext cx="191125" cy="572975"/>
              </a:xfrm>
              <a:custGeom>
                <a:rect b="b" l="l" r="r" t="t"/>
                <a:pathLst>
                  <a:path extrusionOk="0" h="22919" w="7645">
                    <a:moveTo>
                      <a:pt x="6037" y="0"/>
                    </a:moveTo>
                    <a:cubicBezTo>
                      <a:pt x="4787" y="0"/>
                      <a:pt x="3235" y="1185"/>
                      <a:pt x="3058" y="3409"/>
                    </a:cubicBezTo>
                    <a:cubicBezTo>
                      <a:pt x="3058" y="5514"/>
                      <a:pt x="3283" y="10000"/>
                      <a:pt x="3384" y="12256"/>
                    </a:cubicBezTo>
                    <a:cubicBezTo>
                      <a:pt x="3484" y="14486"/>
                      <a:pt x="3935" y="18722"/>
                      <a:pt x="2707" y="20201"/>
                    </a:cubicBezTo>
                    <a:cubicBezTo>
                      <a:pt x="1604" y="21579"/>
                      <a:pt x="1003" y="21479"/>
                      <a:pt x="602" y="21629"/>
                    </a:cubicBezTo>
                    <a:cubicBezTo>
                      <a:pt x="226" y="21780"/>
                      <a:pt x="0" y="22657"/>
                      <a:pt x="1429" y="22857"/>
                    </a:cubicBezTo>
                    <a:cubicBezTo>
                      <a:pt x="1724" y="22899"/>
                      <a:pt x="1980" y="22919"/>
                      <a:pt x="2208" y="22919"/>
                    </a:cubicBezTo>
                    <a:cubicBezTo>
                      <a:pt x="3084" y="22919"/>
                      <a:pt x="3539" y="22623"/>
                      <a:pt x="4136" y="22105"/>
                    </a:cubicBezTo>
                    <a:cubicBezTo>
                      <a:pt x="4913" y="21479"/>
                      <a:pt x="6191" y="21955"/>
                      <a:pt x="6416" y="20777"/>
                    </a:cubicBezTo>
                    <a:cubicBezTo>
                      <a:pt x="6642" y="19599"/>
                      <a:pt x="5765" y="19875"/>
                      <a:pt x="5965" y="17619"/>
                    </a:cubicBezTo>
                    <a:cubicBezTo>
                      <a:pt x="6141" y="15339"/>
                      <a:pt x="6918" y="13609"/>
                      <a:pt x="6416" y="11404"/>
                    </a:cubicBezTo>
                    <a:cubicBezTo>
                      <a:pt x="5890" y="9198"/>
                      <a:pt x="7644" y="4787"/>
                      <a:pt x="7644" y="1805"/>
                    </a:cubicBezTo>
                    <a:cubicBezTo>
                      <a:pt x="7644" y="585"/>
                      <a:pt x="6915" y="0"/>
                      <a:pt x="6037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57"/>
              <p:cNvSpPr/>
              <p:nvPr/>
            </p:nvSpPr>
            <p:spPr>
              <a:xfrm>
                <a:off x="6011963" y="2448388"/>
                <a:ext cx="162925" cy="81750"/>
              </a:xfrm>
              <a:custGeom>
                <a:rect b="b" l="l" r="r" t="t"/>
                <a:pathLst>
                  <a:path extrusionOk="0" h="3270" w="6517">
                    <a:moveTo>
                      <a:pt x="6216" y="0"/>
                    </a:moveTo>
                    <a:cubicBezTo>
                      <a:pt x="5840" y="878"/>
                      <a:pt x="4136" y="1479"/>
                      <a:pt x="3359" y="1905"/>
                    </a:cubicBezTo>
                    <a:cubicBezTo>
                      <a:pt x="3090" y="2053"/>
                      <a:pt x="2832" y="2116"/>
                      <a:pt x="2601" y="2116"/>
                    </a:cubicBezTo>
                    <a:cubicBezTo>
                      <a:pt x="2164" y="2116"/>
                      <a:pt x="1818" y="1890"/>
                      <a:pt x="1654" y="1579"/>
                    </a:cubicBezTo>
                    <a:cubicBezTo>
                      <a:pt x="1203" y="1805"/>
                      <a:pt x="1028" y="1855"/>
                      <a:pt x="627" y="1955"/>
                    </a:cubicBezTo>
                    <a:cubicBezTo>
                      <a:pt x="201" y="2081"/>
                      <a:pt x="0" y="3008"/>
                      <a:pt x="1429" y="3208"/>
                    </a:cubicBezTo>
                    <a:cubicBezTo>
                      <a:pt x="1724" y="3250"/>
                      <a:pt x="1980" y="3270"/>
                      <a:pt x="2208" y="3270"/>
                    </a:cubicBezTo>
                    <a:cubicBezTo>
                      <a:pt x="3084" y="3270"/>
                      <a:pt x="3539" y="2974"/>
                      <a:pt x="4136" y="2456"/>
                    </a:cubicBezTo>
                    <a:cubicBezTo>
                      <a:pt x="4913" y="1830"/>
                      <a:pt x="6191" y="2306"/>
                      <a:pt x="6416" y="1128"/>
                    </a:cubicBezTo>
                    <a:cubicBezTo>
                      <a:pt x="6517" y="577"/>
                      <a:pt x="6366" y="351"/>
                      <a:pt x="6216" y="0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7"/>
              <p:cNvSpPr/>
              <p:nvPr/>
            </p:nvSpPr>
            <p:spPr>
              <a:xfrm>
                <a:off x="6052063" y="1659388"/>
                <a:ext cx="302650" cy="526900"/>
              </a:xfrm>
              <a:custGeom>
                <a:rect b="b" l="l" r="r" t="t"/>
                <a:pathLst>
                  <a:path extrusionOk="0" h="21076" w="12106">
                    <a:moveTo>
                      <a:pt x="7809" y="0"/>
                    </a:moveTo>
                    <a:cubicBezTo>
                      <a:pt x="5456" y="0"/>
                      <a:pt x="2451" y="504"/>
                      <a:pt x="1679" y="2538"/>
                    </a:cubicBezTo>
                    <a:cubicBezTo>
                      <a:pt x="1028" y="5019"/>
                      <a:pt x="0" y="12162"/>
                      <a:pt x="852" y="20006"/>
                    </a:cubicBezTo>
                    <a:cubicBezTo>
                      <a:pt x="2258" y="20691"/>
                      <a:pt x="4103" y="21076"/>
                      <a:pt x="5871" y="21076"/>
                    </a:cubicBezTo>
                    <a:cubicBezTo>
                      <a:pt x="7855" y="21076"/>
                      <a:pt x="9742" y="20592"/>
                      <a:pt x="10802" y="19505"/>
                    </a:cubicBezTo>
                    <a:cubicBezTo>
                      <a:pt x="11705" y="14041"/>
                      <a:pt x="10451" y="9981"/>
                      <a:pt x="11454" y="7625"/>
                    </a:cubicBezTo>
                    <a:cubicBezTo>
                      <a:pt x="12106" y="6071"/>
                      <a:pt x="11629" y="2487"/>
                      <a:pt x="10802" y="382"/>
                    </a:cubicBezTo>
                    <a:cubicBezTo>
                      <a:pt x="10741" y="239"/>
                      <a:pt x="9429" y="0"/>
                      <a:pt x="78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57"/>
              <p:cNvSpPr/>
              <p:nvPr/>
            </p:nvSpPr>
            <p:spPr>
              <a:xfrm>
                <a:off x="6065838" y="1366838"/>
                <a:ext cx="323775" cy="370750"/>
              </a:xfrm>
              <a:custGeom>
                <a:rect b="b" l="l" r="r" t="t"/>
                <a:pathLst>
                  <a:path extrusionOk="0" h="14830" w="12951">
                    <a:moveTo>
                      <a:pt x="9591" y="0"/>
                    </a:moveTo>
                    <a:cubicBezTo>
                      <a:pt x="9354" y="0"/>
                      <a:pt x="9090" y="18"/>
                      <a:pt x="8798" y="54"/>
                    </a:cubicBezTo>
                    <a:cubicBezTo>
                      <a:pt x="8555" y="643"/>
                      <a:pt x="6542" y="1028"/>
                      <a:pt x="4435" y="1028"/>
                    </a:cubicBezTo>
                    <a:cubicBezTo>
                      <a:pt x="3494" y="1028"/>
                      <a:pt x="2534" y="951"/>
                      <a:pt x="1705" y="781"/>
                    </a:cubicBezTo>
                    <a:cubicBezTo>
                      <a:pt x="1" y="2059"/>
                      <a:pt x="627" y="2861"/>
                      <a:pt x="352" y="5844"/>
                    </a:cubicBezTo>
                    <a:cubicBezTo>
                      <a:pt x="151" y="8375"/>
                      <a:pt x="2407" y="10355"/>
                      <a:pt x="702" y="14415"/>
                    </a:cubicBezTo>
                    <a:cubicBezTo>
                      <a:pt x="1452" y="14695"/>
                      <a:pt x="2769" y="14829"/>
                      <a:pt x="4231" y="14829"/>
                    </a:cubicBezTo>
                    <a:cubicBezTo>
                      <a:pt x="7215" y="14829"/>
                      <a:pt x="10807" y="14271"/>
                      <a:pt x="11429" y="13262"/>
                    </a:cubicBezTo>
                    <a:cubicBezTo>
                      <a:pt x="10251" y="12084"/>
                      <a:pt x="9850" y="7974"/>
                      <a:pt x="10527" y="5267"/>
                    </a:cubicBezTo>
                    <a:cubicBezTo>
                      <a:pt x="10995" y="3465"/>
                      <a:pt x="12950" y="0"/>
                      <a:pt x="9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7"/>
              <p:cNvSpPr/>
              <p:nvPr/>
            </p:nvSpPr>
            <p:spPr>
              <a:xfrm>
                <a:off x="6061463" y="1067013"/>
                <a:ext cx="261925" cy="244075"/>
              </a:xfrm>
              <a:custGeom>
                <a:rect b="b" l="l" r="r" t="t"/>
                <a:pathLst>
                  <a:path extrusionOk="0" h="9763" w="10477">
                    <a:moveTo>
                      <a:pt x="5885" y="0"/>
                    </a:moveTo>
                    <a:cubicBezTo>
                      <a:pt x="3828" y="0"/>
                      <a:pt x="1743" y="1540"/>
                      <a:pt x="953" y="3826"/>
                    </a:cubicBezTo>
                    <a:cubicBezTo>
                      <a:pt x="0" y="6508"/>
                      <a:pt x="326" y="8964"/>
                      <a:pt x="2682" y="9616"/>
                    </a:cubicBezTo>
                    <a:cubicBezTo>
                      <a:pt x="3057" y="9715"/>
                      <a:pt x="3460" y="9762"/>
                      <a:pt x="3876" y="9762"/>
                    </a:cubicBezTo>
                    <a:cubicBezTo>
                      <a:pt x="6104" y="9762"/>
                      <a:pt x="8722" y="8396"/>
                      <a:pt x="9524" y="6157"/>
                    </a:cubicBezTo>
                    <a:cubicBezTo>
                      <a:pt x="10476" y="3476"/>
                      <a:pt x="9324" y="769"/>
                      <a:pt x="6943" y="142"/>
                    </a:cubicBezTo>
                    <a:cubicBezTo>
                      <a:pt x="6596" y="46"/>
                      <a:pt x="6241" y="0"/>
                      <a:pt x="5885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7"/>
              <p:cNvSpPr/>
              <p:nvPr/>
            </p:nvSpPr>
            <p:spPr>
              <a:xfrm>
                <a:off x="5733138" y="1278113"/>
                <a:ext cx="215950" cy="174425"/>
              </a:xfrm>
              <a:custGeom>
                <a:rect b="b" l="l" r="r" t="t"/>
                <a:pathLst>
                  <a:path extrusionOk="0" h="6977" w="8638">
                    <a:moveTo>
                      <a:pt x="942" y="0"/>
                    </a:moveTo>
                    <a:cubicBezTo>
                      <a:pt x="906" y="0"/>
                      <a:pt x="876" y="6"/>
                      <a:pt x="852" y="19"/>
                    </a:cubicBezTo>
                    <a:cubicBezTo>
                      <a:pt x="796" y="16"/>
                      <a:pt x="747" y="15"/>
                      <a:pt x="705" y="15"/>
                    </a:cubicBezTo>
                    <a:cubicBezTo>
                      <a:pt x="346" y="15"/>
                      <a:pt x="421" y="123"/>
                      <a:pt x="376" y="570"/>
                    </a:cubicBezTo>
                    <a:cubicBezTo>
                      <a:pt x="0" y="1322"/>
                      <a:pt x="4963" y="5433"/>
                      <a:pt x="6066" y="6485"/>
                    </a:cubicBezTo>
                    <a:cubicBezTo>
                      <a:pt x="6427" y="6833"/>
                      <a:pt x="6809" y="6976"/>
                      <a:pt x="7148" y="6976"/>
                    </a:cubicBezTo>
                    <a:cubicBezTo>
                      <a:pt x="8033" y="6976"/>
                      <a:pt x="8637" y="6008"/>
                      <a:pt x="7895" y="5157"/>
                    </a:cubicBezTo>
                    <a:cubicBezTo>
                      <a:pt x="6666" y="3760"/>
                      <a:pt x="1848" y="0"/>
                      <a:pt x="942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57"/>
              <p:cNvSpPr/>
              <p:nvPr/>
            </p:nvSpPr>
            <p:spPr>
              <a:xfrm>
                <a:off x="5816463" y="1340613"/>
                <a:ext cx="143325" cy="125175"/>
              </a:xfrm>
              <a:custGeom>
                <a:rect b="b" l="l" r="r" t="t"/>
                <a:pathLst>
                  <a:path extrusionOk="0" h="5007" w="5733">
                    <a:moveTo>
                      <a:pt x="1755" y="0"/>
                    </a:moveTo>
                    <a:cubicBezTo>
                      <a:pt x="1078" y="176"/>
                      <a:pt x="176" y="1304"/>
                      <a:pt x="1" y="1705"/>
                    </a:cubicBezTo>
                    <a:cubicBezTo>
                      <a:pt x="527" y="2507"/>
                      <a:pt x="1905" y="4086"/>
                      <a:pt x="3309" y="4762"/>
                    </a:cubicBezTo>
                    <a:cubicBezTo>
                      <a:pt x="3653" y="4932"/>
                      <a:pt x="3956" y="5006"/>
                      <a:pt x="4216" y="5006"/>
                    </a:cubicBezTo>
                    <a:cubicBezTo>
                      <a:pt x="5487" y="5006"/>
                      <a:pt x="5733" y="3230"/>
                      <a:pt x="4838" y="2231"/>
                    </a:cubicBezTo>
                    <a:cubicBezTo>
                      <a:pt x="3910" y="1354"/>
                      <a:pt x="3384" y="928"/>
                      <a:pt x="1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57"/>
              <p:cNvSpPr/>
              <p:nvPr/>
            </p:nvSpPr>
            <p:spPr>
              <a:xfrm>
                <a:off x="5868138" y="1383088"/>
                <a:ext cx="299025" cy="101550"/>
              </a:xfrm>
              <a:custGeom>
                <a:rect b="b" l="l" r="r" t="t"/>
                <a:pathLst>
                  <a:path extrusionOk="0" h="4062" w="11961">
                    <a:moveTo>
                      <a:pt x="7626" y="0"/>
                    </a:moveTo>
                    <a:cubicBezTo>
                      <a:pt x="4382" y="0"/>
                      <a:pt x="440" y="905"/>
                      <a:pt x="164" y="1835"/>
                    </a:cubicBezTo>
                    <a:cubicBezTo>
                      <a:pt x="1" y="3130"/>
                      <a:pt x="3455" y="4062"/>
                      <a:pt x="6660" y="4062"/>
                    </a:cubicBezTo>
                    <a:cubicBezTo>
                      <a:pt x="9348" y="4062"/>
                      <a:pt x="11862" y="3406"/>
                      <a:pt x="11919" y="1760"/>
                    </a:cubicBezTo>
                    <a:cubicBezTo>
                      <a:pt x="11961" y="475"/>
                      <a:pt x="9977" y="0"/>
                      <a:pt x="7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57"/>
              <p:cNvSpPr/>
              <p:nvPr/>
            </p:nvSpPr>
            <p:spPr>
              <a:xfrm>
                <a:off x="6051438" y="1056038"/>
                <a:ext cx="328975" cy="472125"/>
              </a:xfrm>
              <a:custGeom>
                <a:rect b="b" l="l" r="r" t="t"/>
                <a:pathLst>
                  <a:path extrusionOk="0" h="18885" w="13159">
                    <a:moveTo>
                      <a:pt x="5885" y="1"/>
                    </a:moveTo>
                    <a:cubicBezTo>
                      <a:pt x="5153" y="1"/>
                      <a:pt x="4434" y="158"/>
                      <a:pt x="3810" y="481"/>
                    </a:cubicBezTo>
                    <a:cubicBezTo>
                      <a:pt x="978" y="832"/>
                      <a:pt x="226" y="3188"/>
                      <a:pt x="0" y="5343"/>
                    </a:cubicBezTo>
                    <a:cubicBezTo>
                      <a:pt x="1404" y="6471"/>
                      <a:pt x="3384" y="6245"/>
                      <a:pt x="3559" y="6722"/>
                    </a:cubicBezTo>
                    <a:cubicBezTo>
                      <a:pt x="4486" y="9403"/>
                      <a:pt x="3334" y="14641"/>
                      <a:pt x="2055" y="17047"/>
                    </a:cubicBezTo>
                    <a:cubicBezTo>
                      <a:pt x="2908" y="18211"/>
                      <a:pt x="4765" y="18884"/>
                      <a:pt x="6753" y="18884"/>
                    </a:cubicBezTo>
                    <a:cubicBezTo>
                      <a:pt x="9263" y="18884"/>
                      <a:pt x="11983" y="17810"/>
                      <a:pt x="13158" y="15293"/>
                    </a:cubicBezTo>
                    <a:cubicBezTo>
                      <a:pt x="12131" y="13965"/>
                      <a:pt x="10702" y="3664"/>
                      <a:pt x="10451" y="3012"/>
                    </a:cubicBezTo>
                    <a:cubicBezTo>
                      <a:pt x="9748" y="1045"/>
                      <a:pt x="7770" y="1"/>
                      <a:pt x="58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57"/>
              <p:cNvSpPr/>
              <p:nvPr/>
            </p:nvSpPr>
            <p:spPr>
              <a:xfrm>
                <a:off x="5674513" y="1208713"/>
                <a:ext cx="102475" cy="96775"/>
              </a:xfrm>
              <a:custGeom>
                <a:rect b="b" l="l" r="r" t="t"/>
                <a:pathLst>
                  <a:path extrusionOk="0" h="3871" w="4099">
                    <a:moveTo>
                      <a:pt x="1373" y="0"/>
                    </a:moveTo>
                    <a:cubicBezTo>
                      <a:pt x="1095" y="0"/>
                      <a:pt x="1228" y="592"/>
                      <a:pt x="1769" y="1241"/>
                    </a:cubicBezTo>
                    <a:cubicBezTo>
                      <a:pt x="1197" y="751"/>
                      <a:pt x="792" y="523"/>
                      <a:pt x="595" y="523"/>
                    </a:cubicBezTo>
                    <a:cubicBezTo>
                      <a:pt x="309" y="523"/>
                      <a:pt x="465" y="1006"/>
                      <a:pt x="1192" y="1868"/>
                    </a:cubicBezTo>
                    <a:cubicBezTo>
                      <a:pt x="749" y="1502"/>
                      <a:pt x="374" y="1293"/>
                      <a:pt x="209" y="1293"/>
                    </a:cubicBezTo>
                    <a:cubicBezTo>
                      <a:pt x="1" y="1293"/>
                      <a:pt x="126" y="1625"/>
                      <a:pt x="867" y="2394"/>
                    </a:cubicBezTo>
                    <a:cubicBezTo>
                      <a:pt x="1728" y="3315"/>
                      <a:pt x="2737" y="3870"/>
                      <a:pt x="3323" y="3870"/>
                    </a:cubicBezTo>
                    <a:cubicBezTo>
                      <a:pt x="3965" y="3870"/>
                      <a:pt x="4099" y="3203"/>
                      <a:pt x="2972" y="1617"/>
                    </a:cubicBezTo>
                    <a:cubicBezTo>
                      <a:pt x="2142" y="430"/>
                      <a:pt x="1609" y="0"/>
                      <a:pt x="1373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57"/>
              <p:cNvSpPr/>
              <p:nvPr/>
            </p:nvSpPr>
            <p:spPr>
              <a:xfrm>
                <a:off x="5744413" y="1223438"/>
                <a:ext cx="18200" cy="48900"/>
              </a:xfrm>
              <a:custGeom>
                <a:rect b="b" l="l" r="r" t="t"/>
                <a:pathLst>
                  <a:path extrusionOk="0" h="1956" w="728">
                    <a:moveTo>
                      <a:pt x="226" y="1"/>
                    </a:moveTo>
                    <a:cubicBezTo>
                      <a:pt x="76" y="1"/>
                      <a:pt x="0" y="803"/>
                      <a:pt x="51" y="1204"/>
                    </a:cubicBezTo>
                    <a:cubicBezTo>
                      <a:pt x="126" y="1630"/>
                      <a:pt x="326" y="1955"/>
                      <a:pt x="477" y="1955"/>
                    </a:cubicBezTo>
                    <a:cubicBezTo>
                      <a:pt x="652" y="1930"/>
                      <a:pt x="727" y="1605"/>
                      <a:pt x="652" y="1204"/>
                    </a:cubicBezTo>
                    <a:cubicBezTo>
                      <a:pt x="577" y="778"/>
                      <a:pt x="401" y="1"/>
                      <a:pt x="226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57"/>
              <p:cNvSpPr/>
              <p:nvPr/>
            </p:nvSpPr>
            <p:spPr>
              <a:xfrm>
                <a:off x="6123488" y="1205863"/>
                <a:ext cx="35100" cy="48950"/>
              </a:xfrm>
              <a:custGeom>
                <a:rect b="b" l="l" r="r" t="t"/>
                <a:pathLst>
                  <a:path extrusionOk="0" h="1958" w="1404">
                    <a:moveTo>
                      <a:pt x="723" y="1"/>
                    </a:moveTo>
                    <a:cubicBezTo>
                      <a:pt x="383" y="1"/>
                      <a:pt x="74" y="418"/>
                      <a:pt x="25" y="929"/>
                    </a:cubicBezTo>
                    <a:cubicBezTo>
                      <a:pt x="0" y="1481"/>
                      <a:pt x="276" y="1932"/>
                      <a:pt x="627" y="1957"/>
                    </a:cubicBezTo>
                    <a:cubicBezTo>
                      <a:pt x="638" y="1957"/>
                      <a:pt x="648" y="1958"/>
                      <a:pt x="659" y="1958"/>
                    </a:cubicBezTo>
                    <a:cubicBezTo>
                      <a:pt x="1021" y="1958"/>
                      <a:pt x="1329" y="1540"/>
                      <a:pt x="1354" y="1004"/>
                    </a:cubicBezTo>
                    <a:cubicBezTo>
                      <a:pt x="1404" y="478"/>
                      <a:pt x="1128" y="27"/>
                      <a:pt x="752" y="2"/>
                    </a:cubicBezTo>
                    <a:cubicBezTo>
                      <a:pt x="742" y="1"/>
                      <a:pt x="733" y="1"/>
                      <a:pt x="723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3" name="Google Shape;1543;p57"/>
          <p:cNvSpPr txBox="1"/>
          <p:nvPr>
            <p:ph type="title"/>
          </p:nvPr>
        </p:nvSpPr>
        <p:spPr>
          <a:xfrm>
            <a:off x="720000" y="618350"/>
            <a:ext cx="54162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 2.830.627.500</a:t>
            </a:r>
            <a:endParaRPr/>
          </a:p>
        </p:txBody>
      </p:sp>
      <p:sp>
        <p:nvSpPr>
          <p:cNvPr id="1544" name="Google Shape;1544;p57"/>
          <p:cNvSpPr txBox="1"/>
          <p:nvPr>
            <p:ph idx="1" type="subTitle"/>
          </p:nvPr>
        </p:nvSpPr>
        <p:spPr>
          <a:xfrm>
            <a:off x="720000" y="1424438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Revenue From 2021 to 2022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5" name="Google Shape;1545;p57"/>
          <p:cNvSpPr txBox="1"/>
          <p:nvPr>
            <p:ph idx="2" type="title"/>
          </p:nvPr>
        </p:nvSpPr>
        <p:spPr>
          <a:xfrm>
            <a:off x="720000" y="1955538"/>
            <a:ext cx="4032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1.226</a:t>
            </a:r>
            <a:endParaRPr/>
          </a:p>
        </p:txBody>
      </p:sp>
      <p:sp>
        <p:nvSpPr>
          <p:cNvPr id="1546" name="Google Shape;1546;p57"/>
          <p:cNvSpPr txBox="1"/>
          <p:nvPr>
            <p:ph idx="3" type="subTitle"/>
          </p:nvPr>
        </p:nvSpPr>
        <p:spPr>
          <a:xfrm>
            <a:off x="720000" y="2761650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Customer From 2021 to 2022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7" name="Google Shape;1547;p57"/>
          <p:cNvSpPr txBox="1"/>
          <p:nvPr>
            <p:ph idx="4" type="title"/>
          </p:nvPr>
        </p:nvSpPr>
        <p:spPr>
          <a:xfrm>
            <a:off x="720000" y="3292763"/>
            <a:ext cx="4032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3.635</a:t>
            </a:r>
            <a:endParaRPr/>
          </a:p>
        </p:txBody>
      </p:sp>
      <p:sp>
        <p:nvSpPr>
          <p:cNvPr id="1548" name="Google Shape;1548;p57"/>
          <p:cNvSpPr txBox="1"/>
          <p:nvPr>
            <p:ph idx="5" type="subTitle"/>
          </p:nvPr>
        </p:nvSpPr>
        <p:spPr>
          <a:xfrm>
            <a:off x="720000" y="4098863"/>
            <a:ext cx="43104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Registered Leads From 2021 to 2022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