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ABC0A-1044-4C3C-A072-B06B95C81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21C4A-637A-4351-86DB-1823C0FD5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714B2-98D4-402B-9966-F06B8F1F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8076F-2287-43B1-90FD-4586CCB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F70D-8110-46CA-AAAF-C23E8147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0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A1A4D-3692-45F2-A69F-8FAD2106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66C24-E33E-4BBE-8490-CD38E0AE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00196-BC93-4498-A003-FA9E214A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32E97-F667-4771-AB17-83B92B45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C471B-764B-4285-8F56-88D2E40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D9D1CD-93E9-4A16-B185-C875C85C9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F2F0B-8DEF-423A-9908-B1A326094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E0CCA-B10A-438B-A51D-D153176D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F8910-E7EF-4EFB-AFC9-A8E02607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BA7CA-96C6-47DA-8BF5-4A99F49A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9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30581-6E40-4E6E-8542-CBB7AE77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56EC4-D064-4223-9F25-5825C060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0A8E8-9944-4F88-B3CE-E3F97336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A07EA-34C0-4FBA-9097-A97E6B81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5A6CF-73A1-4B54-83EA-0400B074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9B93-E3B3-45AF-AFC0-B5DD3371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A47FB-D7DE-44C0-8A48-3B31EB0F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FF89D-B8F8-4157-A76B-057719D1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E4CE8-C4F0-4E99-98C5-38D74A4A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34B46-5603-487B-8F93-B73CD36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3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7B0D7-8A9C-4183-89E1-F7538CB1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159E3-199F-4B50-9A94-2E717288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E05734-F346-4466-8F33-9C1CC097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C794D-AB45-4B1E-9E39-10C36662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AE0B6-5636-4E3B-BEBC-7F53196B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A6596-4151-4C51-AC72-31BFD1A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24AAD-0D6C-4AEA-B18D-4AEF6176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149FF-5C07-4066-BE68-6D624CA2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B377D-34EC-4223-91FA-0F11D1821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52C7A-22C7-4812-A00A-0C50D7F4E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D3DD21-26D6-44B6-9892-C0FB35C28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9DC17-D5F7-442E-8137-A2AE1FD4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D3849-8F45-4FC3-93C1-677DE862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054A1-AFAE-4897-AC8F-9BD407C6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88862-5681-4B2C-8058-CC95F0ED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7167E1-FAD9-420E-BC5F-30569661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AD357B-20CD-4B1F-92C5-DBF62330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84AAA2-BA21-48EF-9431-3566FBDD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5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70C29E-9FBE-43EB-BD95-AC4C3C0B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B3183-616F-4054-B4A0-4CAC7D76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0B35B-9205-40D5-AB96-F9605C48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9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DC4BB-60B7-41AE-9D72-FC0DE3E2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D9CD4-16E8-4160-8DA6-FB265FF8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895902-D354-4E42-B484-E2B75E2C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2C3A2-33B5-4EE3-A46E-F28CF12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D227F-5DEB-4116-99CD-B03FF4CB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17EF6-28C7-415E-83AA-5DCCB898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7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FC40D-20F6-44FF-BA3B-58BA7271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5D722F-D179-4726-8B0F-573818C9C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D1A30-D29D-41AD-BF0B-E98ED777D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299BC-F940-4971-AF3A-9C80DA69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B9EEF-012F-496C-B95E-ED40BC83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CD599-D334-466B-B1D7-89127C2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1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439908-7866-49F4-9D67-76C5E0F8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E2612-C5C3-45D0-9C3D-A97B48FB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51DC7-ECC3-40D8-B889-721D2256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7DE8-70D4-4E6E-9ED1-E5C3DF7A831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B2845-A85F-4681-A238-FFF14E271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045F1-ED6D-4214-864E-6FED2127E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94BE-38DD-49EE-B99D-06C6842F7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0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5B857-50E7-43F6-AEC1-D3FEBBC84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6892F-B7FB-43BE-BBAB-880B703C1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Biying Wan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44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858B5-F433-4906-89EB-D2C2A29B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Stochastic Property of CRIX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2F3C0D-C742-46E3-A2EC-9796FC377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05" y="1349930"/>
            <a:ext cx="8729735" cy="5568101"/>
          </a:xfrm>
        </p:spPr>
      </p:pic>
    </p:spTree>
    <p:extLst>
      <p:ext uri="{BB962C8B-B14F-4D97-AF65-F5344CB8AC3E}">
        <p14:creationId xmlns:p14="http://schemas.microsoft.com/office/powerpoint/2010/main" val="377573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260D-8F5F-42A0-8B28-4FB121BD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Distributional Properties of CRIX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06669-E547-4BE6-95B1-2F2A9B68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hist</a:t>
            </a:r>
            <a:r>
              <a:rPr lang="en-US" altLang="zh-CN" dirty="0"/>
              <a:t>(</a:t>
            </a:r>
            <a:r>
              <a:rPr lang="en-US" altLang="zh-CN" dirty="0" err="1"/>
              <a:t>json_return$return,freq</a:t>
            </a:r>
            <a:r>
              <a:rPr lang="en-US" altLang="zh-CN" dirty="0"/>
              <a:t>=</a:t>
            </a:r>
            <a:r>
              <a:rPr lang="en-US" altLang="zh-CN" dirty="0" err="1"/>
              <a:t>FALSE,breaks</a:t>
            </a:r>
            <a:r>
              <a:rPr lang="en-US" altLang="zh-CN" dirty="0"/>
              <a:t>=12,col="red",</a:t>
            </a:r>
            <a:r>
              <a:rPr lang="en-US" altLang="zh-CN" dirty="0" err="1"/>
              <a:t>xlab</a:t>
            </a:r>
            <a:r>
              <a:rPr lang="en-US" altLang="zh-CN" dirty="0"/>
              <a:t>="</a:t>
            </a:r>
            <a:r>
              <a:rPr lang="en-US" altLang="zh-CN" dirty="0" err="1"/>
              <a:t>return",main</a:t>
            </a:r>
            <a:r>
              <a:rPr lang="en-US" altLang="zh-CN" dirty="0"/>
              <a:t>="Density Histogram")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C046F2-3CBD-4264-9BD3-ECF18227E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73" y="2783316"/>
            <a:ext cx="6401809" cy="40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8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2505-585C-4500-9794-7764AD0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Distributional Properties of CRIX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A8466-30C1-442C-A0BE-883C6339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qqnorm</a:t>
            </a:r>
            <a:r>
              <a:rPr lang="en-US" altLang="zh-CN" dirty="0"/>
              <a:t>(</a:t>
            </a:r>
            <a:r>
              <a:rPr lang="en-US" altLang="zh-CN" dirty="0" err="1"/>
              <a:t>json_return$return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4086D-1159-4B3E-9179-634FE7FF0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6" y="2267450"/>
            <a:ext cx="7197119" cy="4590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CEB0C1-9418-4969-9FBA-E928E3B8C2FD}"/>
              </a:ext>
            </a:extLst>
          </p:cNvPr>
          <p:cNvSpPr txBox="1"/>
          <p:nvPr/>
        </p:nvSpPr>
        <p:spPr>
          <a:xfrm>
            <a:off x="8414328" y="3731728"/>
            <a:ext cx="3297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CRIX returns is not normally distributed.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442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0FA4-6835-48E9-9B7F-A2EAA0B2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431E6-0E0C-4E0E-AEA5-41A496D3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install.packages</a:t>
            </a:r>
            <a:r>
              <a:rPr lang="en-US" altLang="zh-CN" dirty="0"/>
              <a:t>("digest")</a:t>
            </a:r>
          </a:p>
          <a:p>
            <a:r>
              <a:rPr lang="en-US" altLang="zh-CN" dirty="0"/>
              <a:t>library("digest")</a:t>
            </a:r>
          </a:p>
          <a:p>
            <a:r>
              <a:rPr lang="en-US" altLang="zh-CN" dirty="0"/>
              <a:t>digest("I learn a lot from this class when I am proper listening to the professor","sha256")</a:t>
            </a:r>
          </a:p>
          <a:p>
            <a:r>
              <a:rPr lang="en-US" altLang="zh-CN" dirty="0"/>
              <a:t>[1]"c16700de5a5c1961e279135f2be7dcf9c187cb6b21ac8032308c715e1ce9964c"</a:t>
            </a:r>
          </a:p>
          <a:p>
            <a:r>
              <a:rPr lang="en-US" altLang="zh-CN" dirty="0"/>
              <a:t>digest("I do not learn a lot from this class when I am absent and playing on my Iphone","sha256")</a:t>
            </a:r>
          </a:p>
          <a:p>
            <a:r>
              <a:rPr lang="en-US" altLang="zh-CN" dirty="0"/>
              <a:t>[1]"2533d529768409d1c09d50451d9125fdbaa6e5fd4efdeb45c04e3c68bcb3a63e"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33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1CD3E-F963-4FC0-8930-CBC85719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DSA (Digital Signature Algorithm)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A5DE1-BF73-461A-9BC3-D004E5D2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A </a:t>
            </a:r>
            <a:r>
              <a:rPr lang="en-US" altLang="zh-CN" b="1" dirty="0"/>
              <a:t>digital signature</a:t>
            </a:r>
            <a:r>
              <a:rPr lang="en-US" altLang="zh-CN" dirty="0"/>
              <a:t> is basically a way to ensure that an electronic document (e-mail, spreadsheet, text file, etc.) is </a:t>
            </a:r>
            <a:r>
              <a:rPr lang="en-US" altLang="zh-CN" b="1" dirty="0"/>
              <a:t>authentic</a:t>
            </a:r>
            <a:r>
              <a:rPr lang="en-US" altLang="zh-CN" dirty="0"/>
              <a:t>. Digital signatures are used to verify that a message or document was authored by a certain person, and that it was not altered or modified by anyone else. 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One of the most common digital signature mechanisms is DSA. The </a:t>
            </a:r>
            <a:r>
              <a:rPr lang="en-US" altLang="zh-CN" b="1" dirty="0"/>
              <a:t>Digital Signature Algorithm (DSA) </a:t>
            </a:r>
            <a:r>
              <a:rPr lang="en-US" altLang="zh-CN" dirty="0"/>
              <a:t>is the basis of the </a:t>
            </a:r>
            <a:r>
              <a:rPr lang="en-US" altLang="zh-CN" b="1" dirty="0"/>
              <a:t>Digital  Signature Standard (DSS)</a:t>
            </a:r>
            <a:r>
              <a:rPr lang="en-US" altLang="zh-CN" dirty="0"/>
              <a:t>, a U.S. Government document. </a:t>
            </a:r>
          </a:p>
        </p:txBody>
      </p:sp>
    </p:spTree>
    <p:extLst>
      <p:ext uri="{BB962C8B-B14F-4D97-AF65-F5344CB8AC3E}">
        <p14:creationId xmlns:p14="http://schemas.microsoft.com/office/powerpoint/2010/main" val="37891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1CD3E-F963-4FC0-8930-CBC85719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DSA (Digital Signature Algorithm)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A5DE1-BF73-461A-9BC3-D004E5D2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altLang="zh-CN" dirty="0"/>
              <a:t>DSA lets one person with a secret key “sign” a document, so that others with a matching public key can verify it must have been signed only by the holder of the secret key.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Digital signatures depend on </a:t>
            </a:r>
            <a:r>
              <a:rPr lang="en-US" altLang="zh-CN" b="1" dirty="0"/>
              <a:t>hash functions</a:t>
            </a:r>
            <a:r>
              <a:rPr lang="en-US" altLang="zh-CN" dirty="0"/>
              <a:t>, which are one-way computations done on a message. They are called “one-way” because there is no known way (without infeasible amounts of computation) to find a message with a given hash value. The result has a fixed length, which is 160 bits in the case of the Secure Hash Algorithm (SHA) used by DSA.</a:t>
            </a:r>
          </a:p>
        </p:txBody>
      </p:sp>
    </p:spTree>
    <p:extLst>
      <p:ext uri="{BB962C8B-B14F-4D97-AF65-F5344CB8AC3E}">
        <p14:creationId xmlns:p14="http://schemas.microsoft.com/office/powerpoint/2010/main" val="47234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1CD3E-F963-4FC0-8930-CBC85719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DSA (Digital Signature Algorithm)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A5DE1-BF73-461A-9BC3-D004E5D2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In practice, digital signatures are used to sign the hash values of messages, not the messages themselves. Thus it is possible to sign a message’s hash value, without even knowing the content of the message. This makes it possible to have </a:t>
            </a:r>
            <a:r>
              <a:rPr lang="en-US" altLang="zh-CN" i="1" dirty="0"/>
              <a:t>digital notaries</a:t>
            </a:r>
            <a:r>
              <a:rPr lang="en-US" altLang="zh-CN" dirty="0"/>
              <a:t>, who can verify a document existed (and was signed), without the notary knowing anything about what was in the document.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3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36C2B-207C-4AB0-B22D-44299E1F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25D95-86B4-461A-9BC2-8A3377C9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install.packages</a:t>
            </a:r>
            <a:r>
              <a:rPr lang="en-US" altLang="zh-CN" dirty="0"/>
              <a:t>("</a:t>
            </a:r>
            <a:r>
              <a:rPr lang="en-US" altLang="zh-CN" dirty="0" err="1"/>
              <a:t>rjson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library("</a:t>
            </a:r>
            <a:r>
              <a:rPr lang="en-US" altLang="zh-CN" dirty="0" err="1"/>
              <a:t>rjson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json_file3="D:/</a:t>
            </a:r>
            <a:r>
              <a:rPr lang="zh-CN" altLang="en-US" dirty="0"/>
              <a:t>研二</a:t>
            </a:r>
            <a:r>
              <a:rPr lang="en-US" altLang="zh-CN" dirty="0"/>
              <a:t>/</a:t>
            </a:r>
            <a:r>
              <a:rPr lang="zh-CN" altLang="en-US" dirty="0"/>
              <a:t>研二上</a:t>
            </a:r>
            <a:r>
              <a:rPr lang="en-US" altLang="zh-CN" dirty="0"/>
              <a:t>/</a:t>
            </a:r>
            <a:r>
              <a:rPr lang="zh-CN" altLang="en-US" dirty="0"/>
              <a:t>大数据与互联网金融</a:t>
            </a:r>
            <a:r>
              <a:rPr lang="en-US" altLang="zh-CN" dirty="0"/>
              <a:t>/HW3/</a:t>
            </a:r>
            <a:r>
              <a:rPr lang="en-US" altLang="zh-CN" dirty="0" err="1"/>
              <a:t>test.json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json_data3&lt;- </a:t>
            </a:r>
            <a:r>
              <a:rPr lang="en-US" altLang="zh-CN" dirty="0" err="1"/>
              <a:t>fromJSON</a:t>
            </a:r>
            <a:r>
              <a:rPr lang="en-US" altLang="zh-CN" dirty="0"/>
              <a:t>(paste(</a:t>
            </a:r>
            <a:r>
              <a:rPr lang="en-US" altLang="zh-CN" dirty="0" err="1"/>
              <a:t>readLines</a:t>
            </a:r>
            <a:r>
              <a:rPr lang="en-US" altLang="zh-CN" dirty="0"/>
              <a:t>(json_file3), collapse=""))</a:t>
            </a:r>
          </a:p>
          <a:p>
            <a:r>
              <a:rPr lang="en-US" altLang="zh-CN" dirty="0"/>
              <a:t>json_data3&lt;- </a:t>
            </a:r>
            <a:r>
              <a:rPr lang="en-US" altLang="zh-CN" dirty="0" err="1"/>
              <a:t>as.data.frame</a:t>
            </a:r>
            <a:r>
              <a:rPr lang="en-US" altLang="zh-CN" dirty="0"/>
              <a:t>(json_data3)</a:t>
            </a:r>
          </a:p>
          <a:p>
            <a:r>
              <a:rPr lang="en-US" altLang="zh-CN" dirty="0"/>
              <a:t>print(json_data3)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07273-25F0-4F8C-B276-1CC20EFE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46" y="5297053"/>
            <a:ext cx="6350291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0F1DC-544B-466E-B2F8-179A56D0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A4835-1D23-4EF6-B9B1-87953FC8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0"/>
            <a:ext cx="10515600" cy="52832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install.packages</a:t>
            </a:r>
            <a:r>
              <a:rPr lang="en-US" altLang="zh-CN" dirty="0"/>
              <a:t>("ggplot2")</a:t>
            </a:r>
          </a:p>
          <a:p>
            <a:r>
              <a:rPr lang="en-US" altLang="zh-CN" dirty="0" err="1"/>
              <a:t>install.packages</a:t>
            </a:r>
            <a:r>
              <a:rPr lang="en-US" altLang="zh-CN" dirty="0"/>
              <a:t>("scales")</a:t>
            </a:r>
          </a:p>
          <a:p>
            <a:r>
              <a:rPr lang="en-US" altLang="zh-CN" dirty="0"/>
              <a:t>library("</a:t>
            </a:r>
            <a:r>
              <a:rPr lang="en-US" altLang="zh-CN" dirty="0" err="1"/>
              <a:t>rjson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json_file</a:t>
            </a:r>
            <a:r>
              <a:rPr lang="en-US" altLang="zh-CN" dirty="0"/>
              <a:t>="D:/</a:t>
            </a:r>
            <a:r>
              <a:rPr lang="zh-CN" altLang="en-US" dirty="0"/>
              <a:t>研二</a:t>
            </a:r>
            <a:r>
              <a:rPr lang="en-US" altLang="zh-CN" dirty="0"/>
              <a:t>/</a:t>
            </a:r>
            <a:r>
              <a:rPr lang="zh-CN" altLang="en-US" dirty="0"/>
              <a:t>研二上</a:t>
            </a:r>
            <a:r>
              <a:rPr lang="en-US" altLang="zh-CN" dirty="0"/>
              <a:t>/</a:t>
            </a:r>
            <a:r>
              <a:rPr lang="zh-CN" altLang="en-US" dirty="0"/>
              <a:t>大数据与互联网金融</a:t>
            </a:r>
            <a:r>
              <a:rPr lang="en-US" altLang="zh-CN" dirty="0"/>
              <a:t>/HW3/</a:t>
            </a:r>
            <a:r>
              <a:rPr lang="en-US" altLang="zh-CN" dirty="0" err="1"/>
              <a:t>crix.json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json_data</a:t>
            </a:r>
            <a:r>
              <a:rPr lang="en-US" altLang="zh-CN" dirty="0"/>
              <a:t> &lt;- </a:t>
            </a:r>
            <a:r>
              <a:rPr lang="en-US" altLang="zh-CN" dirty="0" err="1"/>
              <a:t>fromJSON</a:t>
            </a:r>
            <a:r>
              <a:rPr lang="en-US" altLang="zh-CN" dirty="0"/>
              <a:t>(paste(</a:t>
            </a:r>
            <a:r>
              <a:rPr lang="en-US" altLang="zh-CN" dirty="0" err="1"/>
              <a:t>readLines</a:t>
            </a:r>
            <a:r>
              <a:rPr lang="en-US" altLang="zh-CN" dirty="0"/>
              <a:t>(</a:t>
            </a:r>
            <a:r>
              <a:rPr lang="en-US" altLang="zh-CN" dirty="0" err="1"/>
              <a:t>json_file</a:t>
            </a:r>
            <a:r>
              <a:rPr lang="en-US" altLang="zh-CN" dirty="0"/>
              <a:t>), collapse=""))</a:t>
            </a:r>
          </a:p>
          <a:p>
            <a:r>
              <a:rPr lang="en-US" altLang="zh-CN" dirty="0" err="1"/>
              <a:t>json_df</a:t>
            </a:r>
            <a:r>
              <a:rPr lang="en-US" altLang="zh-CN" dirty="0"/>
              <a:t> &lt;- </a:t>
            </a:r>
            <a:r>
              <a:rPr lang="en-US" altLang="zh-CN" dirty="0" err="1"/>
              <a:t>as.data.frame</a:t>
            </a:r>
            <a:r>
              <a:rPr lang="en-US" altLang="zh-CN" dirty="0"/>
              <a:t>(c(</a:t>
            </a:r>
            <a:r>
              <a:rPr lang="en-US" altLang="zh-CN" dirty="0" err="1"/>
              <a:t>json_data</a:t>
            </a:r>
            <a:r>
              <a:rPr lang="en-US" altLang="zh-CN" dirty="0"/>
              <a:t>[[1]][1],</a:t>
            </a:r>
            <a:r>
              <a:rPr lang="en-US" altLang="zh-CN" dirty="0" err="1"/>
              <a:t>json_data</a:t>
            </a:r>
            <a:r>
              <a:rPr lang="en-US" altLang="zh-CN" dirty="0"/>
              <a:t>[[1]][2]))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in 2:length(</a:t>
            </a:r>
            <a:r>
              <a:rPr lang="en-US" altLang="zh-CN" dirty="0" err="1"/>
              <a:t>json_data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json_df</a:t>
            </a:r>
            <a:r>
              <a:rPr lang="en-US" altLang="zh-CN" dirty="0"/>
              <a:t> &lt;- </a:t>
            </a:r>
            <a:r>
              <a:rPr lang="en-US" altLang="zh-CN" dirty="0" err="1"/>
              <a:t>rbind</a:t>
            </a:r>
            <a:r>
              <a:rPr lang="en-US" altLang="zh-CN" dirty="0"/>
              <a:t>(</a:t>
            </a:r>
            <a:r>
              <a:rPr lang="en-US" altLang="zh-CN" dirty="0" err="1"/>
              <a:t>json_df,as.data.frame</a:t>
            </a:r>
            <a:r>
              <a:rPr lang="en-US" altLang="zh-CN" dirty="0"/>
              <a:t>(c(</a:t>
            </a:r>
            <a:r>
              <a:rPr lang="en-US" altLang="zh-CN" dirty="0" err="1"/>
              <a:t>json_data</a:t>
            </a:r>
            <a:r>
              <a:rPr lang="en-US" altLang="zh-CN" dirty="0"/>
              <a:t>[[</a:t>
            </a:r>
            <a:r>
              <a:rPr lang="en-US" altLang="zh-CN" dirty="0" err="1"/>
              <a:t>i</a:t>
            </a:r>
            <a:r>
              <a:rPr lang="en-US" altLang="zh-CN" dirty="0"/>
              <a:t>]][1],</a:t>
            </a:r>
            <a:r>
              <a:rPr lang="en-US" altLang="zh-CN" dirty="0" err="1"/>
              <a:t>json_data</a:t>
            </a:r>
            <a:r>
              <a:rPr lang="en-US" altLang="zh-CN" dirty="0"/>
              <a:t>[[</a:t>
            </a:r>
            <a:r>
              <a:rPr lang="en-US" altLang="zh-CN" dirty="0" err="1"/>
              <a:t>i</a:t>
            </a:r>
            <a:r>
              <a:rPr lang="en-US" altLang="zh-CN" dirty="0"/>
              <a:t>]][2])))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 err="1"/>
              <a:t>json_df$date</a:t>
            </a:r>
            <a:r>
              <a:rPr lang="en-US" altLang="zh-CN" dirty="0"/>
              <a:t> &lt;- </a:t>
            </a:r>
            <a:r>
              <a:rPr lang="en-US" altLang="zh-CN" dirty="0" err="1"/>
              <a:t>as.POSIXct</a:t>
            </a:r>
            <a:r>
              <a:rPr lang="en-US" altLang="zh-CN" dirty="0"/>
              <a:t>(</a:t>
            </a:r>
            <a:r>
              <a:rPr lang="en-US" altLang="zh-CN" dirty="0" err="1"/>
              <a:t>json_df$date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library(ggplot2)</a:t>
            </a:r>
          </a:p>
          <a:p>
            <a:r>
              <a:rPr lang="en-US" altLang="zh-CN" dirty="0"/>
              <a:t>library(scales)</a:t>
            </a:r>
          </a:p>
          <a:p>
            <a:r>
              <a:rPr lang="en-US" altLang="zh-CN" dirty="0" err="1"/>
              <a:t>ggplot</a:t>
            </a:r>
            <a:r>
              <a:rPr lang="en-US" altLang="zh-CN" dirty="0"/>
              <a:t>(</a:t>
            </a:r>
            <a:r>
              <a:rPr lang="en-US" altLang="zh-CN" dirty="0" err="1"/>
              <a:t>json_df</a:t>
            </a:r>
            <a:r>
              <a:rPr lang="en-US" altLang="zh-CN" dirty="0"/>
              <a:t>)+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geom_line</a:t>
            </a:r>
            <a:r>
              <a:rPr lang="en-US" altLang="zh-CN" dirty="0"/>
              <a:t>(</a:t>
            </a:r>
            <a:r>
              <a:rPr lang="en-US" altLang="zh-CN" dirty="0" err="1"/>
              <a:t>aes</a:t>
            </a:r>
            <a:r>
              <a:rPr lang="en-US" altLang="zh-CN" dirty="0"/>
              <a:t>(x=</a:t>
            </a:r>
            <a:r>
              <a:rPr lang="en-US" altLang="zh-CN" dirty="0" err="1"/>
              <a:t>date,y</a:t>
            </a:r>
            <a:r>
              <a:rPr lang="en-US" altLang="zh-CN" dirty="0"/>
              <a:t>=price))+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scale_x_datetime</a:t>
            </a:r>
            <a:r>
              <a:rPr lang="en-US" altLang="zh-CN" dirty="0"/>
              <a:t>(breaks=</a:t>
            </a:r>
            <a:r>
              <a:rPr lang="en-US" altLang="zh-CN" dirty="0" err="1"/>
              <a:t>date_breaks</a:t>
            </a:r>
            <a:r>
              <a:rPr lang="en-US" altLang="zh-CN" dirty="0"/>
              <a:t>("6 month"),labels=</a:t>
            </a:r>
            <a:r>
              <a:rPr lang="en-US" altLang="zh-CN" dirty="0" err="1"/>
              <a:t>date_format</a:t>
            </a:r>
            <a:r>
              <a:rPr lang="en-US" altLang="zh-CN" dirty="0"/>
              <a:t>("%Y/%m"))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49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97409-22B4-4BA6-8627-170AA832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Price of CRIX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D54DE4-DC51-4DE6-886F-910167657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4" y="1291968"/>
            <a:ext cx="8645236" cy="5514205"/>
          </a:xfrm>
        </p:spPr>
      </p:pic>
    </p:spTree>
    <p:extLst>
      <p:ext uri="{BB962C8B-B14F-4D97-AF65-F5344CB8AC3E}">
        <p14:creationId xmlns:p14="http://schemas.microsoft.com/office/powerpoint/2010/main" val="15869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51C0-E14F-4B4A-A167-2254FAC4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41915-2D9F-4136-8507-58F90743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x&lt;-</a:t>
            </a:r>
            <a:r>
              <a:rPr lang="en-US" altLang="zh-CN" dirty="0" err="1"/>
              <a:t>json_df</a:t>
            </a:r>
            <a:r>
              <a:rPr lang="en-US" altLang="zh-CN" dirty="0"/>
              <a:t>[,2]</a:t>
            </a:r>
          </a:p>
          <a:p>
            <a:r>
              <a:rPr lang="en-US" altLang="zh-CN" dirty="0"/>
              <a:t>return&lt;-log(x[2:nrow(</a:t>
            </a:r>
            <a:r>
              <a:rPr lang="en-US" altLang="zh-CN" dirty="0" err="1"/>
              <a:t>json_df</a:t>
            </a:r>
            <a:r>
              <a:rPr lang="en-US" altLang="zh-CN" dirty="0"/>
              <a:t>)])-log(x[1:nrow(</a:t>
            </a:r>
            <a:r>
              <a:rPr lang="en-US" altLang="zh-CN" dirty="0" err="1"/>
              <a:t>json_df</a:t>
            </a:r>
            <a:r>
              <a:rPr lang="en-US" altLang="zh-CN" dirty="0"/>
              <a:t>)-1])</a:t>
            </a:r>
          </a:p>
          <a:p>
            <a:r>
              <a:rPr lang="en-US" altLang="zh-CN" dirty="0"/>
              <a:t>return&lt;-c(</a:t>
            </a:r>
            <a:r>
              <a:rPr lang="en-US" altLang="zh-CN" dirty="0" err="1"/>
              <a:t>NA,return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json_return</a:t>
            </a:r>
            <a:r>
              <a:rPr lang="en-US" altLang="zh-CN" dirty="0"/>
              <a:t>&lt;-</a:t>
            </a:r>
            <a:r>
              <a:rPr lang="en-US" altLang="zh-CN" dirty="0" err="1"/>
              <a:t>as.data.frame</a:t>
            </a:r>
            <a:r>
              <a:rPr lang="en-US" altLang="zh-CN" dirty="0"/>
              <a:t>(</a:t>
            </a:r>
            <a:r>
              <a:rPr lang="en-US" altLang="zh-CN" dirty="0" err="1"/>
              <a:t>cbind</a:t>
            </a:r>
            <a:r>
              <a:rPr lang="en-US" altLang="zh-CN" dirty="0"/>
              <a:t>(</a:t>
            </a:r>
            <a:r>
              <a:rPr lang="en-US" altLang="zh-CN" dirty="0" err="1"/>
              <a:t>json_df,return</a:t>
            </a:r>
            <a:r>
              <a:rPr lang="en-US" altLang="zh-CN" dirty="0"/>
              <a:t>))</a:t>
            </a:r>
          </a:p>
          <a:p>
            <a:r>
              <a:rPr lang="en-US" altLang="zh-CN" dirty="0" err="1"/>
              <a:t>json_return</a:t>
            </a:r>
            <a:r>
              <a:rPr lang="en-US" altLang="zh-CN" dirty="0"/>
              <a:t>&lt;-</a:t>
            </a:r>
            <a:r>
              <a:rPr lang="en-US" altLang="zh-CN" dirty="0" err="1"/>
              <a:t>json_return</a:t>
            </a:r>
            <a:r>
              <a:rPr lang="en-US" altLang="zh-CN" dirty="0"/>
              <a:t>[,-2]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json_return,type</a:t>
            </a:r>
            <a:r>
              <a:rPr lang="en-US" altLang="zh-CN" dirty="0"/>
              <a:t>="l")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9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339</TotalTime>
  <Words>595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HW3</vt:lpstr>
      <vt:lpstr>1</vt:lpstr>
      <vt:lpstr>2  DSA (Digital Signature Algorithm)</vt:lpstr>
      <vt:lpstr>2  DSA (Digital Signature Algorithm)</vt:lpstr>
      <vt:lpstr>2  DSA (Digital Signature Algorithm)</vt:lpstr>
      <vt:lpstr>3</vt:lpstr>
      <vt:lpstr>4.1</vt:lpstr>
      <vt:lpstr>4.1 Price of CRIX</vt:lpstr>
      <vt:lpstr>4.2</vt:lpstr>
      <vt:lpstr>4.2 Stochastic Property of CRIX</vt:lpstr>
      <vt:lpstr>4.3 Distributional Properties of CRIX</vt:lpstr>
      <vt:lpstr>4.3 Distributional Properties of CRIX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biying wan</dc:creator>
  <cp:lastModifiedBy>biying wan</cp:lastModifiedBy>
  <cp:revision>21</cp:revision>
  <dcterms:created xsi:type="dcterms:W3CDTF">2017-10-18T10:18:18Z</dcterms:created>
  <dcterms:modified xsi:type="dcterms:W3CDTF">2017-10-18T15:58:01Z</dcterms:modified>
</cp:coreProperties>
</file>