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5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A6D5-9B82-4E1F-92DA-5ED88F306516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3C60-5E4D-4016-8C8B-CBBA59882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HW 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09656" y="5817204"/>
            <a:ext cx="2404056" cy="454807"/>
          </a:xfrm>
        </p:spPr>
        <p:txBody>
          <a:bodyPr/>
          <a:lstStyle/>
          <a:p>
            <a:r>
              <a:rPr lang="en-US" altLang="zh-CN" dirty="0" err="1" smtClean="0"/>
              <a:t>Biying</a:t>
            </a:r>
            <a:r>
              <a:rPr lang="en-US" altLang="zh-CN" dirty="0" smtClean="0"/>
              <a:t> Wan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3" y="268622"/>
            <a:ext cx="9131934" cy="5338206"/>
          </a:xfrm>
        </p:spPr>
      </p:pic>
      <p:sp>
        <p:nvSpPr>
          <p:cNvPr id="4" name="文本框 3"/>
          <p:cNvSpPr txBox="1"/>
          <p:nvPr/>
        </p:nvSpPr>
        <p:spPr>
          <a:xfrm>
            <a:off x="2858701" y="5833254"/>
            <a:ext cx="668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Figure 3.2 : The histogram  of Shakesspeare words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57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76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(list = ls())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RCurl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library(XML)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bitops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stringr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##Romeo and </a:t>
            </a:r>
            <a:r>
              <a:rPr lang="en-US" altLang="zh-CN" dirty="0" err="1" smtClean="0"/>
              <a:t>Juliet,Julius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Caesar,hamlet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=paste(c("http://publicliterature.org/pdf/2ws1610.pdf","http://publicliterature.org/pdf/2ws2410.pdf</a:t>
            </a:r>
            <a:r>
              <a:rPr lang="en-US" altLang="zh-CN" dirty="0"/>
              <a:t>","D:/</a:t>
            </a:r>
            <a:r>
              <a:rPr lang="zh-CN" altLang="en-US" dirty="0"/>
              <a:t>研二</a:t>
            </a:r>
            <a:r>
              <a:rPr lang="en-US" altLang="zh-CN" dirty="0"/>
              <a:t>/</a:t>
            </a:r>
            <a:r>
              <a:rPr lang="zh-CN" altLang="en-US" dirty="0"/>
              <a:t>研二上</a:t>
            </a:r>
            <a:r>
              <a:rPr lang="en-US" altLang="zh-CN" dirty="0"/>
              <a:t>/</a:t>
            </a:r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zh-CN" altLang="en-US" dirty="0"/>
              <a:t>互联网金融</a:t>
            </a:r>
            <a:r>
              <a:rPr lang="en-US" altLang="zh-CN"/>
              <a:t>/</a:t>
            </a:r>
            <a:r>
              <a:rPr lang="en-US" altLang="zh-CN" smtClean="0"/>
              <a:t>HW5/hamlet.pdf</a:t>
            </a:r>
            <a:r>
              <a:rPr lang="en-US" altLang="zh-CN" dirty="0" smtClean="0"/>
              <a:t>") ) </a:t>
            </a:r>
          </a:p>
          <a:p>
            <a:pPr marL="0" indent="0">
              <a:buNone/>
            </a:pPr>
            <a:r>
              <a:rPr lang="en-US" altLang="zh-CN" dirty="0" smtClean="0"/>
              <a:t>abs=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FUN = function(x) </a:t>
            </a:r>
            <a:r>
              <a:rPr lang="en-US" altLang="zh-CN" dirty="0" err="1" smtClean="0"/>
              <a:t>htmlParse</a:t>
            </a:r>
            <a:r>
              <a:rPr lang="en-US" altLang="zh-CN" dirty="0" smtClean="0"/>
              <a:t>(x, encoding = "Latin-1"))</a:t>
            </a:r>
          </a:p>
          <a:p>
            <a:pPr marL="0" indent="0">
              <a:buNone/>
            </a:pPr>
            <a:r>
              <a:rPr lang="en-US" altLang="zh-CN" dirty="0" err="1" smtClean="0"/>
              <a:t>clean_txt</a:t>
            </a:r>
            <a:r>
              <a:rPr lang="en-US" altLang="zh-CN" dirty="0" smtClean="0"/>
              <a:t> = function(x)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xpathApply</a:t>
            </a:r>
            <a:r>
              <a:rPr lang="en-US" altLang="zh-CN" dirty="0" smtClean="0"/>
              <a:t>(x, "//body//text()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[not(ancestor :: script)][ not(ancestor :: style)]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[not(ancestor :: </a:t>
            </a:r>
            <a:r>
              <a:rPr lang="en-US" altLang="zh-CN" dirty="0" err="1" smtClean="0"/>
              <a:t>noscript</a:t>
            </a:r>
            <a:r>
              <a:rPr lang="en-US" altLang="zh-CN" dirty="0" smtClean="0"/>
              <a:t>)] " ,</a:t>
            </a:r>
            <a:r>
              <a:rPr lang="en-US" altLang="zh-CN" dirty="0" err="1" smtClean="0"/>
              <a:t>xmlValue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paste(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, collapse="\n")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str_replace_all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, "\n", " ")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str_replace_all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, "\r", "")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str_replace_all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, "\t", "")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str_replace_all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, 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&gt;", "")</a:t>
            </a:r>
          </a:p>
          <a:p>
            <a:pPr marL="0" indent="0">
              <a:buNone/>
            </a:pPr>
            <a:r>
              <a:rPr lang="en-US" altLang="zh-CN" dirty="0" smtClean="0"/>
              <a:t>  return(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cleantxt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abs,clean_txt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vec_abs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unlist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cleantxt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vec_abs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9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767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#Create a corpus &amp; Term Document Matrix</a:t>
            </a:r>
          </a:p>
          <a:p>
            <a:pPr marL="0" indent="0">
              <a:buNone/>
            </a:pPr>
            <a:r>
              <a:rPr lang="en-US" altLang="zh-CN" dirty="0" smtClean="0"/>
              <a:t>library(tm)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SnowballC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abs      = Corpus(</a:t>
            </a:r>
            <a:r>
              <a:rPr lang="en-US" altLang="zh-CN" dirty="0" err="1" smtClean="0"/>
              <a:t>VectorSource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vec_abs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dirty="0" err="1" smtClean="0"/>
              <a:t>abs_dtm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DocumentTermMatrix</a:t>
            </a:r>
            <a:r>
              <a:rPr lang="en-US" altLang="zh-CN" dirty="0" smtClean="0"/>
              <a:t>(abs, control = list(</a:t>
            </a:r>
          </a:p>
          <a:p>
            <a:pPr marL="0" indent="0">
              <a:buNone/>
            </a:pPr>
            <a:r>
              <a:rPr lang="en-US" altLang="zh-CN" dirty="0" smtClean="0"/>
              <a:t>  stemming = TRUE, </a:t>
            </a:r>
            <a:r>
              <a:rPr lang="en-US" altLang="zh-CN" dirty="0" err="1" smtClean="0"/>
              <a:t>stopwords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minWordLength</a:t>
            </a:r>
            <a:r>
              <a:rPr lang="en-US" altLang="zh-CN" dirty="0" smtClean="0"/>
              <a:t> = 3,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removeNumbers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removePunctuation</a:t>
            </a:r>
            <a:r>
              <a:rPr lang="en-US" altLang="zh-CN" dirty="0" smtClean="0"/>
              <a:t> = TRUE))</a:t>
            </a:r>
          </a:p>
          <a:p>
            <a:pPr marL="0" indent="0">
              <a:buNone/>
            </a:pPr>
            <a:r>
              <a:rPr lang="en-US" altLang="zh-CN" dirty="0" smtClean="0"/>
              <a:t>dim(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inspect(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#Find the words that occur more than 3 times</a:t>
            </a:r>
          </a:p>
          <a:p>
            <a:pPr marL="0" indent="0">
              <a:buNone/>
            </a:pPr>
            <a:r>
              <a:rPr lang="en-US" altLang="zh-CN" dirty="0" err="1" smtClean="0"/>
              <a:t>findFreqTerms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, 3)</a:t>
            </a:r>
          </a:p>
          <a:p>
            <a:pPr marL="0" indent="0">
              <a:buNone/>
            </a:pPr>
            <a:r>
              <a:rPr lang="en-US" altLang="zh-CN" dirty="0" smtClean="0"/>
              <a:t>#Remove sparse terms</a:t>
            </a:r>
          </a:p>
          <a:p>
            <a:pPr marL="0" indent="0">
              <a:buNone/>
            </a:pPr>
            <a:r>
              <a:rPr lang="en-US" altLang="zh-CN" dirty="0" err="1" smtClean="0"/>
              <a:t>removeSparseTerms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, 0.5)</a:t>
            </a:r>
          </a:p>
          <a:p>
            <a:pPr marL="0" indent="0">
              <a:buNone/>
            </a:pPr>
            <a:r>
              <a:rPr lang="en-US" altLang="zh-CN" dirty="0" smtClean="0"/>
              <a:t>inspect(</a:t>
            </a:r>
            <a:r>
              <a:rPr lang="en-US" altLang="zh-CN" dirty="0" err="1" smtClean="0"/>
              <a:t>removeSparseTerms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, 0.5))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wordcloud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library(ggplot2) 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wordcloud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freq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colSums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as.matrix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))   </a:t>
            </a:r>
          </a:p>
          <a:p>
            <a:pPr marL="0" indent="0">
              <a:buNone/>
            </a:pPr>
            <a:r>
              <a:rPr lang="en-US" altLang="zh-CN" dirty="0" err="1" smtClean="0"/>
              <a:t>wf</a:t>
            </a:r>
            <a:r>
              <a:rPr lang="en-US" altLang="zh-CN" dirty="0" smtClean="0"/>
              <a:t>   =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(word=names(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   </a:t>
            </a:r>
          </a:p>
          <a:p>
            <a:pPr marL="0" indent="0">
              <a:buNone/>
            </a:pPr>
            <a:r>
              <a:rPr lang="en-US" altLang="zh-CN" dirty="0" smtClean="0"/>
              <a:t>plot = </a:t>
            </a:r>
            <a:r>
              <a:rPr lang="en-US" altLang="zh-CN" dirty="0" err="1" smtClean="0"/>
              <a:t>ggplot</a:t>
            </a:r>
            <a:r>
              <a:rPr lang="en-US" altLang="zh-CN" dirty="0" smtClean="0"/>
              <a:t>(subset(</a:t>
            </a:r>
            <a:r>
              <a:rPr lang="en-US" altLang="zh-CN" dirty="0" err="1" smtClean="0"/>
              <a:t>wf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&gt;100), </a:t>
            </a:r>
            <a:r>
              <a:rPr lang="en-US" altLang="zh-CN" dirty="0" err="1" smtClean="0"/>
              <a:t>aes</a:t>
            </a:r>
            <a:r>
              <a:rPr lang="en-US" altLang="zh-CN" dirty="0" smtClean="0"/>
              <a:t>(word,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))    </a:t>
            </a:r>
          </a:p>
          <a:p>
            <a:pPr marL="0" indent="0">
              <a:buNone/>
            </a:pPr>
            <a:r>
              <a:rPr lang="en-US" altLang="zh-CN" dirty="0" smtClean="0"/>
              <a:t>plot = plot + </a:t>
            </a:r>
            <a:r>
              <a:rPr lang="en-US" altLang="zh-CN" dirty="0" err="1" smtClean="0"/>
              <a:t>geom_bar</a:t>
            </a:r>
            <a:r>
              <a:rPr lang="en-US" altLang="zh-CN" dirty="0" smtClean="0"/>
              <a:t>(stat="identity")   </a:t>
            </a:r>
          </a:p>
          <a:p>
            <a:pPr marL="0" indent="0">
              <a:buNone/>
            </a:pPr>
            <a:r>
              <a:rPr lang="en-US" altLang="zh-CN" dirty="0" smtClean="0"/>
              <a:t>plot = plot + theme(</a:t>
            </a:r>
            <a:r>
              <a:rPr lang="en-US" altLang="zh-CN" dirty="0" err="1" smtClean="0"/>
              <a:t>axis.text.x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element_text</a:t>
            </a:r>
            <a:r>
              <a:rPr lang="en-US" altLang="zh-CN" dirty="0" smtClean="0"/>
              <a:t>(angle=45, </a:t>
            </a:r>
            <a:r>
              <a:rPr lang="en-US" altLang="zh-CN" dirty="0" err="1" smtClean="0"/>
              <a:t>hjust</a:t>
            </a:r>
            <a:r>
              <a:rPr lang="en-US" altLang="zh-CN" dirty="0" smtClean="0"/>
              <a:t>=1))   </a:t>
            </a:r>
          </a:p>
          <a:p>
            <a:pPr marL="0" indent="0">
              <a:buNone/>
            </a:pPr>
            <a:r>
              <a:rPr lang="en-US" altLang="zh-CN" dirty="0" smtClean="0"/>
              <a:t>plot  </a:t>
            </a:r>
          </a:p>
        </p:txBody>
      </p:sp>
    </p:spTree>
    <p:extLst>
      <p:ext uri="{BB962C8B-B14F-4D97-AF65-F5344CB8AC3E}">
        <p14:creationId xmlns:p14="http://schemas.microsoft.com/office/powerpoint/2010/main" val="152789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0"/>
            <a:ext cx="10110988" cy="5910527"/>
          </a:xfrm>
        </p:spPr>
      </p:pic>
      <p:sp>
        <p:nvSpPr>
          <p:cNvPr id="7" name="文本框 6"/>
          <p:cNvSpPr txBox="1"/>
          <p:nvPr/>
        </p:nvSpPr>
        <p:spPr>
          <a:xfrm>
            <a:off x="1584100" y="5910527"/>
            <a:ext cx="1080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Figure 1 : The display of Shakesspeare words whose frequency is above 100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2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freq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colSums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as.matrix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abs_dtm</a:t>
            </a:r>
            <a:r>
              <a:rPr lang="en-US" altLang="zh-CN" dirty="0" smtClean="0"/>
              <a:t>))   </a:t>
            </a:r>
          </a:p>
          <a:p>
            <a:pPr marL="0" indent="0">
              <a:buNone/>
            </a:pPr>
            <a:r>
              <a:rPr lang="en-US" altLang="zh-CN" dirty="0" smtClean="0"/>
              <a:t>dark2 = </a:t>
            </a:r>
            <a:r>
              <a:rPr lang="en-US" altLang="zh-CN" dirty="0" err="1" smtClean="0"/>
              <a:t>brewer.pal</a:t>
            </a:r>
            <a:r>
              <a:rPr lang="en-US" altLang="zh-CN" dirty="0" smtClean="0"/>
              <a:t>(8, "Dark2")  </a:t>
            </a:r>
          </a:p>
          <a:p>
            <a:pPr marL="0" indent="0">
              <a:buNone/>
            </a:pPr>
            <a:r>
              <a:rPr lang="en-US" altLang="zh-CN" dirty="0" err="1" smtClean="0"/>
              <a:t>wordcloud</a:t>
            </a:r>
            <a:r>
              <a:rPr lang="en-US" altLang="zh-CN" dirty="0" smtClean="0"/>
              <a:t>(names(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max.words</a:t>
            </a:r>
            <a:r>
              <a:rPr lang="en-US" altLang="zh-CN" dirty="0" smtClean="0"/>
              <a:t>=200, </a:t>
            </a:r>
            <a:r>
              <a:rPr lang="en-US" altLang="zh-CN" dirty="0" err="1" smtClean="0"/>
              <a:t>rot.per</a:t>
            </a:r>
            <a:r>
              <a:rPr lang="en-US" altLang="zh-CN" dirty="0" smtClean="0"/>
              <a:t>=0.1, colors=dark2)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("comment_cloud.png", width = 800, height = 800)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wordcloud</a:t>
            </a:r>
            <a:r>
              <a:rPr lang="en-US" altLang="zh-CN" dirty="0" smtClean="0"/>
              <a:t>(names(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freq,scale</a:t>
            </a:r>
            <a:r>
              <a:rPr lang="en-US" altLang="zh-CN" dirty="0" smtClean="0"/>
              <a:t>= c(5, 1.5), </a:t>
            </a:r>
            <a:r>
              <a:rPr lang="en-US" altLang="zh-CN" dirty="0" err="1" smtClean="0"/>
              <a:t>min.freq</a:t>
            </a:r>
            <a:r>
              <a:rPr lang="en-US" altLang="zh-CN" dirty="0" smtClean="0"/>
              <a:t> = 1, </a:t>
            </a:r>
            <a:r>
              <a:rPr lang="en-US" altLang="zh-CN" dirty="0" err="1" smtClean="0"/>
              <a:t>max.words</a:t>
            </a:r>
            <a:r>
              <a:rPr lang="en-US" altLang="zh-CN" dirty="0" smtClean="0"/>
              <a:t> = 100,colors=dark2,family="myFont3",shape="circle")</a:t>
            </a:r>
          </a:p>
          <a:p>
            <a:pPr marL="0" indent="0">
              <a:buNone/>
            </a:pPr>
            <a:r>
              <a:rPr lang="en-US" altLang="zh-CN" dirty="0" err="1" smtClean="0"/>
              <a:t>dev.off</a:t>
            </a:r>
            <a:r>
              <a:rPr lang="en-US" altLang="zh-CN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092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3" y="268622"/>
            <a:ext cx="9131934" cy="5338207"/>
          </a:xfrm>
        </p:spPr>
      </p:pic>
      <p:sp>
        <p:nvSpPr>
          <p:cNvPr id="7" name="文本框 6"/>
          <p:cNvSpPr txBox="1"/>
          <p:nvPr/>
        </p:nvSpPr>
        <p:spPr>
          <a:xfrm>
            <a:off x="2858701" y="5833254"/>
            <a:ext cx="668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Figure 2 : The word cloud of Shakesspeare words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344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#histogram </a:t>
            </a:r>
          </a:p>
          <a:p>
            <a:pPr marL="0" indent="0">
              <a:buNone/>
            </a:pPr>
            <a:r>
              <a:rPr lang="en-US" altLang="zh-CN" dirty="0" err="1" smtClean="0"/>
              <a:t>hist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, col = "grey", breaks = 20,ylim = c(0, 5000),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words",main</a:t>
            </a:r>
            <a:r>
              <a:rPr lang="en-US" altLang="zh-CN" dirty="0" smtClean="0"/>
              <a:t>="Histogram of words")</a:t>
            </a:r>
          </a:p>
          <a:p>
            <a:pPr marL="0" indent="0">
              <a:buNone/>
            </a:pPr>
            <a:r>
              <a:rPr lang="en-US" altLang="zh-CN" dirty="0" err="1" smtClean="0"/>
              <a:t>hist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, col = "grey", breaks = 20,ylim = c(0, 20),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words",main</a:t>
            </a:r>
            <a:r>
              <a:rPr lang="en-US" altLang="zh-CN" dirty="0" smtClean="0"/>
              <a:t>="Histogram of words")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38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3" y="268622"/>
            <a:ext cx="9131934" cy="5338206"/>
          </a:xfrm>
        </p:spPr>
      </p:pic>
      <p:sp>
        <p:nvSpPr>
          <p:cNvPr id="7" name="文本框 6"/>
          <p:cNvSpPr txBox="1"/>
          <p:nvPr/>
        </p:nvSpPr>
        <p:spPr>
          <a:xfrm>
            <a:off x="2858701" y="5833254"/>
            <a:ext cx="668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Figure 3.1 : The histogram of Shakesspeare words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25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426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HW 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 5</dc:title>
  <dc:creator>admin</dc:creator>
  <cp:lastModifiedBy>admin</cp:lastModifiedBy>
  <cp:revision>8</cp:revision>
  <dcterms:created xsi:type="dcterms:W3CDTF">2017-10-24T06:49:45Z</dcterms:created>
  <dcterms:modified xsi:type="dcterms:W3CDTF">2017-10-24T08:16:04Z</dcterms:modified>
</cp:coreProperties>
</file>