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CD4D-4C8A-4B4F-221F-D3161F54B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2E775-C795-827C-1698-2B8FED67D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2356-F345-76D2-542B-58C3C34B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3C02-1C7D-49E4-9DA9-0CE247D414EB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1A313-2D7D-D4D4-45B6-03CEED59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7F1A-13AD-32F1-880C-287EE298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400C-F9C8-4D4D-9DDF-7BE7118C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E9A2-AB75-C36E-D59A-F0A040E1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75623-72CB-8634-9911-CF725B5EB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5DCB-B189-0F37-3966-DAFD1A06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3C02-1C7D-49E4-9DA9-0CE247D414EB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74B8-513D-2522-42CF-1537DEFA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B7C1-A73A-0A78-7966-A05C332E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400C-F9C8-4D4D-9DDF-7BE7118C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5C8F0-F37F-9397-2ACF-4B27964D9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E307F-A776-36D3-BFA7-CAB8173FE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7CC16-6739-1D0B-EA9D-8708287D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3C02-1C7D-49E4-9DA9-0CE247D414EB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430F-63E4-2F07-A24C-0DBE113D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0167D-655F-3019-6F25-616E7190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400C-F9C8-4D4D-9DDF-7BE7118C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D048-58B3-397C-E433-8FCE9EAC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28D2-7122-A6F9-43A7-7D74A6A68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4ABB-2B2C-CB44-950F-BF7BBF3E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3C02-1C7D-49E4-9DA9-0CE247D414EB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540F-DDDE-3FB5-1900-75371D98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4E1BC-333F-B576-B503-A3A08DB8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400C-F9C8-4D4D-9DDF-7BE7118C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9FDE-1232-3971-371B-E6700EEE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DE308-1A58-6CCC-A842-AE29150E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4DA06-4016-9EF9-625F-8412C218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3C02-1C7D-49E4-9DA9-0CE247D414EB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FD3D-4BAB-DBC3-56EB-B0DB4259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F8FE2-2C8B-F2CD-D7FD-F6F9948D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400C-F9C8-4D4D-9DDF-7BE7118C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2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28B0-F860-A2A8-C8D8-D33D7C5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2599-1B98-D9FB-A749-B202E4E46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CE5D5-9BD9-4FB4-3ACC-CDB7C740F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F9C1E-6671-0F79-BCD2-0E0794AB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3C02-1C7D-49E4-9DA9-0CE247D414EB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CFE7F-7D0A-0360-9C13-F5AACDEF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59393-9E3E-8715-3281-C8847FAD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400C-F9C8-4D4D-9DDF-7BE7118C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42F4-B7EB-5B80-ED3B-6845A99F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604CD-905D-B9E2-3FCE-4A798D0E3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B2010-1DBF-7986-2BB7-865261A31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102A9-5E0D-C04C-0BD4-A6E53CD4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A33F3-879D-8F13-101C-C3AB3A428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243A7-1D35-2AF6-F4F7-B4F91211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3C02-1C7D-49E4-9DA9-0CE247D414EB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EEFE6-8805-0361-AFB7-522FC4B6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51FFE-6E3F-17E7-3052-5F271F67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400C-F9C8-4D4D-9DDF-7BE7118C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3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705C-C348-08A5-8B25-3DE21B6D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DF42A-B5F9-41EC-6C7A-69D662F5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3C02-1C7D-49E4-9DA9-0CE247D414EB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EA2FF-054A-0560-0420-E617411F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724F2-8E44-3521-61EB-82564E8E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400C-F9C8-4D4D-9DDF-7BE7118C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8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CA93E-AEB7-47CB-C9A2-D522FFC9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3C02-1C7D-49E4-9DA9-0CE247D414EB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396AD-46E6-0EDA-42A4-96C435AF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1B35A-D1AC-63D1-D923-35D6408B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400C-F9C8-4D4D-9DDF-7BE7118C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6CE0-6559-EE2C-DCBF-650EF63C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6F47-B31E-DF87-2F4F-BF6A90AE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9A6F2-8B9C-E830-208C-A8F26E674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E6A66-4625-D49C-75F6-678761EE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3C02-1C7D-49E4-9DA9-0CE247D414EB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66A0A-6824-8B4E-B3C1-EAFDF23C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74263-8631-CA5E-5FC9-F87DB8BC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400C-F9C8-4D4D-9DDF-7BE7118C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9D82-8D41-FD7B-1AB2-CAAC7E56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26039-49B8-6480-C4E1-B4C66BA15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C9BE9-D005-468C-9770-D673AB2CE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A1E46-8DD3-EB13-EE61-FB64E6A3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3C02-1C7D-49E4-9DA9-0CE247D414EB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E8E3-81DA-396B-37B9-15069FFD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B45DE-32F0-84A7-5B2C-28F8E40A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400C-F9C8-4D4D-9DDF-7BE7118C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9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199BE-8902-C3DD-4972-8597868C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4E5E7-86E1-CEC5-2B84-D75D517B0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623A0-4674-6DBD-5314-5E3E63066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3C02-1C7D-49E4-9DA9-0CE247D414EB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536F4-CADB-BEC4-98FA-8688FF531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0F389-60A2-C39F-05A4-16ED0263B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400C-F9C8-4D4D-9DDF-7BE7118C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3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3070-CBC1-9C80-F591-FECAED007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WRITE A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607EE-86E0-6DEB-30D8-27824468E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ITK Software Guide</a:t>
            </a:r>
          </a:p>
        </p:txBody>
      </p:sp>
    </p:spTree>
    <p:extLst>
      <p:ext uri="{BB962C8B-B14F-4D97-AF65-F5344CB8AC3E}">
        <p14:creationId xmlns:p14="http://schemas.microsoft.com/office/powerpoint/2010/main" val="191432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E94C-A06E-9373-1FCD-E4F539C4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F980-39C4-57CA-B2D9-7088746C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773" y="914400"/>
            <a:ext cx="6085343" cy="5262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determines which filters, in a pipeline of filters, need to execute. This prevents redundant execution and minimizes overall execution time. </a:t>
            </a:r>
          </a:p>
          <a:p>
            <a:r>
              <a:rPr lang="en-US" dirty="0"/>
              <a:t>It initializes the (filter’s) output data objects, preparing them for new data. In addition, it determines how much memory each filter must allocate for its output, and allocates it. </a:t>
            </a:r>
          </a:p>
          <a:p>
            <a:r>
              <a:rPr lang="en-US" dirty="0"/>
              <a:t>The execution process determines how much data a filter must process in order to produce an output of sufficient size for downstream filters</a:t>
            </a:r>
          </a:p>
          <a:p>
            <a:r>
              <a:rPr lang="en-US" dirty="0"/>
              <a:t>It subdivides data into sub pieces for multi-threading</a:t>
            </a:r>
          </a:p>
          <a:p>
            <a:r>
              <a:rPr lang="en-US" dirty="0"/>
              <a:t>It may free (or release) output data if filters no longer need it to compute, and the user requests that data is to be released.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6271F-DE74-7169-437D-F874CFC6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677614" cy="160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1C6AC-25B7-2718-FAE9-A0A3E3F1B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3800474"/>
            <a:ext cx="4652413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9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2651-4FCD-D905-2FBE-8ABDD0D6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Execution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7B5CE-0DA2-AB51-5108-C3309A12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 fontScale="92500"/>
          </a:bodyPr>
          <a:lstStyle/>
          <a:p>
            <a:r>
              <a:rPr lang="en-US" dirty="0"/>
              <a:t>Typically pipeline execution is initiated when a process object receives the </a:t>
            </a:r>
            <a:r>
              <a:rPr lang="en-US" dirty="0" err="1"/>
              <a:t>ProcessObject</a:t>
            </a:r>
            <a:r>
              <a:rPr lang="en-US" dirty="0"/>
              <a:t>::Update() method invocation.</a:t>
            </a:r>
          </a:p>
          <a:p>
            <a:r>
              <a:rPr lang="en-US" dirty="0"/>
              <a:t>The </a:t>
            </a:r>
            <a:r>
              <a:rPr lang="en-US" dirty="0" err="1"/>
              <a:t>DataObject</a:t>
            </a:r>
            <a:r>
              <a:rPr lang="en-US" dirty="0"/>
              <a:t>::Update() method in turn invokes three other methods:</a:t>
            </a:r>
          </a:p>
          <a:p>
            <a:pPr lvl="1"/>
            <a:r>
              <a:rPr lang="en-US" dirty="0" err="1"/>
              <a:t>DataObject</a:t>
            </a:r>
            <a:r>
              <a:rPr lang="en-US" dirty="0"/>
              <a:t>::</a:t>
            </a:r>
            <a:r>
              <a:rPr lang="en-US" dirty="0" err="1"/>
              <a:t>UpdateOutputInformation</a:t>
            </a:r>
            <a:r>
              <a:rPr lang="en-US" dirty="0"/>
              <a:t>()  </a:t>
            </a:r>
          </a:p>
          <a:p>
            <a:pPr marL="914400" lvl="2" indent="0">
              <a:buNone/>
            </a:pPr>
            <a:r>
              <a:rPr lang="en-US" dirty="0"/>
              <a:t>- to check that all required inputs are set and all parameters are valid and consistent.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DataObject</a:t>
            </a:r>
            <a:r>
              <a:rPr lang="en-US" dirty="0"/>
              <a:t>::</a:t>
            </a:r>
            <a:r>
              <a:rPr lang="en-US" dirty="0" err="1"/>
              <a:t>PropagateRequestedRegion</a:t>
            </a:r>
            <a:r>
              <a:rPr lang="en-US" dirty="0"/>
              <a:t>()</a:t>
            </a:r>
          </a:p>
          <a:p>
            <a:pPr marL="914400" lvl="2" indent="0">
              <a:buNone/>
            </a:pPr>
            <a:r>
              <a:rPr lang="en-US" dirty="0"/>
              <a:t>- call propagates upstream to satisfy a data request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DataObject</a:t>
            </a:r>
            <a:r>
              <a:rPr lang="en-US" dirty="0"/>
              <a:t>::</a:t>
            </a:r>
            <a:r>
              <a:rPr lang="en-US" dirty="0" err="1"/>
              <a:t>UpdateOutputData</a:t>
            </a:r>
            <a:r>
              <a:rPr lang="en-US" dirty="0"/>
              <a:t>()</a:t>
            </a:r>
          </a:p>
          <a:p>
            <a:pPr marL="914400" lvl="2" indent="0">
              <a:buNone/>
            </a:pPr>
            <a:r>
              <a:rPr lang="en-US" dirty="0"/>
              <a:t>- to determine whether a particular filter needs to execute in order to bring its output up to date</a:t>
            </a:r>
          </a:p>
          <a:p>
            <a:pPr marL="1828800" lvl="3" indent="-457200">
              <a:buFont typeface="+mj-lt"/>
              <a:buAutoNum type="alphaLcParenR"/>
            </a:pPr>
            <a:r>
              <a:rPr lang="en-US" dirty="0"/>
              <a:t>the filter is modified as a result of modifying an instance variable</a:t>
            </a:r>
          </a:p>
          <a:p>
            <a:pPr marL="1828800" lvl="3" indent="-457200">
              <a:buFont typeface="+mj-lt"/>
              <a:buAutoNum type="alphaLcParenR"/>
            </a:pPr>
            <a:r>
              <a:rPr lang="en-US" dirty="0"/>
              <a:t>the input to the filter changes</a:t>
            </a:r>
          </a:p>
          <a:p>
            <a:pPr marL="1828800" lvl="3" indent="-457200">
              <a:buFont typeface="+mj-lt"/>
              <a:buAutoNum type="alphaLcParenR"/>
            </a:pPr>
            <a:r>
              <a:rPr lang="en-US" dirty="0"/>
              <a:t>the input data has been released</a:t>
            </a:r>
          </a:p>
          <a:p>
            <a:pPr marL="1828800" lvl="3" indent="-457200">
              <a:buFont typeface="+mj-lt"/>
              <a:buAutoNum type="alphaLcParenR"/>
            </a:pPr>
            <a:r>
              <a:rPr lang="en-US" dirty="0"/>
              <a:t>an invalid Requested Region was set previously and the filter did not produce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2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64A4-27C3-7FC6-2B86-DABB72CF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Filter Execution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EB81-A960-155B-B7BC-3A9F6075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Filters that can process data in pieces can typically multi-process using the data parallel, shared memory implementation built into the pipeline execution process.</a:t>
            </a:r>
          </a:p>
          <a:p>
            <a:r>
              <a:rPr lang="en-US" dirty="0"/>
              <a:t>The key to threading is to generate output for the output region given as the parameter. </a:t>
            </a:r>
          </a:p>
          <a:p>
            <a:r>
              <a:rPr lang="en-US" dirty="0"/>
              <a:t>In ITK, this is simple to do because an output iterator can be created using the region provided. </a:t>
            </a:r>
          </a:p>
          <a:p>
            <a:r>
              <a:rPr lang="en-US" dirty="0"/>
              <a:t>Hence the output can be iterated over, accessing the corresponding input pixels as necessary to compute the value of the output pixel.</a:t>
            </a:r>
          </a:p>
        </p:txBody>
      </p:sp>
    </p:spTree>
    <p:extLst>
      <p:ext uri="{BB962C8B-B14F-4D97-AF65-F5344CB8AC3E}">
        <p14:creationId xmlns:p14="http://schemas.microsoft.com/office/powerpoint/2010/main" val="81047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4C70A-00EF-92D5-2A6F-DAD45186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A Composite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92B5-5806-4FB2-9D28-DCA610EF4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271734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It is often very useful to be able to make a new filter by combining two or more existing filters, which can then be used as a building block in a complex pipeline. </a:t>
            </a:r>
          </a:p>
          <a:p>
            <a:r>
              <a:rPr lang="en-US" sz="2000" dirty="0"/>
              <a:t>This approach follows the Composite pattern, whereby the composite filter itself behaves just as a regular filter, providing its own interface and using other filters for the 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52B6F-780E-DEA9-55FA-5B882B38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21" y="3486427"/>
            <a:ext cx="5167185" cy="2286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37E5B9-1FCA-D5B3-1B33-EE29EA997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3592844"/>
            <a:ext cx="5851528" cy="15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420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 TO WRITE A FILTER</vt:lpstr>
      <vt:lpstr>Pipeline Execution</vt:lpstr>
      <vt:lpstr>Pipeline Execution </vt:lpstr>
      <vt:lpstr>Threaded Filter Execution </vt:lpstr>
      <vt:lpstr>A Composite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FILTER</dc:title>
  <dc:creator>Biyon  Fernando</dc:creator>
  <cp:lastModifiedBy>MAS Active</cp:lastModifiedBy>
  <cp:revision>2</cp:revision>
  <dcterms:created xsi:type="dcterms:W3CDTF">2023-10-16T04:58:07Z</dcterms:created>
  <dcterms:modified xsi:type="dcterms:W3CDTF">2023-10-16T14:12:10Z</dcterms:modified>
</cp:coreProperties>
</file>