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77FA-F798-48A6-9FCC-A42C7785AD20}" v="2" dt="2023-10-24T09:00:11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yon  Fernando" userId="5a05cb2b-6d01-46af-a7b2-08b18f8cacc8" providerId="ADAL" clId="{3A0977FA-F798-48A6-9FCC-A42C7785AD20}"/>
    <pc:docChg chg="undo custSel addSld delSld modSld">
      <pc:chgData name="Biyon  Fernando" userId="5a05cb2b-6d01-46af-a7b2-08b18f8cacc8" providerId="ADAL" clId="{3A0977FA-F798-48A6-9FCC-A42C7785AD20}" dt="2023-10-24T09:05:48.363" v="82" actId="20577"/>
      <pc:docMkLst>
        <pc:docMk/>
      </pc:docMkLst>
      <pc:sldChg chg="modSp new mod">
        <pc:chgData name="Biyon  Fernando" userId="5a05cb2b-6d01-46af-a7b2-08b18f8cacc8" providerId="ADAL" clId="{3A0977FA-F798-48A6-9FCC-A42C7785AD20}" dt="2023-10-24T04:10:02.537" v="2"/>
        <pc:sldMkLst>
          <pc:docMk/>
          <pc:sldMk cId="369564623" sldId="256"/>
        </pc:sldMkLst>
        <pc:spChg chg="mod">
          <ac:chgData name="Biyon  Fernando" userId="5a05cb2b-6d01-46af-a7b2-08b18f8cacc8" providerId="ADAL" clId="{3A0977FA-F798-48A6-9FCC-A42C7785AD20}" dt="2023-10-24T04:09:48.646" v="1"/>
          <ac:spMkLst>
            <pc:docMk/>
            <pc:sldMk cId="369564623" sldId="256"/>
            <ac:spMk id="2" creationId="{DF1467A6-22A9-DAD0-92F1-7EFC005A46EE}"/>
          </ac:spMkLst>
        </pc:spChg>
        <pc:spChg chg="mod">
          <ac:chgData name="Biyon  Fernando" userId="5a05cb2b-6d01-46af-a7b2-08b18f8cacc8" providerId="ADAL" clId="{3A0977FA-F798-48A6-9FCC-A42C7785AD20}" dt="2023-10-24T04:10:02.537" v="2"/>
          <ac:spMkLst>
            <pc:docMk/>
            <pc:sldMk cId="369564623" sldId="256"/>
            <ac:spMk id="3" creationId="{196E326D-CD41-67B1-A652-63CD8BD3271D}"/>
          </ac:spMkLst>
        </pc:spChg>
      </pc:sldChg>
      <pc:sldChg chg="addSp delSp modSp new mod">
        <pc:chgData name="Biyon  Fernando" userId="5a05cb2b-6d01-46af-a7b2-08b18f8cacc8" providerId="ADAL" clId="{3A0977FA-F798-48A6-9FCC-A42C7785AD20}" dt="2023-10-24T09:05:48.363" v="82" actId="20577"/>
        <pc:sldMkLst>
          <pc:docMk/>
          <pc:sldMk cId="3253414631" sldId="257"/>
        </pc:sldMkLst>
        <pc:spChg chg="mod">
          <ac:chgData name="Biyon  Fernando" userId="5a05cb2b-6d01-46af-a7b2-08b18f8cacc8" providerId="ADAL" clId="{3A0977FA-F798-48A6-9FCC-A42C7785AD20}" dt="2023-10-24T09:05:48.363" v="82" actId="20577"/>
          <ac:spMkLst>
            <pc:docMk/>
            <pc:sldMk cId="3253414631" sldId="257"/>
            <ac:spMk id="2" creationId="{ED39FA2F-D8D8-444E-9FAF-A156D169076F}"/>
          </ac:spMkLst>
        </pc:spChg>
        <pc:spChg chg="del">
          <ac:chgData name="Biyon  Fernando" userId="5a05cb2b-6d01-46af-a7b2-08b18f8cacc8" providerId="ADAL" clId="{3A0977FA-F798-48A6-9FCC-A42C7785AD20}" dt="2023-10-24T04:11:23.462" v="11" actId="22"/>
          <ac:spMkLst>
            <pc:docMk/>
            <pc:sldMk cId="3253414631" sldId="257"/>
            <ac:spMk id="3" creationId="{9A7BD8B5-5A64-A09F-6DFC-E0DD975CA90F}"/>
          </ac:spMkLst>
        </pc:spChg>
        <pc:picChg chg="add mod ord">
          <ac:chgData name="Biyon  Fernando" userId="5a05cb2b-6d01-46af-a7b2-08b18f8cacc8" providerId="ADAL" clId="{3A0977FA-F798-48A6-9FCC-A42C7785AD20}" dt="2023-10-24T09:05:39.832" v="80" actId="1076"/>
          <ac:picMkLst>
            <pc:docMk/>
            <pc:sldMk cId="3253414631" sldId="257"/>
            <ac:picMk id="5" creationId="{80DDDFDF-6C90-0C77-47EB-B202759290E3}"/>
          </ac:picMkLst>
        </pc:picChg>
      </pc:sldChg>
      <pc:sldChg chg="addSp delSp modSp new mod">
        <pc:chgData name="Biyon  Fernando" userId="5a05cb2b-6d01-46af-a7b2-08b18f8cacc8" providerId="ADAL" clId="{3A0977FA-F798-48A6-9FCC-A42C7785AD20}" dt="2023-10-24T04:26:59.917" v="76" actId="1076"/>
        <pc:sldMkLst>
          <pc:docMk/>
          <pc:sldMk cId="2254147016" sldId="258"/>
        </pc:sldMkLst>
        <pc:spChg chg="mod">
          <ac:chgData name="Biyon  Fernando" userId="5a05cb2b-6d01-46af-a7b2-08b18f8cacc8" providerId="ADAL" clId="{3A0977FA-F798-48A6-9FCC-A42C7785AD20}" dt="2023-10-24T04:20:00.432" v="46" actId="20577"/>
          <ac:spMkLst>
            <pc:docMk/>
            <pc:sldMk cId="2254147016" sldId="258"/>
            <ac:spMk id="2" creationId="{E4BD050C-F34D-FDBC-4286-B891ECA77DE0}"/>
          </ac:spMkLst>
        </pc:spChg>
        <pc:spChg chg="del">
          <ac:chgData name="Biyon  Fernando" userId="5a05cb2b-6d01-46af-a7b2-08b18f8cacc8" providerId="ADAL" clId="{3A0977FA-F798-48A6-9FCC-A42C7785AD20}" dt="2023-10-24T04:22:40.683" v="47" actId="22"/>
          <ac:spMkLst>
            <pc:docMk/>
            <pc:sldMk cId="2254147016" sldId="258"/>
            <ac:spMk id="3" creationId="{7D063085-82FA-174D-2D41-2EB458669F04}"/>
          </ac:spMkLst>
        </pc:spChg>
        <pc:picChg chg="add mod ord">
          <ac:chgData name="Biyon  Fernando" userId="5a05cb2b-6d01-46af-a7b2-08b18f8cacc8" providerId="ADAL" clId="{3A0977FA-F798-48A6-9FCC-A42C7785AD20}" dt="2023-10-24T04:26:39.089" v="74" actId="14100"/>
          <ac:picMkLst>
            <pc:docMk/>
            <pc:sldMk cId="2254147016" sldId="258"/>
            <ac:picMk id="5" creationId="{13AC55BC-E3EC-3F17-6F2A-82C1C762C250}"/>
          </ac:picMkLst>
        </pc:picChg>
        <pc:picChg chg="add mod">
          <ac:chgData name="Biyon  Fernando" userId="5a05cb2b-6d01-46af-a7b2-08b18f8cacc8" providerId="ADAL" clId="{3A0977FA-F798-48A6-9FCC-A42C7785AD20}" dt="2023-10-24T04:26:39.089" v="74" actId="14100"/>
          <ac:picMkLst>
            <pc:docMk/>
            <pc:sldMk cId="2254147016" sldId="258"/>
            <ac:picMk id="7" creationId="{447717A9-A0FB-89A0-4B21-C6F37F9ABEE6}"/>
          </ac:picMkLst>
        </pc:picChg>
        <pc:picChg chg="add mod modCrop">
          <ac:chgData name="Biyon  Fernando" userId="5a05cb2b-6d01-46af-a7b2-08b18f8cacc8" providerId="ADAL" clId="{3A0977FA-F798-48A6-9FCC-A42C7785AD20}" dt="2023-10-24T04:26:39.089" v="74" actId="14100"/>
          <ac:picMkLst>
            <pc:docMk/>
            <pc:sldMk cId="2254147016" sldId="258"/>
            <ac:picMk id="9" creationId="{9AB24765-01AA-2D5C-875A-49A47673F4E0}"/>
          </ac:picMkLst>
        </pc:picChg>
        <pc:picChg chg="add del mod modCrop">
          <ac:chgData name="Biyon  Fernando" userId="5a05cb2b-6d01-46af-a7b2-08b18f8cacc8" providerId="ADAL" clId="{3A0977FA-F798-48A6-9FCC-A42C7785AD20}" dt="2023-10-24T04:25:45.662" v="69" actId="478"/>
          <ac:picMkLst>
            <pc:docMk/>
            <pc:sldMk cId="2254147016" sldId="258"/>
            <ac:picMk id="11" creationId="{E8D15EF2-6476-3E46-525D-D3DC1A4EE004}"/>
          </ac:picMkLst>
        </pc:picChg>
        <pc:picChg chg="add mod modCrop">
          <ac:chgData name="Biyon  Fernando" userId="5a05cb2b-6d01-46af-a7b2-08b18f8cacc8" providerId="ADAL" clId="{3A0977FA-F798-48A6-9FCC-A42C7785AD20}" dt="2023-10-24T04:26:39.089" v="74" actId="14100"/>
          <ac:picMkLst>
            <pc:docMk/>
            <pc:sldMk cId="2254147016" sldId="258"/>
            <ac:picMk id="13" creationId="{E9373BBA-671D-5FD8-92B3-D0DF4BBDD611}"/>
          </ac:picMkLst>
        </pc:picChg>
        <pc:picChg chg="add mod">
          <ac:chgData name="Biyon  Fernando" userId="5a05cb2b-6d01-46af-a7b2-08b18f8cacc8" providerId="ADAL" clId="{3A0977FA-F798-48A6-9FCC-A42C7785AD20}" dt="2023-10-24T04:26:59.917" v="76" actId="1076"/>
          <ac:picMkLst>
            <pc:docMk/>
            <pc:sldMk cId="2254147016" sldId="258"/>
            <ac:picMk id="15" creationId="{5D26CE48-0E9A-E6A0-EFD4-AABA1841FAEB}"/>
          </ac:picMkLst>
        </pc:picChg>
      </pc:sldChg>
      <pc:sldChg chg="add del">
        <pc:chgData name="Biyon  Fernando" userId="5a05cb2b-6d01-46af-a7b2-08b18f8cacc8" providerId="ADAL" clId="{3A0977FA-F798-48A6-9FCC-A42C7785AD20}" dt="2023-10-24T09:00:11.033" v="78"/>
        <pc:sldMkLst>
          <pc:docMk/>
          <pc:sldMk cId="80556590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536E-62CD-814D-774F-AC4CEDCAF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BB318-2B1C-0615-C7B6-24AFB8EA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D293-23AC-1DFF-73CA-B182AEF7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8DEA-34BD-81F6-FCAE-C5BA1C2E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28B2-55E8-FC74-80F5-6A766683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4EA-7249-B84C-FE9E-25CEB7A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991A6-0365-E6A2-F4DD-307870E1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2C99-F37C-8605-60D0-D95F1300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D5D8-D30A-0D97-DEFB-8179CF51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AE1F-CD6F-4FA1-82D0-12F5AAAC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E920D-B0E1-CD22-BF34-FD1ABEF3F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987A3-8609-4464-CA83-83D9FD640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53BAA-8D98-4BAA-1CDE-64AC236C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B749-A151-821B-B5FC-486E454D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972D-B6C7-D359-91C0-61C33940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D5C3-664B-34C5-C138-7072C7A2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44BC-E286-A8CC-0BE0-2FFCA3DB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BF8C-A1FE-6219-8970-DB27F791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39F4-E3D0-9A0E-F3DD-680985CC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63A5-4207-0510-37E7-917EA7C2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06B2-E38F-CABD-3B8B-E42940A6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BDA8-3F6E-65D6-F9AF-0F610E06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6F70-1B30-D838-A5D0-71ECD91A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EE4C-9F7C-5344-0FF1-F701CF74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E289-10AF-CA9F-8116-8A6126BE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E1C9-DD05-3E32-6823-82703F63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C7C6-175D-780E-79BD-E4E195B7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70F6-DCD7-A235-D69A-40567B97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547E6-F89F-D400-8480-280131DD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1409C-604A-41D4-2321-144B26FE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E96DB-3559-C206-BDE8-D5F54DD3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0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68AA-80C7-C3E7-C871-7C75CECE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F2B9-3E02-B134-04D2-F21B1AB3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6FAE9-1AA4-4C6E-23A2-4D22BC562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CFE68-DDFB-D4A5-8D9A-9DEA43CCF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AA16F-740E-4FB1-AA41-777430E45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BFD02-4CE5-043B-A378-B2464AD5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1AC0D-AE10-7F23-0F3B-97B7FCFC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7BD82-6DCE-0DBC-8492-62F61E1C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F8C6-1D22-5902-C4DB-E2088C1B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E2C18-7ACC-DB2E-08BA-10EAF5DC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8243C-BFEA-26B7-DFBF-DEDEDE6A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E3421-EEF1-2A66-E397-A05A101A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105C0-F7F8-2D8C-83B9-DF5BE32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530A3-A8EB-AC7F-A3F7-458A87D8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F1690-5E0D-6FDE-AAC6-D2788226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C6E1-23AA-BDFA-18FE-0ED49128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F589-11A2-CEB4-90D7-79D2B97E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3BA69-3F5C-E33F-5D33-A9B6B90CA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CDBEE-F305-5AAA-F267-2079175E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6568-0995-D2D6-F965-07089B4A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7D6C-A06B-C3ED-4980-35C75FD2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CF61-9318-00E8-B4B5-5C459CFF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4649D-5150-08FF-3B11-682488196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F664-C5E4-BCCF-8DE0-B5DD5592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624C-16AF-4203-1ACB-79DA9A79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1CD49-7246-A09A-E214-B5064EDF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D6A62-4666-0180-90F7-DAC8336E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1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999B4-C43A-0DAD-81AE-06AFBD9E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C82F-B1AF-F173-D76A-6C0F23F7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0BA7-CE75-173F-A3DD-F21F0777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ACE1-02A5-4DA2-AF33-F3738C64B0C6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C4FC-FEC6-365E-792C-C74360EC6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BBCF-1B15-D3AE-31C3-7E8238603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1D6C-A357-4D88-A217-A395DE03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7A6-22A9-DAD0-92F1-7EFC005A4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ADAPTOR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E326D-CD41-67B1-A652-63CD8BD32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SEVEN </a:t>
            </a:r>
          </a:p>
        </p:txBody>
      </p:sp>
    </p:spTree>
    <p:extLst>
      <p:ext uri="{BB962C8B-B14F-4D97-AF65-F5344CB8AC3E}">
        <p14:creationId xmlns:p14="http://schemas.microsoft.com/office/powerpoint/2010/main" val="36956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A2F-D8D8-444E-9FAF-A156D16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Casting Vs Image Adaptors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DDFDF-6C90-0C77-47EB-B2027592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853" y="1960899"/>
            <a:ext cx="9601200" cy="4291344"/>
          </a:xfrm>
        </p:spPr>
      </p:pic>
    </p:spTree>
    <p:extLst>
      <p:ext uri="{BB962C8B-B14F-4D97-AF65-F5344CB8AC3E}">
        <p14:creationId xmlns:p14="http://schemas.microsoft.com/office/powerpoint/2010/main" val="325341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050C-F34D-FDBC-4286-B891ECA7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C55BC-E3EC-3F17-6F2A-82C1C762C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324" y="1442788"/>
            <a:ext cx="4173997" cy="30808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717A9-A0FB-89A0-4B21-C6F37F9A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24" y="4523596"/>
            <a:ext cx="4173997" cy="809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24765-01AA-2D5C-875A-49A47673F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9617" b="-9154"/>
          <a:stretch/>
        </p:blipFill>
        <p:spPr>
          <a:xfrm>
            <a:off x="1477880" y="5346708"/>
            <a:ext cx="4173997" cy="332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73BBA-671D-5FD8-92B3-D0DF4BBDD6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8713" b="-43609"/>
          <a:stretch/>
        </p:blipFill>
        <p:spPr>
          <a:xfrm>
            <a:off x="1477880" y="5692671"/>
            <a:ext cx="4173997" cy="240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26CE48-0E9A-E6A0-EFD4-AABA1841F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83940"/>
            <a:ext cx="4854361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4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IMAGE ADAPTOR</vt:lpstr>
      <vt:lpstr>Image Casting Vs Image Adaptors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ADAPTOR</dc:title>
  <dc:creator>Biyon  Fernando</dc:creator>
  <cp:lastModifiedBy>Biyon  Fernando</cp:lastModifiedBy>
  <cp:revision>1</cp:revision>
  <dcterms:created xsi:type="dcterms:W3CDTF">2023-10-24T04:09:32Z</dcterms:created>
  <dcterms:modified xsi:type="dcterms:W3CDTF">2023-10-24T09:05:54Z</dcterms:modified>
</cp:coreProperties>
</file>