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85BFF-ADEE-403C-9979-AEF8717FFC11}" v="10" dt="2023-10-24T10:05:4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yon  Fernando" userId="5a05cb2b-6d01-46af-a7b2-08b18f8cacc8" providerId="ADAL" clId="{E5785BFF-ADEE-403C-9979-AEF8717FFC11}"/>
    <pc:docChg chg="undo custSel addSld delSld modSld">
      <pc:chgData name="Biyon  Fernando" userId="5a05cb2b-6d01-46af-a7b2-08b18f8cacc8" providerId="ADAL" clId="{E5785BFF-ADEE-403C-9979-AEF8717FFC11}" dt="2023-10-25T03:43:04.763" v="228" actId="680"/>
      <pc:docMkLst>
        <pc:docMk/>
      </pc:docMkLst>
      <pc:sldChg chg="modSp new mod">
        <pc:chgData name="Biyon  Fernando" userId="5a05cb2b-6d01-46af-a7b2-08b18f8cacc8" providerId="ADAL" clId="{E5785BFF-ADEE-403C-9979-AEF8717FFC11}" dt="2023-10-24T08:59:34.601" v="173" actId="20577"/>
        <pc:sldMkLst>
          <pc:docMk/>
          <pc:sldMk cId="3403489275" sldId="256"/>
        </pc:sldMkLst>
        <pc:spChg chg="mod">
          <ac:chgData name="Biyon  Fernando" userId="5a05cb2b-6d01-46af-a7b2-08b18f8cacc8" providerId="ADAL" clId="{E5785BFF-ADEE-403C-9979-AEF8717FFC11}" dt="2023-10-24T08:31:46.070" v="19" actId="20577"/>
          <ac:spMkLst>
            <pc:docMk/>
            <pc:sldMk cId="3403489275" sldId="256"/>
            <ac:spMk id="2" creationId="{91D96A45-9EB4-F5CC-EBE5-EC5D3251E35E}"/>
          </ac:spMkLst>
        </pc:spChg>
        <pc:spChg chg="mod">
          <ac:chgData name="Biyon  Fernando" userId="5a05cb2b-6d01-46af-a7b2-08b18f8cacc8" providerId="ADAL" clId="{E5785BFF-ADEE-403C-9979-AEF8717FFC11}" dt="2023-10-24T08:59:34.601" v="173" actId="20577"/>
          <ac:spMkLst>
            <pc:docMk/>
            <pc:sldMk cId="3403489275" sldId="256"/>
            <ac:spMk id="3" creationId="{F5932F9B-0611-1C47-0460-E1948C7A8AEC}"/>
          </ac:spMkLst>
        </pc:spChg>
      </pc:sldChg>
      <pc:sldChg chg="add">
        <pc:chgData name="Biyon  Fernando" userId="5a05cb2b-6d01-46af-a7b2-08b18f8cacc8" providerId="ADAL" clId="{E5785BFF-ADEE-403C-9979-AEF8717FFC11}" dt="2023-10-24T08:59:54.550" v="174"/>
        <pc:sldMkLst>
          <pc:docMk/>
          <pc:sldMk cId="369564623" sldId="257"/>
        </pc:sldMkLst>
      </pc:sldChg>
      <pc:sldChg chg="addSp delSp modSp add mod">
        <pc:chgData name="Biyon  Fernando" userId="5a05cb2b-6d01-46af-a7b2-08b18f8cacc8" providerId="ADAL" clId="{E5785BFF-ADEE-403C-9979-AEF8717FFC11}" dt="2023-10-24T09:49:50.342" v="189"/>
        <pc:sldMkLst>
          <pc:docMk/>
          <pc:sldMk cId="3253414631" sldId="258"/>
        </pc:sldMkLst>
        <pc:spChg chg="add mod">
          <ac:chgData name="Biyon  Fernando" userId="5a05cb2b-6d01-46af-a7b2-08b18f8cacc8" providerId="ADAL" clId="{E5785BFF-ADEE-403C-9979-AEF8717FFC11}" dt="2023-10-24T09:49:50.342" v="189"/>
          <ac:spMkLst>
            <pc:docMk/>
            <pc:sldMk cId="3253414631" sldId="258"/>
            <ac:spMk id="4" creationId="{990A71E2-72F9-43BA-8B49-168CE4CB6F40}"/>
          </ac:spMkLst>
        </pc:spChg>
        <pc:picChg chg="del">
          <ac:chgData name="Biyon  Fernando" userId="5a05cb2b-6d01-46af-a7b2-08b18f8cacc8" providerId="ADAL" clId="{E5785BFF-ADEE-403C-9979-AEF8717FFC11}" dt="2023-10-24T09:47:47.214" v="179" actId="478"/>
          <ac:picMkLst>
            <pc:docMk/>
            <pc:sldMk cId="3253414631" sldId="258"/>
            <ac:picMk id="5" creationId="{80DDDFDF-6C90-0C77-47EB-B202759290E3}"/>
          </ac:picMkLst>
        </pc:picChg>
      </pc:sldChg>
      <pc:sldChg chg="add">
        <pc:chgData name="Biyon  Fernando" userId="5a05cb2b-6d01-46af-a7b2-08b18f8cacc8" providerId="ADAL" clId="{E5785BFF-ADEE-403C-9979-AEF8717FFC11}" dt="2023-10-24T09:00:14.809" v="176"/>
        <pc:sldMkLst>
          <pc:docMk/>
          <pc:sldMk cId="2254147016" sldId="259"/>
        </pc:sldMkLst>
      </pc:sldChg>
      <pc:sldChg chg="addSp delSp modSp new mod">
        <pc:chgData name="Biyon  Fernando" userId="5a05cb2b-6d01-46af-a7b2-08b18f8cacc8" providerId="ADAL" clId="{E5785BFF-ADEE-403C-9979-AEF8717FFC11}" dt="2023-10-24T10:02:01.296" v="194" actId="478"/>
        <pc:sldMkLst>
          <pc:docMk/>
          <pc:sldMk cId="2879726510" sldId="260"/>
        </pc:sldMkLst>
        <pc:spChg chg="mod">
          <ac:chgData name="Biyon  Fernando" userId="5a05cb2b-6d01-46af-a7b2-08b18f8cacc8" providerId="ADAL" clId="{E5785BFF-ADEE-403C-9979-AEF8717FFC11}" dt="2023-10-24T10:01:32.073" v="190"/>
          <ac:spMkLst>
            <pc:docMk/>
            <pc:sldMk cId="2879726510" sldId="260"/>
            <ac:spMk id="2" creationId="{7381D965-DC27-860C-3844-2804984DBA0D}"/>
          </ac:spMkLst>
        </pc:spChg>
        <pc:spChg chg="del">
          <ac:chgData name="Biyon  Fernando" userId="5a05cb2b-6d01-46af-a7b2-08b18f8cacc8" providerId="ADAL" clId="{E5785BFF-ADEE-403C-9979-AEF8717FFC11}" dt="2023-10-24T10:02:01.296" v="194" actId="478"/>
          <ac:spMkLst>
            <pc:docMk/>
            <pc:sldMk cId="2879726510" sldId="260"/>
            <ac:spMk id="3" creationId="{4569C4F9-90C4-74B0-8922-453A84A30FA4}"/>
          </ac:spMkLst>
        </pc:spChg>
        <pc:picChg chg="add mod">
          <ac:chgData name="Biyon  Fernando" userId="5a05cb2b-6d01-46af-a7b2-08b18f8cacc8" providerId="ADAL" clId="{E5785BFF-ADEE-403C-9979-AEF8717FFC11}" dt="2023-10-24T10:01:59.125" v="193" actId="14100"/>
          <ac:picMkLst>
            <pc:docMk/>
            <pc:sldMk cId="2879726510" sldId="260"/>
            <ac:picMk id="5" creationId="{7D7B91C0-1F85-8E2F-4DDC-A97EF0745580}"/>
          </ac:picMkLst>
        </pc:picChg>
      </pc:sldChg>
      <pc:sldChg chg="add">
        <pc:chgData name="Biyon  Fernando" userId="5a05cb2b-6d01-46af-a7b2-08b18f8cacc8" providerId="ADAL" clId="{E5785BFF-ADEE-403C-9979-AEF8717FFC11}" dt="2023-10-24T09:47:44.159" v="178" actId="2890"/>
        <pc:sldMkLst>
          <pc:docMk/>
          <pc:sldMk cId="1473592250" sldId="261"/>
        </pc:sldMkLst>
      </pc:sldChg>
      <pc:sldChg chg="addSp delSp modSp new mod">
        <pc:chgData name="Biyon  Fernando" userId="5a05cb2b-6d01-46af-a7b2-08b18f8cacc8" providerId="ADAL" clId="{E5785BFF-ADEE-403C-9979-AEF8717FFC11}" dt="2023-10-24T10:03:00.252" v="202" actId="1076"/>
        <pc:sldMkLst>
          <pc:docMk/>
          <pc:sldMk cId="1767458239" sldId="262"/>
        </pc:sldMkLst>
        <pc:spChg chg="mod">
          <ac:chgData name="Biyon  Fernando" userId="5a05cb2b-6d01-46af-a7b2-08b18f8cacc8" providerId="ADAL" clId="{E5785BFF-ADEE-403C-9979-AEF8717FFC11}" dt="2023-10-24T10:02:17.904" v="196"/>
          <ac:spMkLst>
            <pc:docMk/>
            <pc:sldMk cId="1767458239" sldId="262"/>
            <ac:spMk id="2" creationId="{1CA24C2F-3284-33BF-313E-0F2CE2045DB7}"/>
          </ac:spMkLst>
        </pc:spChg>
        <pc:spChg chg="del">
          <ac:chgData name="Biyon  Fernando" userId="5a05cb2b-6d01-46af-a7b2-08b18f8cacc8" providerId="ADAL" clId="{E5785BFF-ADEE-403C-9979-AEF8717FFC11}" dt="2023-10-24T10:02:41.054" v="197" actId="22"/>
          <ac:spMkLst>
            <pc:docMk/>
            <pc:sldMk cId="1767458239" sldId="262"/>
            <ac:spMk id="3" creationId="{4172DB76-29E2-3864-027F-06B8D3949E26}"/>
          </ac:spMkLst>
        </pc:spChg>
        <pc:picChg chg="add mod ord">
          <ac:chgData name="Biyon  Fernando" userId="5a05cb2b-6d01-46af-a7b2-08b18f8cacc8" providerId="ADAL" clId="{E5785BFF-ADEE-403C-9979-AEF8717FFC11}" dt="2023-10-24T10:03:00.252" v="202" actId="1076"/>
          <ac:picMkLst>
            <pc:docMk/>
            <pc:sldMk cId="1767458239" sldId="262"/>
            <ac:picMk id="5" creationId="{AD1875AD-567F-5A30-FDB5-C4EF3A9339E7}"/>
          </ac:picMkLst>
        </pc:picChg>
      </pc:sldChg>
      <pc:sldChg chg="addSp delSp modSp new mod">
        <pc:chgData name="Biyon  Fernando" userId="5a05cb2b-6d01-46af-a7b2-08b18f8cacc8" providerId="ADAL" clId="{E5785BFF-ADEE-403C-9979-AEF8717FFC11}" dt="2023-10-24T10:04:26.683" v="211" actId="14100"/>
        <pc:sldMkLst>
          <pc:docMk/>
          <pc:sldMk cId="3771351002" sldId="263"/>
        </pc:sldMkLst>
        <pc:spChg chg="mod">
          <ac:chgData name="Biyon  Fernando" userId="5a05cb2b-6d01-46af-a7b2-08b18f8cacc8" providerId="ADAL" clId="{E5785BFF-ADEE-403C-9979-AEF8717FFC11}" dt="2023-10-24T10:03:22.378" v="204"/>
          <ac:spMkLst>
            <pc:docMk/>
            <pc:sldMk cId="3771351002" sldId="263"/>
            <ac:spMk id="2" creationId="{C6F04DF6-99EC-4D98-C874-85EFC446E382}"/>
          </ac:spMkLst>
        </pc:spChg>
        <pc:spChg chg="del">
          <ac:chgData name="Biyon  Fernando" userId="5a05cb2b-6d01-46af-a7b2-08b18f8cacc8" providerId="ADAL" clId="{E5785BFF-ADEE-403C-9979-AEF8717FFC11}" dt="2023-10-24T10:03:41.221" v="205" actId="478"/>
          <ac:spMkLst>
            <pc:docMk/>
            <pc:sldMk cId="3771351002" sldId="263"/>
            <ac:spMk id="3" creationId="{582FF42E-BBDD-E738-8636-7A567B200DF6}"/>
          </ac:spMkLst>
        </pc:spChg>
        <pc:picChg chg="add mod">
          <ac:chgData name="Biyon  Fernando" userId="5a05cb2b-6d01-46af-a7b2-08b18f8cacc8" providerId="ADAL" clId="{E5785BFF-ADEE-403C-9979-AEF8717FFC11}" dt="2023-10-24T10:04:04.836" v="208" actId="14100"/>
          <ac:picMkLst>
            <pc:docMk/>
            <pc:sldMk cId="3771351002" sldId="263"/>
            <ac:picMk id="5" creationId="{5BAF06CA-7E65-E28B-0BFF-112725E824E8}"/>
          </ac:picMkLst>
        </pc:picChg>
        <pc:picChg chg="add mod">
          <ac:chgData name="Biyon  Fernando" userId="5a05cb2b-6d01-46af-a7b2-08b18f8cacc8" providerId="ADAL" clId="{E5785BFF-ADEE-403C-9979-AEF8717FFC11}" dt="2023-10-24T10:04:26.683" v="211" actId="14100"/>
          <ac:picMkLst>
            <pc:docMk/>
            <pc:sldMk cId="3771351002" sldId="263"/>
            <ac:picMk id="7" creationId="{FCC86A16-3FB1-1166-C4BF-4B6F1C3C4D41}"/>
          </ac:picMkLst>
        </pc:picChg>
      </pc:sldChg>
      <pc:sldChg chg="modSp add mod">
        <pc:chgData name="Biyon  Fernando" userId="5a05cb2b-6d01-46af-a7b2-08b18f8cacc8" providerId="ADAL" clId="{E5785BFF-ADEE-403C-9979-AEF8717FFC11}" dt="2023-10-24T10:06:17.087" v="226" actId="20577"/>
        <pc:sldMkLst>
          <pc:docMk/>
          <pc:sldMk cId="1914324237" sldId="264"/>
        </pc:sldMkLst>
        <pc:spChg chg="mod">
          <ac:chgData name="Biyon  Fernando" userId="5a05cb2b-6d01-46af-a7b2-08b18f8cacc8" providerId="ADAL" clId="{E5785BFF-ADEE-403C-9979-AEF8717FFC11}" dt="2023-10-24T10:06:17.087" v="226" actId="20577"/>
          <ac:spMkLst>
            <pc:docMk/>
            <pc:sldMk cId="1914324237" sldId="264"/>
            <ac:spMk id="3" creationId="{4D8607EE-86E0-6DEB-30D8-27824468EB48}"/>
          </ac:spMkLst>
        </pc:spChg>
      </pc:sldChg>
      <pc:sldChg chg="add">
        <pc:chgData name="Biyon  Fernando" userId="5a05cb2b-6d01-46af-a7b2-08b18f8cacc8" providerId="ADAL" clId="{E5785BFF-ADEE-403C-9979-AEF8717FFC11}" dt="2023-10-24T10:05:08.226" v="213"/>
        <pc:sldMkLst>
          <pc:docMk/>
          <pc:sldMk cId="2611193565" sldId="265"/>
        </pc:sldMkLst>
      </pc:sldChg>
      <pc:sldChg chg="add del">
        <pc:chgData name="Biyon  Fernando" userId="5a05cb2b-6d01-46af-a7b2-08b18f8cacc8" providerId="ADAL" clId="{E5785BFF-ADEE-403C-9979-AEF8717FFC11}" dt="2023-10-24T10:05:21.898" v="216" actId="47"/>
        <pc:sldMkLst>
          <pc:docMk/>
          <pc:sldMk cId="1060444917" sldId="266"/>
        </pc:sldMkLst>
      </pc:sldChg>
      <pc:sldChg chg="add">
        <pc:chgData name="Biyon  Fernando" userId="5a05cb2b-6d01-46af-a7b2-08b18f8cacc8" providerId="ADAL" clId="{E5785BFF-ADEE-403C-9979-AEF8717FFC11}" dt="2023-10-24T10:05:35.586" v="218"/>
        <pc:sldMkLst>
          <pc:docMk/>
          <pc:sldMk cId="1952929329" sldId="266"/>
        </pc:sldMkLst>
      </pc:sldChg>
      <pc:sldChg chg="add">
        <pc:chgData name="Biyon  Fernando" userId="5a05cb2b-6d01-46af-a7b2-08b18f8cacc8" providerId="ADAL" clId="{E5785BFF-ADEE-403C-9979-AEF8717FFC11}" dt="2023-10-24T10:05:40.526" v="219"/>
        <pc:sldMkLst>
          <pc:docMk/>
          <pc:sldMk cId="810476403" sldId="267"/>
        </pc:sldMkLst>
      </pc:sldChg>
      <pc:sldChg chg="add del">
        <pc:chgData name="Biyon  Fernando" userId="5a05cb2b-6d01-46af-a7b2-08b18f8cacc8" providerId="ADAL" clId="{E5785BFF-ADEE-403C-9979-AEF8717FFC11}" dt="2023-10-24T10:05:30.112" v="217" actId="47"/>
        <pc:sldMkLst>
          <pc:docMk/>
          <pc:sldMk cId="2168569519" sldId="267"/>
        </pc:sldMkLst>
      </pc:sldChg>
      <pc:sldChg chg="delSp modSp add mod setBg delDesignElem">
        <pc:chgData name="Biyon  Fernando" userId="5a05cb2b-6d01-46af-a7b2-08b18f8cacc8" providerId="ADAL" clId="{E5785BFF-ADEE-403C-9979-AEF8717FFC11}" dt="2023-10-25T03:42:50.899" v="227" actId="1076"/>
        <pc:sldMkLst>
          <pc:docMk/>
          <pc:sldMk cId="349573857" sldId="268"/>
        </pc:sldMkLst>
        <pc:spChg chg="del">
          <ac:chgData name="Biyon  Fernando" userId="5a05cb2b-6d01-46af-a7b2-08b18f8cacc8" providerId="ADAL" clId="{E5785BFF-ADEE-403C-9979-AEF8717FFC11}" dt="2023-10-24T10:05:45.342" v="221"/>
          <ac:spMkLst>
            <pc:docMk/>
            <pc:sldMk cId="349573857" sldId="268"/>
            <ac:spMk id="16" creationId="{8761DDFE-071F-4200-B0AA-394476C2D2D6}"/>
          </ac:spMkLst>
        </pc:spChg>
        <pc:picChg chg="mod">
          <ac:chgData name="Biyon  Fernando" userId="5a05cb2b-6d01-46af-a7b2-08b18f8cacc8" providerId="ADAL" clId="{E5785BFF-ADEE-403C-9979-AEF8717FFC11}" dt="2023-10-25T03:42:50.899" v="227" actId="1076"/>
          <ac:picMkLst>
            <pc:docMk/>
            <pc:sldMk cId="349573857" sldId="268"/>
            <ac:picMk id="7" creationId="{B2B52B6F-780E-DEA9-55FA-5B882B3877AC}"/>
          </ac:picMkLst>
        </pc:picChg>
      </pc:sldChg>
      <pc:sldChg chg="new">
        <pc:chgData name="Biyon  Fernando" userId="5a05cb2b-6d01-46af-a7b2-08b18f8cacc8" providerId="ADAL" clId="{E5785BFF-ADEE-403C-9979-AEF8717FFC11}" dt="2023-10-25T03:43:04.763" v="228" actId="680"/>
        <pc:sldMkLst>
          <pc:docMk/>
          <pc:sldMk cId="270568538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6C00-35C6-5339-08E4-82867D12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DD6C5-05DD-7DBB-197F-BA8409C6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709F-DDE4-271D-D370-BCF820D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688A-EF25-9310-625C-D36E2A6E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D384-47C1-47B4-F1BA-3D1C51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BC8E-EA91-0EFC-3E97-ACFB2F4A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6A45D-AC5B-D977-3D3B-C6EF0E9B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056CD-6998-7AAD-A66B-DA00326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7DCA-AB1E-AF8A-A90C-E3A72F42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EB85-20ED-0BCB-3C13-B07D6D47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C0647-FAB6-9FC3-A123-BADE803C3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155C5-03F0-A1DC-8636-678B53DF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D572-A740-8639-0757-7E59F56D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F8F8-E45D-F917-FC91-0313EF66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9C50-CFA8-F2CC-9A2A-E42FE6BA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08B5-EE91-57ED-B63E-0FE0840E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0F57-A3EF-1F9A-45DD-DEEABBC5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2EAB-8079-680A-A0D9-00FFA12D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0385-6175-0FB1-E870-B0B21727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71C4-634F-EFCB-C2E9-F2877B44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9135-4330-829C-B883-65C8478D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DEDE9-CE97-D983-A524-FC223B42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C800-DBA6-8B71-D191-C3E25F45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EC32-7F68-57D3-2228-65787E45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5116-8030-D327-E789-B4FE9FA3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F66D-2C72-78A8-5E54-851B8649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CE0A-815A-8F09-671B-B92B2ECA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A7F4A-BB1A-5023-6D8B-9F0CFBDF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62A4-8F7A-E310-B5D7-FAAFAF8B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DF3F-24B5-8102-1B81-DA168BC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DFA20-F41E-20BA-EC24-004FB02A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6BB3-1DE8-B607-D9A3-DE711D3C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756A-35CC-D567-B552-96209E85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06034-DDA9-9C2E-DA8E-7EBE7579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0A7C-C8DD-0AD9-6B11-912409CF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312BC-939D-B6D4-07F3-C5B2B0E2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0477C-A4CC-D04D-A65D-CBA424E5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5F854-7F88-E198-7FB0-7FFA827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3DAEF-F52F-0135-EDC9-DF7C15D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604C-742E-853E-985B-EAE60119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F884-2205-1B7E-2AF1-456E5103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FFB61-5C14-8448-0576-D96D0698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3025F-2767-1B76-D9C8-4132C05D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A98CE-3851-ACAE-EF40-0E295A54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978B7-F44C-A686-45F8-98B7C57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9871-08ED-81EE-99D0-035799A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6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36F4-541D-AE9C-DDF8-F966CFCB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8426-8378-ECFD-2600-E686767C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E862-7AAC-3399-99C4-07B9F80F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B32D-6370-1251-AAA5-2B03105B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1CA3-6FEA-978F-ADA5-F8A144BD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B63D-99E7-686E-6B69-4A07AE6E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DD34-580A-F9D4-FA50-5342D06E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54C1E-3F5B-78D4-ECB0-17A153C65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A4168-ADC2-0A4B-67DD-25626C28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9DD12-B175-F702-9883-4ED14C68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D370-B8CC-DBE3-E281-8F30493B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25C0-28CF-AECE-5906-C54A3950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527B1-5E5E-277F-1664-B869ADEF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0818C-EC07-078C-34D1-BB7E67E6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B76F-31A4-97C3-7999-201007568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FC3D-783D-49AC-8A01-8DF7E14A61F1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95C9-D65D-4738-CD5B-200CBF47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0866-77C1-8EF3-A2AA-F133FE04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9699-5B54-43A1-B934-E82AF3E2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6A45-9EB4-F5CC-EBE5-EC5D3251E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ITK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2F9B-0611-1C47-0460-E1948C7A8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3832"/>
            <a:ext cx="9144000" cy="2273968"/>
          </a:xfrm>
        </p:spPr>
        <p:txBody>
          <a:bodyPr/>
          <a:lstStyle/>
          <a:p>
            <a:r>
              <a:rPr lang="en-US" dirty="0"/>
              <a:t>Topics Covered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IMAGE ADAPTORS  ( chapter 7 )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WRITE A FILTER ( chapter 8 )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Geometric Transformations ( chapter 2, section 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Region Growing and Watersheds ( chapter 4, section 1 and 2)</a:t>
            </a:r>
          </a:p>
        </p:txBody>
      </p:sp>
    </p:spTree>
    <p:extLst>
      <p:ext uri="{BB962C8B-B14F-4D97-AF65-F5344CB8AC3E}">
        <p14:creationId xmlns:p14="http://schemas.microsoft.com/office/powerpoint/2010/main" val="340348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94C-A06E-9373-1FCD-E4F539C4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F980-39C4-57CA-B2D9-7088746C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773" y="914400"/>
            <a:ext cx="6085343" cy="5262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determines which filters, in a pipeline of filters, need to execute. This prevents redundant execution and minimizes overall execution time. </a:t>
            </a:r>
          </a:p>
          <a:p>
            <a:r>
              <a:rPr lang="en-US" dirty="0"/>
              <a:t>It initializes the (filter’s) output data objects, preparing them for new data. In addition, it determines how much memory each filter must allocate for its output, and allocates it. </a:t>
            </a:r>
          </a:p>
          <a:p>
            <a:r>
              <a:rPr lang="en-US" dirty="0"/>
              <a:t>The execution process determines how much data a filter must process in order to produce an output of sufficient size for downstream filters</a:t>
            </a:r>
          </a:p>
          <a:p>
            <a:r>
              <a:rPr lang="en-US" dirty="0"/>
              <a:t>It subdivides data into sub pieces for multi-threading</a:t>
            </a:r>
          </a:p>
          <a:p>
            <a:r>
              <a:rPr lang="en-US" dirty="0"/>
              <a:t>It may free (or release) output data if filters no longer need it to compute, and the user requests that data is to be released.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6271F-DE74-7169-437D-F874CFC6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77614" cy="160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1C6AC-25B7-2718-FAE9-A0A3E3F1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3800474"/>
            <a:ext cx="4652413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2651-4FCD-D905-2FBE-8ABDD0D6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B5CE-0DA2-AB51-5108-C3309A12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fontScale="92500"/>
          </a:bodyPr>
          <a:lstStyle/>
          <a:p>
            <a:r>
              <a:rPr lang="en-US" dirty="0"/>
              <a:t>Typically pipeline execution is initiated when a process object receives the </a:t>
            </a:r>
            <a:r>
              <a:rPr lang="en-US" dirty="0" err="1"/>
              <a:t>ProcessObject</a:t>
            </a:r>
            <a:r>
              <a:rPr lang="en-US" dirty="0"/>
              <a:t>::Update() method invocation.</a:t>
            </a:r>
          </a:p>
          <a:p>
            <a:r>
              <a:rPr lang="en-US" dirty="0"/>
              <a:t>The </a:t>
            </a:r>
            <a:r>
              <a:rPr lang="en-US" dirty="0" err="1"/>
              <a:t>DataObject</a:t>
            </a:r>
            <a:r>
              <a:rPr lang="en-US" dirty="0"/>
              <a:t>::Update() method in turn invokes three other methods:</a:t>
            </a:r>
          </a:p>
          <a:p>
            <a:pPr lvl="1"/>
            <a:r>
              <a:rPr lang="en-US" dirty="0" err="1"/>
              <a:t>DataObject</a:t>
            </a:r>
            <a:r>
              <a:rPr lang="en-US" dirty="0"/>
              <a:t>::</a:t>
            </a:r>
            <a:r>
              <a:rPr lang="en-US" dirty="0" err="1"/>
              <a:t>UpdateOutputInformation</a:t>
            </a:r>
            <a:r>
              <a:rPr lang="en-US" dirty="0"/>
              <a:t>()  </a:t>
            </a:r>
          </a:p>
          <a:p>
            <a:pPr marL="914400" lvl="2" indent="0">
              <a:buNone/>
            </a:pPr>
            <a:r>
              <a:rPr lang="en-US" dirty="0"/>
              <a:t>- to check that all required inputs are set and all parameters are valid and consistent.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DataObject</a:t>
            </a:r>
            <a:r>
              <a:rPr lang="en-US" dirty="0"/>
              <a:t>::</a:t>
            </a:r>
            <a:r>
              <a:rPr lang="en-US" dirty="0" err="1"/>
              <a:t>PropagateRequestedRegion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- call propagates upstream to satisfy a data request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DataObject</a:t>
            </a:r>
            <a:r>
              <a:rPr lang="en-US" dirty="0"/>
              <a:t>::</a:t>
            </a:r>
            <a:r>
              <a:rPr lang="en-US" dirty="0" err="1"/>
              <a:t>UpdateOutputData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- to determine whether a particular filter needs to execute in order to bring its output up to date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the filter is modified as a result of modifying an instance variable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the input to the filter changes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the input data has been released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an invalid Requested Region was set previously and the filter did not produce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64A4-27C3-7FC6-2B86-DABB72C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Filter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EB81-A960-155B-B7BC-3A9F6075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that can process data in pieces can typically multi-process using the data parallel, shared memory implementation built into the pipeline execution process.</a:t>
            </a:r>
          </a:p>
          <a:p>
            <a:r>
              <a:rPr lang="en-US" dirty="0"/>
              <a:t>The key to threading is to generate output for the output region given as the parameter. </a:t>
            </a:r>
          </a:p>
          <a:p>
            <a:r>
              <a:rPr lang="en-US" dirty="0"/>
              <a:t>In ITK, this is simple to do because an output iterator can be created using the region provided. </a:t>
            </a:r>
          </a:p>
          <a:p>
            <a:r>
              <a:rPr lang="en-US" dirty="0"/>
              <a:t>Hence the output can be iterated over, accessing the corresponding input pixels as necessary to compute the value of the output pixel.</a:t>
            </a:r>
          </a:p>
        </p:txBody>
      </p:sp>
    </p:spTree>
    <p:extLst>
      <p:ext uri="{BB962C8B-B14F-4D97-AF65-F5344CB8AC3E}">
        <p14:creationId xmlns:p14="http://schemas.microsoft.com/office/powerpoint/2010/main" val="81047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C70A-00EF-92D5-2A6F-DAD45186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A Composite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92B5-5806-4FB2-9D28-DCA610EF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271734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 is often very useful to be able to make a new filter by combining two or more existing filters, which can then be used as a building block in a complex pipeline. </a:t>
            </a:r>
          </a:p>
          <a:p>
            <a:r>
              <a:rPr lang="en-US" sz="2000" dirty="0"/>
              <a:t>This approach follows the Composite pattern, whereby the composite filter itself behaves just as a regular filter, providing its own interface and using other filters for the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52B6F-780E-DEA9-55FA-5B882B38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1" y="2857020"/>
            <a:ext cx="5167185" cy="2286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7E5B9-1FCA-D5B3-1B33-EE29EA99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592844"/>
            <a:ext cx="5851528" cy="15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9435-0D15-2472-8867-24458C99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3043-98A7-5ADF-2BF4-0CF4E5C3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7A6-22A9-DAD0-92F1-7EFC005A4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ADAPTOR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E326D-CD41-67B1-A652-63CD8BD32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SEVEN </a:t>
            </a:r>
          </a:p>
        </p:txBody>
      </p:sp>
    </p:spTree>
    <p:extLst>
      <p:ext uri="{BB962C8B-B14F-4D97-AF65-F5344CB8AC3E}">
        <p14:creationId xmlns:p14="http://schemas.microsoft.com/office/powerpoint/2010/main" val="36956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A2F-D8D8-444E-9FAF-A156D16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Casting Vs Image Adaptors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A71E2-72F9-43BA-8B49-168CE4CB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example is to take an image of pixel type unsigned char and present it as an image of pixel type float.</a:t>
            </a:r>
          </a:p>
          <a:p>
            <a:r>
              <a:rPr lang="en-US" dirty="0"/>
              <a:t>The float image requires four times the memory of the original image and contains no useful additional information</a:t>
            </a:r>
          </a:p>
          <a:p>
            <a:r>
              <a:rPr lang="en-US" dirty="0"/>
              <a:t>Image adaptors, on the other hand, do not require the extra memory as pixels are converted only when they are read using image iterators</a:t>
            </a:r>
          </a:p>
          <a:p>
            <a:r>
              <a:rPr lang="en-US" dirty="0"/>
              <a:t>Image adaptors are particularly useful when there is infrequent pixel access, since the actual conversion occurs on the fly during the access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A2F-D8D8-444E-9FAF-A156D16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Casting Vs Image Adaptors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DDFDF-6C90-0C77-47EB-B2027592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89681"/>
            <a:ext cx="9601200" cy="4291344"/>
          </a:xfrm>
        </p:spPr>
      </p:pic>
    </p:spTree>
    <p:extLst>
      <p:ext uri="{BB962C8B-B14F-4D97-AF65-F5344CB8AC3E}">
        <p14:creationId xmlns:p14="http://schemas.microsoft.com/office/powerpoint/2010/main" val="147359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050C-F34D-FDBC-4286-B891ECA7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C55BC-E3EC-3F17-6F2A-82C1C762C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24" y="1442788"/>
            <a:ext cx="4173997" cy="30808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717A9-A0FB-89A0-4B21-C6F37F9A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24" y="4523596"/>
            <a:ext cx="4173997" cy="809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24765-01AA-2D5C-875A-49A47673F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9617" b="-9154"/>
          <a:stretch/>
        </p:blipFill>
        <p:spPr>
          <a:xfrm>
            <a:off x="1477880" y="5346708"/>
            <a:ext cx="4173997" cy="332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73BBA-671D-5FD8-92B3-D0DF4BBDD6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8713" b="-43609"/>
          <a:stretch/>
        </p:blipFill>
        <p:spPr>
          <a:xfrm>
            <a:off x="1477880" y="5692671"/>
            <a:ext cx="4173997" cy="240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6CE48-0E9A-E6A0-EFD4-AABA1841F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83940"/>
            <a:ext cx="4854361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4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D965-DC27-860C-3844-2804984D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RGB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B91C0-1F85-8E2F-4DDC-A97EF074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1" y="1825625"/>
            <a:ext cx="9274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4C2F-3284-33BF-313E-0F2CE204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Vector Images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875AD-567F-5A30-FDB5-C4EF3A93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0403"/>
            <a:ext cx="5470636" cy="4916009"/>
          </a:xfrm>
        </p:spPr>
      </p:pic>
    </p:spTree>
    <p:extLst>
      <p:ext uri="{BB962C8B-B14F-4D97-AF65-F5344CB8AC3E}">
        <p14:creationId xmlns:p14="http://schemas.microsoft.com/office/powerpoint/2010/main" val="176745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4DF6-99EC-4D98-C874-85EFC446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Adaptors for Simple Computation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F06CA-7E65-E28B-0BFF-112725E8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425"/>
            <a:ext cx="5602806" cy="830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86A16-3FB1-1166-C4BF-4B6F1C3C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20471"/>
            <a:ext cx="5602805" cy="41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3070-CBC1-9C80-F591-FECAED007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607EE-86E0-6DEB-30D8-27824468E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 Chapter 8 )</a:t>
            </a:r>
          </a:p>
        </p:txBody>
      </p:sp>
    </p:spTree>
    <p:extLst>
      <p:ext uri="{BB962C8B-B14F-4D97-AF65-F5344CB8AC3E}">
        <p14:creationId xmlns:p14="http://schemas.microsoft.com/office/powerpoint/2010/main" val="191432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578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ITK Implementation</vt:lpstr>
      <vt:lpstr>IMAGE ADAPTOR</vt:lpstr>
      <vt:lpstr>Image Casting Vs Image Adaptors</vt:lpstr>
      <vt:lpstr>Image Casting Vs Image Adaptors</vt:lpstr>
      <vt:lpstr>example</vt:lpstr>
      <vt:lpstr>Adapting RGB Images</vt:lpstr>
      <vt:lpstr>Adapting Vector Images </vt:lpstr>
      <vt:lpstr>Adaptors for Simple Computation </vt:lpstr>
      <vt:lpstr>HOW TO WRITE A FILTER</vt:lpstr>
      <vt:lpstr>Pipeline Execution</vt:lpstr>
      <vt:lpstr>Pipeline Execution </vt:lpstr>
      <vt:lpstr>Threaded Filter Execution </vt:lpstr>
      <vt:lpstr>A Composite Filter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Implementation</dc:title>
  <dc:creator>Biyon  Fernando</dc:creator>
  <cp:lastModifiedBy>MAS Active</cp:lastModifiedBy>
  <cp:revision>1</cp:revision>
  <dcterms:created xsi:type="dcterms:W3CDTF">2023-10-24T08:31:19Z</dcterms:created>
  <dcterms:modified xsi:type="dcterms:W3CDTF">2023-10-25T03:43:13Z</dcterms:modified>
</cp:coreProperties>
</file>