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Ted Slide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4"/>
          <p:cNvSpPr>
            <a:spLocks noGrp="1"/>
          </p:cNvSpPr>
          <p:nvPr>
            <p:ph/>
          </p:nvPr>
        </p:nvSpPr>
        <p:spPr>
          <a:xfrm rot="-0">
            <a:off x="4645025" y="1535113"/>
            <a:ext cx="4041775" cy="639762"/>
          </a:xfrm>
        </p:spPr>
        <p:txBody>
          <a:bodyPr/>
          <a:lstStyle/>
          <a:p>
            <a:r>
              <a:rPr/>
              <a:t>section_v1 this is a section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5"/>
          <p:cNvSpPr>
            <a:spLocks noGrp="1"/>
          </p:cNvSpPr>
          <p:nvPr>
            <p:ph/>
          </p:nvPr>
        </p:nvSpPr>
        <p:spPr>
          <a:xfrm rot="-0">
            <a:off x="4645025" y="2174875"/>
            <a:ext cx="4041775" cy="3951288"/>
          </a:xfrm>
        </p:spPr>
        <p:txBody>
          <a:bodyPr/>
          <a:lstStyle/>
          <a:p>
            <a:r>
              <a:rPr/>
              <a:t>section_v2 another section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Content Placeholder 3"/>
          <p:cNvSpPr>
            <a:spLocks noGrp="1"/>
          </p:cNvSpPr>
          <p:nvPr>
            <p:ph/>
          </p:nvPr>
        </p:nvSpPr>
        <p:spPr>
          <a:xfrm rot="-0">
            <a:off x="457200" y="2174875"/>
            <a:ext cx="4040188" cy="3951288"/>
          </a:xfrm>
        </p:spPr>
        <p:txBody>
          <a:bodyPr/>
          <a:lstStyle/>
          <a:p>
            <a:r>
              <a:rPr/>
              <a:t>section_v3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2"/>
          <p:cNvSpPr>
            <a:spLocks noGrp="1"/>
          </p:cNvSpPr>
          <p:nvPr>
            <p:ph/>
          </p:nvPr>
        </p:nvSpPr>
        <p:spPr>
          <a:xfrm rot="-0">
            <a:off x="457200" y="1535113"/>
            <a:ext cx="4040188" cy="639762"/>
          </a:xfrm>
        </p:spPr>
        <p:txBody>
          <a:bodyPr/>
          <a:lstStyle/>
          <a:p>
            <a:r>
              <a:rPr/>
              <a:t>section_v4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rstudio-user</cp:lastModifiedBy>
  <cp:revision>3</cp:revision>
  <dcterms:created xsi:type="dcterms:W3CDTF">2017-02-13T16:18:36Z</dcterms:created>
  <dcterms:modified xsi:type="dcterms:W3CDTF">2019-10-31T01:47:35Z</dcterms:modified>
  <cp:category/>
</cp:coreProperties>
</file>