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85"/>
    <p:sldId id="257" r:id="rId86"/>
    <p:sldId id="25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84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85" Type="http://schemas.openxmlformats.org/officeDocument/2006/relationships/slide" Target="slides/slide1.xml"/><Relationship Id="rId86" Type="http://schemas.openxmlformats.org/officeDocument/2006/relationships/slide" Target="slides/slide2.xml"/><Relationship Id="rId8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f7d96904b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f77a99099.jpg"/><Relationship Id="rId3" Type="http://schemas.openxmlformats.org/officeDocument/2006/relationships/image" Target="../media/filef763c51edd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1143000" y="1122363"/>
            <a:ext cx="6858000" cy="2387600"/>
          </a:xfrm>
        </p:spPr>
        <p:txBody>
          <a:bodyPr/>
          <a:lstStyle/>
          <a:p>
            <a:r>
              <a:rPr/>
              <a:t>2019-10-31 Patient Review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/>
          </p:nvPr>
        </p:nvSpPr>
        <p:spPr>
          <a:xfrm rot="-0">
            <a:off x="1143000" y="3602038"/>
            <a:ext cx="6858000" cy="1655762"/>
          </a:xfrm>
        </p:spPr>
        <p:txBody>
          <a:bodyPr/>
          <a:lstStyle/>
          <a:p>
            <a:r>
              <a:rPr/>
              <a:t>Dale the DataScientist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628650" y="365126"/>
            <a:ext cx="7886700" cy="591477"/>
          </a:xfrm>
        </p:spPr>
        <p:txBody>
          <a:bodyPr/>
          <a:lstStyle/>
          <a:p>
            <a:r>
              <a:rPr/>
              <a:t>Averages &amp; Distributions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192583"/>
            <a:ext cx="3886200" cy="4969065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29150" y="1192583"/>
          <a:ext cx="3886200" cy="496906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AVGlabs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AVGage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42.625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70.221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Readmissions Info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4"/>
          <p:cNvSpPr>
            <a:spLocks noGrp="1"/>
          </p:cNvSpPr>
          <p:nvPr>
            <p:ph/>
          </p:nvPr>
        </p:nvSpPr>
        <p:spPr>
          <a:xfrm rot="-0">
            <a:off x="4645025" y="1535113"/>
            <a:ext cx="4041775" cy="639762"/>
          </a:xfrm>
        </p:spPr>
        <p:txBody>
          <a:bodyPr/>
          <a:lstStyle/>
          <a:p>
            <a:r>
              <a:rPr/>
              <a:t>Readmissions in last 30days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4"/>
          <p:cNvSpPr>
            <a:spLocks noGrp="1"/>
          </p:cNvSpPr>
          <p:nvPr>
            <p:ph/>
          </p:nvPr>
        </p:nvSpPr>
        <p:spPr>
          <a:xfrm rot="-0">
            <a:off x="4645025" y="1535113"/>
            <a:ext cx="4041775" cy="639762"/>
          </a:xfrm>
        </p:spPr>
        <p:txBody>
          <a:bodyPr/>
          <a:lstStyle/>
          <a:p>
            <a:r>
              <a:rPr/>
              <a:t>Readmissions in last 7days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/>
          </p:nvPr>
        </p:nvSpPr>
        <p:spPr>
          <a:xfrm rot="-0">
            <a:off x="457200" y="1535113"/>
            <a:ext cx="4040188" cy="639762"/>
          </a:xfrm>
        </p:spPr>
        <p:txBody>
          <a:bodyPr/>
          <a:lstStyle/>
          <a:p>
            <a:r>
              <a:rPr/>
              <a:t>Time in Hospital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2174875"/>
            <a:ext cx="36576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5025" y="2174875"/>
            <a:ext cx="3657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2518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1_Office Theme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Kwartler, Edward</dc:creator>
  <cp:lastModifiedBy>rstudio-user</cp:lastModifiedBy>
  <cp:revision>77</cp:revision>
  <dcterms:created xsi:type="dcterms:W3CDTF">2018-05-23T17:24:59Z</dcterms:created>
  <dcterms:modified xsi:type="dcterms:W3CDTF">2019-10-31T01:54:05Z</dcterms:modified>
</cp:coreProperties>
</file>