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5DAE-978F-4E03-A2C5-B5F472B81D2C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BF311-28FE-4A88-9727-81677AD48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8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2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3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2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BA58-7246-414D-B12A-1840F239CBA1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A67-1F0D-4432-B3BB-0F231C44DA45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12A2-10CD-4F76-93C8-9C7F71DB5655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F5C1-6CCC-4359-91F7-EA37CD3B1A52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C88-E94A-45E7-A3CC-B675854ACEA1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687C-DB50-464B-B9A5-452FCB2E55F9}" type="datetime1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5F0D-B081-465C-AEE2-BBE1B5DEA99E}" type="datetime1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2FDA-CF9C-463F-A36E-9B7A1F0B59FB}" type="datetime1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C5E6-F9DE-4D59-A596-874D78667656}" type="datetime1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9D53C6-BB6D-4664-A23A-57B6ACA5FCA0}" type="datetime1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0FA7-ACB4-4DBF-BA64-965C1F552C42}" type="datetime1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140413-E94E-45F5-9BB1-3A1E72CB9ABC}" type="datetime1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6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63797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Разработка </a:t>
            </a:r>
            <a:r>
              <a:rPr lang="ru-RU" sz="4400" dirty="0" err="1"/>
              <a:t>Android</a:t>
            </a:r>
            <a:r>
              <a:rPr lang="ru-RU" sz="4400" dirty="0"/>
              <a:t>-приложения для создания структурных формул органических соединений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589" y="4584878"/>
            <a:ext cx="6409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err="1" smtClean="0"/>
              <a:t>Головизнина</a:t>
            </a:r>
            <a:r>
              <a:rPr lang="ru-RU" sz="2000" dirty="0" smtClean="0"/>
              <a:t> Екатерина Владимировна</a:t>
            </a:r>
          </a:p>
          <a:p>
            <a:pPr algn="r"/>
            <a:r>
              <a:rPr lang="ru-RU" sz="2000" dirty="0" smtClean="0"/>
              <a:t>24ППВ12</a:t>
            </a:r>
          </a:p>
          <a:p>
            <a:pPr algn="r"/>
            <a:r>
              <a:rPr lang="ru-RU" sz="2000" dirty="0" smtClean="0"/>
              <a:t>Руководитель: </a:t>
            </a:r>
            <a:r>
              <a:rPr lang="ru-RU" sz="2000" dirty="0" err="1" smtClean="0"/>
              <a:t>Задерей</a:t>
            </a:r>
            <a:r>
              <a:rPr lang="ru-RU" sz="2000" dirty="0" smtClean="0"/>
              <a:t> Юрий Николаевич</a:t>
            </a:r>
            <a:endParaRPr lang="en-US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2</a:t>
            </a:fld>
            <a:endParaRPr lang="ru-RU" dirty="0"/>
          </a:p>
        </p:txBody>
      </p:sp>
      <p:pic>
        <p:nvPicPr>
          <p:cNvPr id="1028" name="Picture 4" descr="Картинки по запросу chem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66" y="1894524"/>
            <a:ext cx="3279622" cy="7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acd lab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66" y="2739661"/>
            <a:ext cx="1536795" cy="12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ISIS/Dra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02" y="2593455"/>
            <a:ext cx="1263951" cy="136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b="5326"/>
          <a:stretch/>
        </p:blipFill>
        <p:spPr>
          <a:xfrm>
            <a:off x="4954266" y="4212224"/>
            <a:ext cx="3705177" cy="1972203"/>
          </a:xfrm>
          <a:prstGeom prst="rect">
            <a:avLst/>
          </a:prstGeom>
        </p:spPr>
      </p:pic>
      <p:pic>
        <p:nvPicPr>
          <p:cNvPr id="11268" name="Picture 4" descr="Картинки по запросу window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90" y="11243"/>
            <a:ext cx="2001477" cy="20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" descr="Cover 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22960" y="2575685"/>
            <a:ext cx="4131306" cy="33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&gt; 94 000 000 </a:t>
            </a:r>
            <a:r>
              <a:rPr lang="ru-RU" dirty="0" smtClean="0"/>
              <a:t>органических соединений (2017);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ежегодно синтезируется </a:t>
            </a:r>
            <a:r>
              <a:rPr lang="en-US" dirty="0" smtClean="0"/>
              <a:t>&gt; 500 000 </a:t>
            </a:r>
            <a:r>
              <a:rPr lang="ru-RU" dirty="0" smtClean="0"/>
              <a:t>новых соединений.</a:t>
            </a:r>
          </a:p>
        </p:txBody>
      </p:sp>
      <p:pic>
        <p:nvPicPr>
          <p:cNvPr id="11272" name="Picture 8" descr="Pubchem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23160"/>
            <a:ext cx="2487223" cy="5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999" y="4118187"/>
            <a:ext cx="1798742" cy="5964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46" y="4118187"/>
            <a:ext cx="1634297" cy="1634297"/>
          </a:xfrm>
          <a:prstGeom prst="rect">
            <a:avLst/>
          </a:prstGeom>
        </p:spPr>
      </p:pic>
      <p:pic>
        <p:nvPicPr>
          <p:cNvPr id="11274" name="Picture 10" descr="Картинки по запросу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08" y="4714685"/>
            <a:ext cx="2661693" cy="10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3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9929" y="1737361"/>
            <a:ext cx="1299883" cy="12998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29" y="3188118"/>
            <a:ext cx="1299883" cy="129988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29" y="4569211"/>
            <a:ext cx="1299883" cy="1299883"/>
          </a:xfrm>
          <a:prstGeom prst="rect">
            <a:avLst/>
          </a:prstGeom>
        </p:spPr>
      </p:pic>
      <p:sp>
        <p:nvSpPr>
          <p:cNvPr id="11" name="AutoShape 2" descr="Cover 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01544" y="1931832"/>
            <a:ext cx="4301543" cy="39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dirty="0" smtClean="0"/>
              <a:t>Основные недостатки: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некорректность с химической точки зрения;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необходимость регистрации и постоянного </a:t>
            </a:r>
            <a:r>
              <a:rPr lang="ru-RU" dirty="0" err="1" smtClean="0"/>
              <a:t>интернет-соединения</a:t>
            </a:r>
            <a:r>
              <a:rPr lang="ru-RU" dirty="0" smtClean="0"/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невозможность сохранения пользовательских молекул;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/>
              <a:t> отсутствие шаблонов функциональных </a:t>
            </a:r>
            <a:r>
              <a:rPr lang="ru-RU" dirty="0" smtClean="0"/>
              <a:t>групп.</a:t>
            </a:r>
            <a:endParaRPr lang="ru-RU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14" name="AutoShape 4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975" y="3188117"/>
            <a:ext cx="1299883" cy="1299883"/>
          </a:xfrm>
          <a:prstGeom prst="rect">
            <a:avLst/>
          </a:prstGeom>
        </p:spPr>
      </p:pic>
      <p:sp>
        <p:nvSpPr>
          <p:cNvPr id="17" name="AutoShape 8" descr="Cover 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2980" y="1772246"/>
            <a:ext cx="1415871" cy="1415871"/>
          </a:xfrm>
          <a:prstGeom prst="rect">
            <a:avLst/>
          </a:prstGeom>
        </p:spPr>
      </p:pic>
      <p:pic>
        <p:nvPicPr>
          <p:cNvPr id="10252" name="Picture 12" descr="Картинки по запросу MolP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80" y="4569211"/>
            <a:ext cx="1357878" cy="13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Картинки по запросу androi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23" y="251719"/>
            <a:ext cx="1345842" cy="1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Цели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1904194"/>
            <a:ext cx="7234167" cy="4020087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51851"/>
              </p:ext>
            </p:extLst>
          </p:nvPr>
        </p:nvGraphicFramePr>
        <p:xfrm>
          <a:off x="5348312" y="2364895"/>
          <a:ext cx="1184133" cy="134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ChemSketch" r:id="rId5" imgW="1136904" imgH="1286256" progId="ACD.ChemSketch.20">
                  <p:embed/>
                </p:oleObj>
              </mc:Choice>
              <mc:Fallback>
                <p:oleObj name="ChemSketch" r:id="rId5" imgW="1136904" imgH="1286256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312" y="2364895"/>
                        <a:ext cx="1184133" cy="13433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2330" y="4168941"/>
            <a:ext cx="974257" cy="969183"/>
          </a:xfrm>
          <a:prstGeom prst="rect">
            <a:avLst/>
          </a:prstGeom>
        </p:spPr>
      </p:pic>
      <p:pic>
        <p:nvPicPr>
          <p:cNvPr id="9255" name="Picture 39" descr="Картинки по запросу кристаллическая решетка графит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24" y="286604"/>
            <a:ext cx="1563223" cy="143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Технологии</a:t>
            </a:r>
            <a:r>
              <a:rPr lang="uk-UA" dirty="0" smtClean="0"/>
              <a:t>		</a:t>
            </a:r>
            <a:r>
              <a:rPr lang="uk-UA" dirty="0" err="1" smtClean="0"/>
              <a:t>Аудитория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1" y="4933279"/>
            <a:ext cx="1714500" cy="1009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50" y="3427792"/>
            <a:ext cx="2750311" cy="12992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07" y="1840407"/>
            <a:ext cx="3305175" cy="1381125"/>
          </a:xfrm>
          <a:prstGeom prst="rect">
            <a:avLst/>
          </a:prstGeom>
        </p:spPr>
      </p:pic>
      <p:sp>
        <p:nvSpPr>
          <p:cNvPr id="12" name="AutoShape 2" descr="Cover 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100034" y="1931832"/>
            <a:ext cx="3503053" cy="39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 Школьники старших классов и учителя химии;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 Студенты, аспиранты естественнонаучных специальностей; 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Молодые ученые, научные сотрудники и преподаватели;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 Все, кто интересуются химией.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2292" name="Picture 4" descr="Картинки по запросу ученый клипарт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15" y="4768877"/>
            <a:ext cx="1003524" cy="14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-1241" b="45424"/>
          <a:stretch/>
        </p:blipFill>
        <p:spPr>
          <a:xfrm>
            <a:off x="718821" y="3488888"/>
            <a:ext cx="3162670" cy="280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0" r="14507"/>
          <a:stretch/>
        </p:blipFill>
        <p:spPr>
          <a:xfrm>
            <a:off x="4190319" y="2545483"/>
            <a:ext cx="4562807" cy="27883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" b="67312"/>
          <a:stretch/>
        </p:blipFill>
        <p:spPr>
          <a:xfrm>
            <a:off x="718820" y="1862175"/>
            <a:ext cx="3162671" cy="16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73510" y="3181082"/>
            <a:ext cx="17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будет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1883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Разработано мобильное приложение </a:t>
            </a:r>
            <a:r>
              <a:rPr lang="en-US" dirty="0" err="1" smtClean="0"/>
              <a:t>ChemPaint</a:t>
            </a:r>
            <a:r>
              <a:rPr lang="en-US" dirty="0" smtClean="0"/>
              <a:t> – </a:t>
            </a:r>
            <a:r>
              <a:rPr lang="ru-RU" dirty="0" smtClean="0"/>
              <a:t>редактор структурных формул органических соединений, имеющее следующий функционал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/>
              <a:t>создание и редактирование структурных формул с учетом всех ограничений на валентность атомов и групп, порядок и длину связи, валентные углы;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Периодической системы Д. И. Менделеева и </a:t>
            </a:r>
            <a:r>
              <a:rPr lang="ru-RU" sz="2000" dirty="0" smtClean="0"/>
              <a:t>возможность </a:t>
            </a:r>
            <a:r>
              <a:rPr lang="ru-RU" sz="2000" dirty="0"/>
              <a:t>работы с 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наличие шаблонов для углеродных скелетов (алифатические, циклические и ароматические соединения);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шаблонов для функциональных групп (</a:t>
            </a:r>
            <a:r>
              <a:rPr lang="ru-RU" sz="2000" dirty="0" err="1"/>
              <a:t>гидрокси</a:t>
            </a:r>
            <a:r>
              <a:rPr lang="ru-RU" sz="2000" dirty="0"/>
              <a:t>-, </a:t>
            </a:r>
            <a:r>
              <a:rPr lang="ru-RU" sz="2000" dirty="0" err="1"/>
              <a:t>метокси</a:t>
            </a:r>
            <a:r>
              <a:rPr lang="ru-RU" sz="2000" dirty="0"/>
              <a:t>-, </a:t>
            </a:r>
            <a:r>
              <a:rPr lang="ru-RU" sz="2000" dirty="0" err="1"/>
              <a:t>карбокси</a:t>
            </a:r>
            <a:r>
              <a:rPr lang="ru-RU" sz="2000" dirty="0"/>
              <a:t>-, кето-, нитро-, </a:t>
            </a:r>
            <a:r>
              <a:rPr lang="ru-RU" sz="2000" dirty="0" err="1"/>
              <a:t>нитрозо</a:t>
            </a:r>
            <a:r>
              <a:rPr lang="ru-RU" sz="2000" dirty="0"/>
              <a:t>- и др.)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создания пользовательских молекул с возможностью хранения в базе </a:t>
            </a:r>
            <a:r>
              <a:rPr lang="ru-RU" sz="2000" dirty="0" smtClean="0"/>
              <a:t>данных.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2000" smtClean="0"/>
              <a:t>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31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9</a:t>
            </a:fld>
            <a:endParaRPr lang="ru-RU" dirty="0"/>
          </a:p>
        </p:txBody>
      </p:sp>
      <p:pic>
        <p:nvPicPr>
          <p:cNvPr id="5128" name="Picture 8" descr="Картинки по запросу keep calm and love chemis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1928011"/>
            <a:ext cx="3537634" cy="41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218</Words>
  <Application>Microsoft Office PowerPoint</Application>
  <PresentationFormat>Экран (4:3)</PresentationFormat>
  <Paragraphs>46</Paragraphs>
  <Slides>9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Ретро</vt:lpstr>
      <vt:lpstr>ChemSketch</vt:lpstr>
      <vt:lpstr>Разработка Android-приложения для создания структурных формул органических соединений</vt:lpstr>
      <vt:lpstr>Актуальность</vt:lpstr>
      <vt:lpstr>Актуальность</vt:lpstr>
      <vt:lpstr>Цели</vt:lpstr>
      <vt:lpstr>Технологии  Аудитория</vt:lpstr>
      <vt:lpstr>Интерфейс программы</vt:lpstr>
      <vt:lpstr>Презентация PowerPoint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создания структурных формул органических соединений</dc:title>
  <dc:creator>User</dc:creator>
  <cp:lastModifiedBy>User</cp:lastModifiedBy>
  <cp:revision>30</cp:revision>
  <dcterms:created xsi:type="dcterms:W3CDTF">2017-03-04T10:22:35Z</dcterms:created>
  <dcterms:modified xsi:type="dcterms:W3CDTF">2017-03-27T18:58:05Z</dcterms:modified>
</cp:coreProperties>
</file>