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61FD2-D92D-4BBD-8178-58551D957E43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72F7FB11-A069-4619-A3E1-59A4D2C06511}">
      <dgm:prSet phldrT="[Текст]"/>
      <dgm:spPr/>
      <dgm:t>
        <a:bodyPr/>
        <a:lstStyle/>
        <a:p>
          <a:r>
            <a:rPr lang="en-US" dirty="0" err="1" smtClean="0"/>
            <a:t>Petoo</a:t>
          </a:r>
          <a:endParaRPr lang="ru-RU" dirty="0"/>
        </a:p>
      </dgm:t>
    </dgm:pt>
    <dgm:pt modelId="{B8A9893B-6DA2-4D1D-860D-D0A2712F0A37}" type="parTrans" cxnId="{9A6CF8A1-E1D1-4D41-AA08-A13671DB00B2}">
      <dgm:prSet/>
      <dgm:spPr/>
      <dgm:t>
        <a:bodyPr/>
        <a:lstStyle/>
        <a:p>
          <a:endParaRPr lang="ru-RU"/>
        </a:p>
      </dgm:t>
    </dgm:pt>
    <dgm:pt modelId="{6220C2F5-9D4B-465B-8F6D-821C9FB8919F}" type="sibTrans" cxnId="{9A6CF8A1-E1D1-4D41-AA08-A13671DB00B2}">
      <dgm:prSet/>
      <dgm:spPr/>
      <dgm:t>
        <a:bodyPr/>
        <a:lstStyle/>
        <a:p>
          <a:endParaRPr lang="ru-RU"/>
        </a:p>
      </dgm:t>
    </dgm:pt>
    <dgm:pt modelId="{3CC2751C-7BFD-4D60-ADFD-378A753DA464}">
      <dgm:prSet phldrT="[Текст]"/>
      <dgm:spPr/>
      <dgm:t>
        <a:bodyPr/>
        <a:lstStyle/>
        <a:p>
          <a:r>
            <a:rPr lang="ru-RU" dirty="0" smtClean="0"/>
            <a:t>Возможность регистрации новых пользователей</a:t>
          </a:r>
          <a:endParaRPr lang="ru-RU" dirty="0"/>
        </a:p>
      </dgm:t>
    </dgm:pt>
    <dgm:pt modelId="{6B67B3B4-053D-4A3D-9698-5936B1790EEE}" type="parTrans" cxnId="{F6D2367A-2C76-4937-8FEE-E8E4058B6512}">
      <dgm:prSet/>
      <dgm:spPr/>
      <dgm:t>
        <a:bodyPr/>
        <a:lstStyle/>
        <a:p>
          <a:endParaRPr lang="ru-RU"/>
        </a:p>
      </dgm:t>
    </dgm:pt>
    <dgm:pt modelId="{94533C69-2D4C-484C-923F-29059ECF052D}" type="sibTrans" cxnId="{F6D2367A-2C76-4937-8FEE-E8E4058B6512}">
      <dgm:prSet/>
      <dgm:spPr/>
      <dgm:t>
        <a:bodyPr/>
        <a:lstStyle/>
        <a:p>
          <a:endParaRPr lang="ru-RU"/>
        </a:p>
      </dgm:t>
    </dgm:pt>
    <dgm:pt modelId="{D5F895BC-3BB1-4B83-BFD7-6E80D6E5D595}">
      <dgm:prSet phldrT="[Текст]"/>
      <dgm:spPr/>
      <dgm:t>
        <a:bodyPr/>
        <a:lstStyle/>
        <a:p>
          <a:r>
            <a:rPr lang="ru-RU" dirty="0" smtClean="0"/>
            <a:t>Функционал для общения</a:t>
          </a:r>
          <a:endParaRPr lang="ru-RU" dirty="0"/>
        </a:p>
      </dgm:t>
    </dgm:pt>
    <dgm:pt modelId="{74B50908-D9F6-4654-8B6D-EB07E99D457A}" type="parTrans" cxnId="{C2A558B3-7B70-4438-9A49-EF5B230BFDD4}">
      <dgm:prSet/>
      <dgm:spPr/>
      <dgm:t>
        <a:bodyPr/>
        <a:lstStyle/>
        <a:p>
          <a:endParaRPr lang="ru-RU"/>
        </a:p>
      </dgm:t>
    </dgm:pt>
    <dgm:pt modelId="{8CE6E5BA-8CE0-4D76-B2EE-C89A091B15E4}" type="sibTrans" cxnId="{C2A558B3-7B70-4438-9A49-EF5B230BFDD4}">
      <dgm:prSet/>
      <dgm:spPr/>
      <dgm:t>
        <a:bodyPr/>
        <a:lstStyle/>
        <a:p>
          <a:endParaRPr lang="ru-RU"/>
        </a:p>
      </dgm:t>
    </dgm:pt>
    <dgm:pt modelId="{6899AECE-B158-4387-9F50-F9E6DA24B36A}">
      <dgm:prSet phldrT="[Текст]"/>
      <dgm:spPr/>
      <dgm:t>
        <a:bodyPr/>
        <a:lstStyle/>
        <a:p>
          <a:r>
            <a:rPr lang="ru-RU" dirty="0" smtClean="0"/>
            <a:t>Функционал для поиска пары животному</a:t>
          </a:r>
          <a:endParaRPr lang="ru-RU" dirty="0"/>
        </a:p>
      </dgm:t>
    </dgm:pt>
    <dgm:pt modelId="{720C19F0-6DA9-466B-A174-CF6D63A8855B}" type="parTrans" cxnId="{C42394FE-DC99-4EA7-A9C2-21EC9BE542B6}">
      <dgm:prSet/>
      <dgm:spPr/>
      <dgm:t>
        <a:bodyPr/>
        <a:lstStyle/>
        <a:p>
          <a:endParaRPr lang="ru-RU"/>
        </a:p>
      </dgm:t>
    </dgm:pt>
    <dgm:pt modelId="{1EDD980B-C8A6-4393-9433-DA783916B1FC}" type="sibTrans" cxnId="{C42394FE-DC99-4EA7-A9C2-21EC9BE542B6}">
      <dgm:prSet/>
      <dgm:spPr/>
      <dgm:t>
        <a:bodyPr/>
        <a:lstStyle/>
        <a:p>
          <a:endParaRPr lang="ru-RU"/>
        </a:p>
      </dgm:t>
    </dgm:pt>
    <dgm:pt modelId="{BD700069-A881-4806-9F0E-6BB73230E2C2}" type="pres">
      <dgm:prSet presAssocID="{3E261FD2-D92D-4BBD-8178-58551D957E4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BF24BA1-1A56-49BC-9286-1EE9E799BEEC}" type="pres">
      <dgm:prSet presAssocID="{72F7FB11-A069-4619-A3E1-59A4D2C06511}" presName="root1" presStyleCnt="0"/>
      <dgm:spPr/>
      <dgm:t>
        <a:bodyPr/>
        <a:lstStyle/>
        <a:p>
          <a:endParaRPr lang="ru-RU"/>
        </a:p>
      </dgm:t>
    </dgm:pt>
    <dgm:pt modelId="{8D1F0EE0-53A4-4185-9E45-86777A2DDD3C}" type="pres">
      <dgm:prSet presAssocID="{72F7FB11-A069-4619-A3E1-59A4D2C065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7C7888-42C1-43E8-B253-2AED52561C83}" type="pres">
      <dgm:prSet presAssocID="{72F7FB11-A069-4619-A3E1-59A4D2C06511}" presName="level2hierChild" presStyleCnt="0"/>
      <dgm:spPr/>
      <dgm:t>
        <a:bodyPr/>
        <a:lstStyle/>
        <a:p>
          <a:endParaRPr lang="ru-RU"/>
        </a:p>
      </dgm:t>
    </dgm:pt>
    <dgm:pt modelId="{8697B7BB-5244-41A3-8240-8A6E2DD4C833}" type="pres">
      <dgm:prSet presAssocID="{6B67B3B4-053D-4A3D-9698-5936B1790EEE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DBDCBCF9-9E3B-4C4F-831E-CB051771496B}" type="pres">
      <dgm:prSet presAssocID="{6B67B3B4-053D-4A3D-9698-5936B1790EEE}" presName="connTx" presStyleLbl="parChTrans1D2" presStyleIdx="0" presStyleCnt="3"/>
      <dgm:spPr/>
      <dgm:t>
        <a:bodyPr/>
        <a:lstStyle/>
        <a:p>
          <a:endParaRPr lang="ru-RU"/>
        </a:p>
      </dgm:t>
    </dgm:pt>
    <dgm:pt modelId="{EFDD86FB-1BAC-45E7-8851-0978AEAE05FC}" type="pres">
      <dgm:prSet presAssocID="{3CC2751C-7BFD-4D60-ADFD-378A753DA464}" presName="root2" presStyleCnt="0"/>
      <dgm:spPr/>
      <dgm:t>
        <a:bodyPr/>
        <a:lstStyle/>
        <a:p>
          <a:endParaRPr lang="ru-RU"/>
        </a:p>
      </dgm:t>
    </dgm:pt>
    <dgm:pt modelId="{4F2ADE3E-3D30-4AEF-83C5-268E05907D82}" type="pres">
      <dgm:prSet presAssocID="{3CC2751C-7BFD-4D60-ADFD-378A753DA46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89167D-934F-49CC-8CC4-E8BE9D7975C1}" type="pres">
      <dgm:prSet presAssocID="{3CC2751C-7BFD-4D60-ADFD-378A753DA464}" presName="level3hierChild" presStyleCnt="0"/>
      <dgm:spPr/>
      <dgm:t>
        <a:bodyPr/>
        <a:lstStyle/>
        <a:p>
          <a:endParaRPr lang="ru-RU"/>
        </a:p>
      </dgm:t>
    </dgm:pt>
    <dgm:pt modelId="{66D21E27-2C42-41CC-B7EF-07D8C893EF36}" type="pres">
      <dgm:prSet presAssocID="{74B50908-D9F6-4654-8B6D-EB07E99D457A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20E81CDA-5970-4799-863A-E2E88F705B04}" type="pres">
      <dgm:prSet presAssocID="{74B50908-D9F6-4654-8B6D-EB07E99D457A}" presName="connTx" presStyleLbl="parChTrans1D2" presStyleIdx="1" presStyleCnt="3"/>
      <dgm:spPr/>
      <dgm:t>
        <a:bodyPr/>
        <a:lstStyle/>
        <a:p>
          <a:endParaRPr lang="ru-RU"/>
        </a:p>
      </dgm:t>
    </dgm:pt>
    <dgm:pt modelId="{76FB6A8D-1DD0-4478-B323-BEA813774B11}" type="pres">
      <dgm:prSet presAssocID="{D5F895BC-3BB1-4B83-BFD7-6E80D6E5D595}" presName="root2" presStyleCnt="0"/>
      <dgm:spPr/>
      <dgm:t>
        <a:bodyPr/>
        <a:lstStyle/>
        <a:p>
          <a:endParaRPr lang="ru-RU"/>
        </a:p>
      </dgm:t>
    </dgm:pt>
    <dgm:pt modelId="{FD14C90C-DF9E-434F-807D-6BDEBC857111}" type="pres">
      <dgm:prSet presAssocID="{D5F895BC-3BB1-4B83-BFD7-6E80D6E5D59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286684-1B75-4D90-92F0-BEC92A6B2E24}" type="pres">
      <dgm:prSet presAssocID="{D5F895BC-3BB1-4B83-BFD7-6E80D6E5D595}" presName="level3hierChild" presStyleCnt="0"/>
      <dgm:spPr/>
      <dgm:t>
        <a:bodyPr/>
        <a:lstStyle/>
        <a:p>
          <a:endParaRPr lang="ru-RU"/>
        </a:p>
      </dgm:t>
    </dgm:pt>
    <dgm:pt modelId="{93E2886E-D6F9-4E52-8D50-52F05C4903BC}" type="pres">
      <dgm:prSet presAssocID="{720C19F0-6DA9-466B-A174-CF6D63A8855B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3A0114D2-4502-495C-BEE7-818CA431B35C}" type="pres">
      <dgm:prSet presAssocID="{720C19F0-6DA9-466B-A174-CF6D63A8855B}" presName="connTx" presStyleLbl="parChTrans1D2" presStyleIdx="2" presStyleCnt="3"/>
      <dgm:spPr/>
      <dgm:t>
        <a:bodyPr/>
        <a:lstStyle/>
        <a:p>
          <a:endParaRPr lang="ru-RU"/>
        </a:p>
      </dgm:t>
    </dgm:pt>
    <dgm:pt modelId="{3D0278E0-B00E-4C7A-BEB0-47414D42F966}" type="pres">
      <dgm:prSet presAssocID="{6899AECE-B158-4387-9F50-F9E6DA24B36A}" presName="root2" presStyleCnt="0"/>
      <dgm:spPr/>
      <dgm:t>
        <a:bodyPr/>
        <a:lstStyle/>
        <a:p>
          <a:endParaRPr lang="ru-RU"/>
        </a:p>
      </dgm:t>
    </dgm:pt>
    <dgm:pt modelId="{30C54FC0-15B0-461C-8F18-05963FE2CD9A}" type="pres">
      <dgm:prSet presAssocID="{6899AECE-B158-4387-9F50-F9E6DA24B36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C5ABB6-8376-45D6-8405-B4A766F2BB73}" type="pres">
      <dgm:prSet presAssocID="{6899AECE-B158-4387-9F50-F9E6DA24B36A}" presName="level3hierChild" presStyleCnt="0"/>
      <dgm:spPr/>
      <dgm:t>
        <a:bodyPr/>
        <a:lstStyle/>
        <a:p>
          <a:endParaRPr lang="ru-RU"/>
        </a:p>
      </dgm:t>
    </dgm:pt>
  </dgm:ptLst>
  <dgm:cxnLst>
    <dgm:cxn modelId="{E2F0B109-5483-4C81-9CD8-FDA0EBD7C337}" type="presOf" srcId="{3CC2751C-7BFD-4D60-ADFD-378A753DA464}" destId="{4F2ADE3E-3D30-4AEF-83C5-268E05907D82}" srcOrd="0" destOrd="0" presId="urn:microsoft.com/office/officeart/2008/layout/HorizontalMultiLevelHierarchy"/>
    <dgm:cxn modelId="{65D34A8D-7A61-43CC-A4BF-EC63B538788C}" type="presOf" srcId="{74B50908-D9F6-4654-8B6D-EB07E99D457A}" destId="{20E81CDA-5970-4799-863A-E2E88F705B04}" srcOrd="1" destOrd="0" presId="urn:microsoft.com/office/officeart/2008/layout/HorizontalMultiLevelHierarchy"/>
    <dgm:cxn modelId="{F6D2367A-2C76-4937-8FEE-E8E4058B6512}" srcId="{72F7FB11-A069-4619-A3E1-59A4D2C06511}" destId="{3CC2751C-7BFD-4D60-ADFD-378A753DA464}" srcOrd="0" destOrd="0" parTransId="{6B67B3B4-053D-4A3D-9698-5936B1790EEE}" sibTransId="{94533C69-2D4C-484C-923F-29059ECF052D}"/>
    <dgm:cxn modelId="{C2A558B3-7B70-4438-9A49-EF5B230BFDD4}" srcId="{72F7FB11-A069-4619-A3E1-59A4D2C06511}" destId="{D5F895BC-3BB1-4B83-BFD7-6E80D6E5D595}" srcOrd="1" destOrd="0" parTransId="{74B50908-D9F6-4654-8B6D-EB07E99D457A}" sibTransId="{8CE6E5BA-8CE0-4D76-B2EE-C89A091B15E4}"/>
    <dgm:cxn modelId="{4F0FFC7C-5084-435B-A270-D349DAB0E090}" type="presOf" srcId="{72F7FB11-A069-4619-A3E1-59A4D2C06511}" destId="{8D1F0EE0-53A4-4185-9E45-86777A2DDD3C}" srcOrd="0" destOrd="0" presId="urn:microsoft.com/office/officeart/2008/layout/HorizontalMultiLevelHierarchy"/>
    <dgm:cxn modelId="{D85B6E2D-0258-42E5-9CE3-21C7E6E342DA}" type="presOf" srcId="{6B67B3B4-053D-4A3D-9698-5936B1790EEE}" destId="{8697B7BB-5244-41A3-8240-8A6E2DD4C833}" srcOrd="0" destOrd="0" presId="urn:microsoft.com/office/officeart/2008/layout/HorizontalMultiLevelHierarchy"/>
    <dgm:cxn modelId="{DFB98F8D-E816-4AC2-ABFB-C02442F9CE21}" type="presOf" srcId="{D5F895BC-3BB1-4B83-BFD7-6E80D6E5D595}" destId="{FD14C90C-DF9E-434F-807D-6BDEBC857111}" srcOrd="0" destOrd="0" presId="urn:microsoft.com/office/officeart/2008/layout/HorizontalMultiLevelHierarchy"/>
    <dgm:cxn modelId="{698AEFA5-66F5-4915-B16D-C748D70EC0C5}" type="presOf" srcId="{720C19F0-6DA9-466B-A174-CF6D63A8855B}" destId="{3A0114D2-4502-495C-BEE7-818CA431B35C}" srcOrd="1" destOrd="0" presId="urn:microsoft.com/office/officeart/2008/layout/HorizontalMultiLevelHierarchy"/>
    <dgm:cxn modelId="{7D149260-44EA-42C9-8563-463727F410ED}" type="presOf" srcId="{6899AECE-B158-4387-9F50-F9E6DA24B36A}" destId="{30C54FC0-15B0-461C-8F18-05963FE2CD9A}" srcOrd="0" destOrd="0" presId="urn:microsoft.com/office/officeart/2008/layout/HorizontalMultiLevelHierarchy"/>
    <dgm:cxn modelId="{45DD271E-AC50-419A-A2BD-F373A603993A}" type="presOf" srcId="{3E261FD2-D92D-4BBD-8178-58551D957E43}" destId="{BD700069-A881-4806-9F0E-6BB73230E2C2}" srcOrd="0" destOrd="0" presId="urn:microsoft.com/office/officeart/2008/layout/HorizontalMultiLevelHierarchy"/>
    <dgm:cxn modelId="{C42394FE-DC99-4EA7-A9C2-21EC9BE542B6}" srcId="{72F7FB11-A069-4619-A3E1-59A4D2C06511}" destId="{6899AECE-B158-4387-9F50-F9E6DA24B36A}" srcOrd="2" destOrd="0" parTransId="{720C19F0-6DA9-466B-A174-CF6D63A8855B}" sibTransId="{1EDD980B-C8A6-4393-9433-DA783916B1FC}"/>
    <dgm:cxn modelId="{03339DDF-7B22-426B-850B-67C615D3A0C0}" type="presOf" srcId="{74B50908-D9F6-4654-8B6D-EB07E99D457A}" destId="{66D21E27-2C42-41CC-B7EF-07D8C893EF36}" srcOrd="0" destOrd="0" presId="urn:microsoft.com/office/officeart/2008/layout/HorizontalMultiLevelHierarchy"/>
    <dgm:cxn modelId="{7DA116B8-1766-45ED-AE18-812AA53EAC0F}" type="presOf" srcId="{6B67B3B4-053D-4A3D-9698-5936B1790EEE}" destId="{DBDCBCF9-9E3B-4C4F-831E-CB051771496B}" srcOrd="1" destOrd="0" presId="urn:microsoft.com/office/officeart/2008/layout/HorizontalMultiLevelHierarchy"/>
    <dgm:cxn modelId="{9A6CF8A1-E1D1-4D41-AA08-A13671DB00B2}" srcId="{3E261FD2-D92D-4BBD-8178-58551D957E43}" destId="{72F7FB11-A069-4619-A3E1-59A4D2C06511}" srcOrd="0" destOrd="0" parTransId="{B8A9893B-6DA2-4D1D-860D-D0A2712F0A37}" sibTransId="{6220C2F5-9D4B-465B-8F6D-821C9FB8919F}"/>
    <dgm:cxn modelId="{16393137-C65E-4FD7-9380-E807366D8AFD}" type="presOf" srcId="{720C19F0-6DA9-466B-A174-CF6D63A8855B}" destId="{93E2886E-D6F9-4E52-8D50-52F05C4903BC}" srcOrd="0" destOrd="0" presId="urn:microsoft.com/office/officeart/2008/layout/HorizontalMultiLevelHierarchy"/>
    <dgm:cxn modelId="{9F409D85-13D0-4390-AD25-F8FED22B68E4}" type="presParOf" srcId="{BD700069-A881-4806-9F0E-6BB73230E2C2}" destId="{1BF24BA1-1A56-49BC-9286-1EE9E799BEEC}" srcOrd="0" destOrd="0" presId="urn:microsoft.com/office/officeart/2008/layout/HorizontalMultiLevelHierarchy"/>
    <dgm:cxn modelId="{1753325A-43A6-4BC2-B618-30869D41D910}" type="presParOf" srcId="{1BF24BA1-1A56-49BC-9286-1EE9E799BEEC}" destId="{8D1F0EE0-53A4-4185-9E45-86777A2DDD3C}" srcOrd="0" destOrd="0" presId="urn:microsoft.com/office/officeart/2008/layout/HorizontalMultiLevelHierarchy"/>
    <dgm:cxn modelId="{338B845C-A633-495B-A802-6058284F2C1C}" type="presParOf" srcId="{1BF24BA1-1A56-49BC-9286-1EE9E799BEEC}" destId="{877C7888-42C1-43E8-B253-2AED52561C83}" srcOrd="1" destOrd="0" presId="urn:microsoft.com/office/officeart/2008/layout/HorizontalMultiLevelHierarchy"/>
    <dgm:cxn modelId="{E1D2DB90-8331-4D31-A5B9-B1CB360F4BEF}" type="presParOf" srcId="{877C7888-42C1-43E8-B253-2AED52561C83}" destId="{8697B7BB-5244-41A3-8240-8A6E2DD4C833}" srcOrd="0" destOrd="0" presId="urn:microsoft.com/office/officeart/2008/layout/HorizontalMultiLevelHierarchy"/>
    <dgm:cxn modelId="{608DC907-3708-4244-A131-613201F76B03}" type="presParOf" srcId="{8697B7BB-5244-41A3-8240-8A6E2DD4C833}" destId="{DBDCBCF9-9E3B-4C4F-831E-CB051771496B}" srcOrd="0" destOrd="0" presId="urn:microsoft.com/office/officeart/2008/layout/HorizontalMultiLevelHierarchy"/>
    <dgm:cxn modelId="{4914992D-654C-46C6-A420-349BE19A0888}" type="presParOf" srcId="{877C7888-42C1-43E8-B253-2AED52561C83}" destId="{EFDD86FB-1BAC-45E7-8851-0978AEAE05FC}" srcOrd="1" destOrd="0" presId="urn:microsoft.com/office/officeart/2008/layout/HorizontalMultiLevelHierarchy"/>
    <dgm:cxn modelId="{976B90AB-9727-42C7-A6C7-19E61BAE2587}" type="presParOf" srcId="{EFDD86FB-1BAC-45E7-8851-0978AEAE05FC}" destId="{4F2ADE3E-3D30-4AEF-83C5-268E05907D82}" srcOrd="0" destOrd="0" presId="urn:microsoft.com/office/officeart/2008/layout/HorizontalMultiLevelHierarchy"/>
    <dgm:cxn modelId="{0F0BB49B-C423-4FC5-AA71-95D8DA67341A}" type="presParOf" srcId="{EFDD86FB-1BAC-45E7-8851-0978AEAE05FC}" destId="{CE89167D-934F-49CC-8CC4-E8BE9D7975C1}" srcOrd="1" destOrd="0" presId="urn:microsoft.com/office/officeart/2008/layout/HorizontalMultiLevelHierarchy"/>
    <dgm:cxn modelId="{2831416D-6A39-4949-91BF-CB5DF114A947}" type="presParOf" srcId="{877C7888-42C1-43E8-B253-2AED52561C83}" destId="{66D21E27-2C42-41CC-B7EF-07D8C893EF36}" srcOrd="2" destOrd="0" presId="urn:microsoft.com/office/officeart/2008/layout/HorizontalMultiLevelHierarchy"/>
    <dgm:cxn modelId="{953B301C-0877-4B9C-8BAD-85EF323A628D}" type="presParOf" srcId="{66D21E27-2C42-41CC-B7EF-07D8C893EF36}" destId="{20E81CDA-5970-4799-863A-E2E88F705B04}" srcOrd="0" destOrd="0" presId="urn:microsoft.com/office/officeart/2008/layout/HorizontalMultiLevelHierarchy"/>
    <dgm:cxn modelId="{D7118B3B-BFDF-40E8-B812-1BD161BCDB7F}" type="presParOf" srcId="{877C7888-42C1-43E8-B253-2AED52561C83}" destId="{76FB6A8D-1DD0-4478-B323-BEA813774B11}" srcOrd="3" destOrd="0" presId="urn:microsoft.com/office/officeart/2008/layout/HorizontalMultiLevelHierarchy"/>
    <dgm:cxn modelId="{60BDADF0-1CF3-4603-ACEB-B5E8F85AAEA7}" type="presParOf" srcId="{76FB6A8D-1DD0-4478-B323-BEA813774B11}" destId="{FD14C90C-DF9E-434F-807D-6BDEBC857111}" srcOrd="0" destOrd="0" presId="urn:microsoft.com/office/officeart/2008/layout/HorizontalMultiLevelHierarchy"/>
    <dgm:cxn modelId="{F2D3423E-BCD7-4147-BE8B-5A23763BDC4E}" type="presParOf" srcId="{76FB6A8D-1DD0-4478-B323-BEA813774B11}" destId="{34286684-1B75-4D90-92F0-BEC92A6B2E24}" srcOrd="1" destOrd="0" presId="urn:microsoft.com/office/officeart/2008/layout/HorizontalMultiLevelHierarchy"/>
    <dgm:cxn modelId="{50402D15-2428-4805-BAD3-B8728AA1E08F}" type="presParOf" srcId="{877C7888-42C1-43E8-B253-2AED52561C83}" destId="{93E2886E-D6F9-4E52-8D50-52F05C4903BC}" srcOrd="4" destOrd="0" presId="urn:microsoft.com/office/officeart/2008/layout/HorizontalMultiLevelHierarchy"/>
    <dgm:cxn modelId="{13AADD16-0AB7-4295-B419-E4017D16197B}" type="presParOf" srcId="{93E2886E-D6F9-4E52-8D50-52F05C4903BC}" destId="{3A0114D2-4502-495C-BEE7-818CA431B35C}" srcOrd="0" destOrd="0" presId="urn:microsoft.com/office/officeart/2008/layout/HorizontalMultiLevelHierarchy"/>
    <dgm:cxn modelId="{1874DE5F-6B45-4592-851D-C83EAFDD4FE0}" type="presParOf" srcId="{877C7888-42C1-43E8-B253-2AED52561C83}" destId="{3D0278E0-B00E-4C7A-BEB0-47414D42F966}" srcOrd="5" destOrd="0" presId="urn:microsoft.com/office/officeart/2008/layout/HorizontalMultiLevelHierarchy"/>
    <dgm:cxn modelId="{496D053B-126A-445E-8439-69E90D1E318B}" type="presParOf" srcId="{3D0278E0-B00E-4C7A-BEB0-47414D42F966}" destId="{30C54FC0-15B0-461C-8F18-05963FE2CD9A}" srcOrd="0" destOrd="0" presId="urn:microsoft.com/office/officeart/2008/layout/HorizontalMultiLevelHierarchy"/>
    <dgm:cxn modelId="{81A91B32-037F-4C72-B977-FA776D191C5B}" type="presParOf" srcId="{3D0278E0-B00E-4C7A-BEB0-47414D42F966}" destId="{ACC5ABB6-8376-45D6-8405-B4A766F2BB7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2886E-D6F9-4E52-8D50-52F05C4903BC}">
      <dsp:nvSpPr>
        <dsp:cNvPr id="0" name=""/>
        <dsp:cNvSpPr/>
      </dsp:nvSpPr>
      <dsp:spPr>
        <a:xfrm>
          <a:off x="812454" y="2011362"/>
          <a:ext cx="501392" cy="95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696" y="0"/>
              </a:lnTo>
              <a:lnTo>
                <a:pt x="250696" y="955397"/>
              </a:lnTo>
              <a:lnTo>
                <a:pt x="501392" y="955397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36175" y="2462086"/>
        <a:ext cx="53948" cy="53948"/>
      </dsp:txXfrm>
    </dsp:sp>
    <dsp:sp modelId="{66D21E27-2C42-41CC-B7EF-07D8C893EF36}">
      <dsp:nvSpPr>
        <dsp:cNvPr id="0" name=""/>
        <dsp:cNvSpPr/>
      </dsp:nvSpPr>
      <dsp:spPr>
        <a:xfrm>
          <a:off x="812454" y="1965642"/>
          <a:ext cx="5013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392" y="4572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50615" y="1998827"/>
        <a:ext cx="25069" cy="25069"/>
      </dsp:txXfrm>
    </dsp:sp>
    <dsp:sp modelId="{8697B7BB-5244-41A3-8240-8A6E2DD4C833}">
      <dsp:nvSpPr>
        <dsp:cNvPr id="0" name=""/>
        <dsp:cNvSpPr/>
      </dsp:nvSpPr>
      <dsp:spPr>
        <a:xfrm>
          <a:off x="812454" y="1055965"/>
          <a:ext cx="501392" cy="955397"/>
        </a:xfrm>
        <a:custGeom>
          <a:avLst/>
          <a:gdLst/>
          <a:ahLst/>
          <a:cxnLst/>
          <a:rect l="0" t="0" r="0" b="0"/>
          <a:pathLst>
            <a:path>
              <a:moveTo>
                <a:pt x="0" y="955397"/>
              </a:moveTo>
              <a:lnTo>
                <a:pt x="250696" y="955397"/>
              </a:lnTo>
              <a:lnTo>
                <a:pt x="250696" y="0"/>
              </a:lnTo>
              <a:lnTo>
                <a:pt x="501392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36175" y="1506689"/>
        <a:ext cx="53948" cy="53948"/>
      </dsp:txXfrm>
    </dsp:sp>
    <dsp:sp modelId="{8D1F0EE0-53A4-4185-9E45-86777A2DDD3C}">
      <dsp:nvSpPr>
        <dsp:cNvPr id="0" name=""/>
        <dsp:cNvSpPr/>
      </dsp:nvSpPr>
      <dsp:spPr>
        <a:xfrm rot="16200000">
          <a:off x="-1581067" y="1629203"/>
          <a:ext cx="4022725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 smtClean="0"/>
            <a:t>Petoo</a:t>
          </a:r>
          <a:endParaRPr lang="ru-RU" sz="5200" kern="1200" dirty="0"/>
        </a:p>
      </dsp:txBody>
      <dsp:txXfrm>
        <a:off x="-1581067" y="1629203"/>
        <a:ext cx="4022725" cy="764317"/>
      </dsp:txXfrm>
    </dsp:sp>
    <dsp:sp modelId="{4F2ADE3E-3D30-4AEF-83C5-268E05907D82}">
      <dsp:nvSpPr>
        <dsp:cNvPr id="0" name=""/>
        <dsp:cNvSpPr/>
      </dsp:nvSpPr>
      <dsp:spPr>
        <a:xfrm>
          <a:off x="1313846" y="673806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Возможность регистрации новых пользователей</a:t>
          </a:r>
          <a:endParaRPr lang="ru-RU" sz="1800" kern="1200" dirty="0"/>
        </a:p>
      </dsp:txBody>
      <dsp:txXfrm>
        <a:off x="1313846" y="673806"/>
        <a:ext cx="2506962" cy="764317"/>
      </dsp:txXfrm>
    </dsp:sp>
    <dsp:sp modelId="{FD14C90C-DF9E-434F-807D-6BDEBC857111}">
      <dsp:nvSpPr>
        <dsp:cNvPr id="0" name=""/>
        <dsp:cNvSpPr/>
      </dsp:nvSpPr>
      <dsp:spPr>
        <a:xfrm>
          <a:off x="1313846" y="1629203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Функционал для общения</a:t>
          </a:r>
          <a:endParaRPr lang="ru-RU" sz="1800" kern="1200" dirty="0"/>
        </a:p>
      </dsp:txBody>
      <dsp:txXfrm>
        <a:off x="1313846" y="1629203"/>
        <a:ext cx="2506962" cy="764317"/>
      </dsp:txXfrm>
    </dsp:sp>
    <dsp:sp modelId="{30C54FC0-15B0-461C-8F18-05963FE2CD9A}">
      <dsp:nvSpPr>
        <dsp:cNvPr id="0" name=""/>
        <dsp:cNvSpPr/>
      </dsp:nvSpPr>
      <dsp:spPr>
        <a:xfrm>
          <a:off x="1313846" y="2584600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Функционал для поиска пары животному</a:t>
          </a:r>
          <a:endParaRPr lang="ru-RU" sz="1800" kern="1200" dirty="0"/>
        </a:p>
      </dsp:txBody>
      <dsp:txXfrm>
        <a:off x="1313846" y="2584600"/>
        <a:ext cx="2506962" cy="76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5DAE-978F-4E03-A2C5-B5F472B81D2C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BF311-28FE-4A88-9727-81677AD48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2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3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2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4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8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BA58-7246-414D-B12A-1840F239CBA1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1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0413-E94E-45F5-9BB1-3A1E72CB9ABC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0238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0413-E94E-45F5-9BB1-3A1E72CB9ABC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460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0413-E94E-45F5-9BB1-3A1E72CB9ABC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080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0413-E94E-45F5-9BB1-3A1E72CB9ABC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3383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0413-E94E-45F5-9BB1-3A1E72CB9ABC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3862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A67-1F0D-4432-B3BB-0F231C44DA45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7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12A2-10CD-4F76-93C8-9C7F71DB5655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F5C1-6CCC-4359-91F7-EA37CD3B1A52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6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C88-E94A-45E7-A3CC-B675854ACEA1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9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687C-DB50-464B-B9A5-452FCB2E55F9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3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5F0D-B081-465C-AEE2-BBE1B5DEA99E}" type="datetime1">
              <a:rPr lang="ru-RU" smtClean="0"/>
              <a:t>13.03.2019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4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2FDA-CF9C-463F-A36E-9B7A1F0B59FB}" type="datetime1">
              <a:rPr lang="ru-RU" smtClean="0"/>
              <a:t>13.03.2019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32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C5E6-F9DE-4D59-A596-874D78667656}" type="datetime1">
              <a:rPr lang="ru-RU" smtClean="0"/>
              <a:t>13.03.2019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53C6-BB6D-4664-A23A-57B6ACA5FCA0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0FA7-ACB4-4DBF-BA64-965C1F552C42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4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0413-E94E-45F5-9BB1-3A1E72CB9ABC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63797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Разработка </a:t>
            </a:r>
            <a:r>
              <a:rPr lang="en-US" sz="4400" dirty="0" smtClean="0"/>
              <a:t>web</a:t>
            </a:r>
            <a:r>
              <a:rPr lang="ru-RU" sz="4400" dirty="0" smtClean="0"/>
              <a:t>-приложения </a:t>
            </a:r>
            <a:r>
              <a:rPr lang="ru-RU" sz="4400" dirty="0"/>
              <a:t>для </a:t>
            </a:r>
            <a:r>
              <a:rPr lang="ru-RU" sz="4400" dirty="0" smtClean="0"/>
              <a:t>владельцев собак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589" y="4584878"/>
            <a:ext cx="6409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err="1" smtClean="0"/>
              <a:t>Терешкин</a:t>
            </a:r>
            <a:r>
              <a:rPr lang="ru-RU" sz="2000" dirty="0" smtClean="0"/>
              <a:t> Никита Сергеевич</a:t>
            </a:r>
            <a:endParaRPr lang="ru-RU" sz="2000" dirty="0" smtClean="0"/>
          </a:p>
          <a:p>
            <a:pPr algn="r"/>
            <a:r>
              <a:rPr lang="ru-RU" sz="2000" dirty="0" smtClean="0"/>
              <a:t>28ПР31</a:t>
            </a:r>
            <a:endParaRPr lang="ru-RU" sz="2000" dirty="0" smtClean="0"/>
          </a:p>
          <a:p>
            <a:pPr algn="r"/>
            <a:r>
              <a:rPr lang="ru-RU" sz="2000" dirty="0" smtClean="0"/>
              <a:t>Руководитель: </a:t>
            </a:r>
            <a:r>
              <a:rPr lang="ru-RU" sz="2000" dirty="0" err="1" smtClean="0"/>
              <a:t>Задерей</a:t>
            </a:r>
            <a:r>
              <a:rPr lang="ru-RU" sz="2000" dirty="0" smtClean="0"/>
              <a:t> Юрий Николаевич</a:t>
            </a:r>
            <a:endParaRPr lang="en-US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6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925" y="4465524"/>
            <a:ext cx="4808075" cy="110601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2</a:t>
            </a:fld>
            <a:endParaRPr lang="ru-RU" dirty="0"/>
          </a:p>
        </p:txBody>
      </p:sp>
      <p:pic>
        <p:nvPicPr>
          <p:cNvPr id="10242" name="Picture 2" descr="https://pet2you.com/img/landing/logo-main-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75" y="1927051"/>
            <a:ext cx="59912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Цели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96633"/>
              </p:ext>
            </p:extLst>
          </p:nvPr>
        </p:nvGraphicFramePr>
        <p:xfrm>
          <a:off x="2518686" y="1966047"/>
          <a:ext cx="386894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5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4</a:t>
            </a:fld>
            <a:endParaRPr lang="ru-RU" dirty="0"/>
          </a:p>
        </p:txBody>
      </p:sp>
      <p:pic>
        <p:nvPicPr>
          <p:cNvPr id="11268" name="Picture 4" descr="Картинки по запросу asp 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14" y="1932112"/>
            <a:ext cx="2264430" cy="17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Картинки по запросу mv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1" y="4094273"/>
            <a:ext cx="2843869" cy="15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Картинки по запросу entity 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3" y="3764588"/>
            <a:ext cx="1899523" cy="18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Картинки по запросу c#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r="22907"/>
          <a:stretch/>
        </p:blipFill>
        <p:spPr bwMode="auto">
          <a:xfrm>
            <a:off x="3284459" y="4006234"/>
            <a:ext cx="1310400" cy="16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Картинки по запросу ms sq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3" y="2062838"/>
            <a:ext cx="1940694" cy="14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Картинки по запросу javascri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9" y="4094273"/>
            <a:ext cx="1251325" cy="143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Картинки по запросу html cs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09" y="2256061"/>
            <a:ext cx="2041053" cy="13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5</a:t>
            </a:fld>
            <a:endParaRPr lang="ru-RU" dirty="0"/>
          </a:p>
        </p:txBody>
      </p:sp>
      <p:pic>
        <p:nvPicPr>
          <p:cNvPr id="7" name="Picture 2" descr="http://www.infragistics.com/community/cfs-filesystemfile.ashx/__key/CommunityServer.Blogs.Components.WeblogFiles/devtoolsguy/5556.shutterstock_5F00_1438894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7" r="23907"/>
          <a:stretch/>
        </p:blipFill>
        <p:spPr bwMode="auto">
          <a:xfrm>
            <a:off x="3300533" y="1930400"/>
            <a:ext cx="2588654" cy="41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61883"/>
          </a:xfrm>
        </p:spPr>
        <p:txBody>
          <a:bodyPr>
            <a:normAutofit/>
          </a:bodyPr>
          <a:lstStyle/>
          <a:p>
            <a:r>
              <a:rPr lang="ru-RU" dirty="0"/>
              <a:t>В ходе проделанной работы был разработан вебсайт «</a:t>
            </a:r>
            <a:r>
              <a:rPr lang="en-US" dirty="0" err="1"/>
              <a:t>Petoo</a:t>
            </a:r>
            <a:r>
              <a:rPr lang="ru-RU" dirty="0"/>
              <a:t>», который является местом </a:t>
            </a:r>
            <a:r>
              <a:rPr lang="ru-RU" dirty="0" err="1"/>
              <a:t>коммуницирования</a:t>
            </a:r>
            <a:r>
              <a:rPr lang="ru-RU" dirty="0"/>
              <a:t> между собой для владельцев собак. </a:t>
            </a:r>
          </a:p>
          <a:p>
            <a:r>
              <a:rPr lang="ru-RU" dirty="0"/>
              <a:t>Данное приложение реализует весь заявленный функционал, а именно возможность зарегистрироваться и войти в свою учетную запись, добавить своих питомцев или изменить их данные, функционал для общения и поиска пары питомцу.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2000" smtClean="0"/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31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7</a:t>
            </a:fld>
            <a:endParaRPr lang="ru-RU" dirty="0"/>
          </a:p>
        </p:txBody>
      </p:sp>
      <p:pic>
        <p:nvPicPr>
          <p:cNvPr id="12290" name="Picture 2" descr="ÐÐ°ÑÑÐ¸Ð½ÐºÐ¸ Ð¿Ð¾ Ð·Ð°Ð¿ÑÐ¾ÑÑ keep calm and love d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17" y="2381134"/>
            <a:ext cx="2420085" cy="290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105</Words>
  <Application>Microsoft Office PowerPoint</Application>
  <PresentationFormat>Экран 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Аспект</vt:lpstr>
      <vt:lpstr>Разработка web-приложения для владельцев собак</vt:lpstr>
      <vt:lpstr>Актуальность</vt:lpstr>
      <vt:lpstr>Цели</vt:lpstr>
      <vt:lpstr>Технологии</vt:lpstr>
      <vt:lpstr>Демонстрация программы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Android-приложения для создания структурных формул органических соединений</dc:title>
  <dc:creator>User</dc:creator>
  <cp:lastModifiedBy>bizzzare</cp:lastModifiedBy>
  <cp:revision>17</cp:revision>
  <dcterms:created xsi:type="dcterms:W3CDTF">2017-03-04T10:22:35Z</dcterms:created>
  <dcterms:modified xsi:type="dcterms:W3CDTF">2019-03-13T22:28:11Z</dcterms:modified>
</cp:coreProperties>
</file>