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BA588-E14B-4243-BE36-4B2C554B1DF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AFEA05-14EE-4859-A2FE-498EA2D330A6}">
      <dgm:prSet/>
      <dgm:spPr/>
      <dgm:t>
        <a:bodyPr/>
        <a:lstStyle/>
        <a:p>
          <a:r>
            <a:rPr lang="de-DE" baseline="0" dirty="0"/>
            <a:t>WEBSOCKETS</a:t>
          </a:r>
          <a:endParaRPr lang="en-US" dirty="0"/>
        </a:p>
      </dgm:t>
    </dgm:pt>
    <dgm:pt modelId="{7180A16E-4D38-486E-BA36-947030986C9A}" type="parTrans" cxnId="{B871803A-22E0-456E-947A-6866116E7346}">
      <dgm:prSet/>
      <dgm:spPr/>
      <dgm:t>
        <a:bodyPr/>
        <a:lstStyle/>
        <a:p>
          <a:endParaRPr lang="en-US"/>
        </a:p>
      </dgm:t>
    </dgm:pt>
    <dgm:pt modelId="{BDFE6C9A-27DA-4016-A662-F445DFE00AAD}" type="sibTrans" cxnId="{B871803A-22E0-456E-947A-6866116E7346}">
      <dgm:prSet/>
      <dgm:spPr/>
      <dgm:t>
        <a:bodyPr/>
        <a:lstStyle/>
        <a:p>
          <a:endParaRPr lang="en-US"/>
        </a:p>
      </dgm:t>
    </dgm:pt>
    <dgm:pt modelId="{BF979FE3-060E-4D01-B2C9-2A4206D0FCB6}">
      <dgm:prSet/>
      <dgm:spPr/>
      <dgm:t>
        <a:bodyPr/>
        <a:lstStyle/>
        <a:p>
          <a:r>
            <a:rPr lang="de-DE" baseline="0" dirty="0"/>
            <a:t>HTTPS</a:t>
          </a:r>
          <a:endParaRPr lang="en-US" dirty="0"/>
        </a:p>
      </dgm:t>
    </dgm:pt>
    <dgm:pt modelId="{8DE5219B-748A-4F09-984F-0FFF91EC1423}" type="parTrans" cxnId="{5780FB58-07D5-4A11-ABAD-910B967BE8E8}">
      <dgm:prSet/>
      <dgm:spPr/>
      <dgm:t>
        <a:bodyPr/>
        <a:lstStyle/>
        <a:p>
          <a:endParaRPr lang="en-US"/>
        </a:p>
      </dgm:t>
    </dgm:pt>
    <dgm:pt modelId="{AD70D4E2-F5BE-4347-93D2-01BDCD4E6EF2}" type="sibTrans" cxnId="{5780FB58-07D5-4A11-ABAD-910B967BE8E8}">
      <dgm:prSet/>
      <dgm:spPr/>
      <dgm:t>
        <a:bodyPr/>
        <a:lstStyle/>
        <a:p>
          <a:endParaRPr lang="en-US"/>
        </a:p>
      </dgm:t>
    </dgm:pt>
    <dgm:pt modelId="{35E751EB-08C4-4B77-8393-EB3A5C21AAB8}">
      <dgm:prSet/>
      <dgm:spPr/>
      <dgm:t>
        <a:bodyPr/>
        <a:lstStyle/>
        <a:p>
          <a:r>
            <a:rPr lang="de-DE" baseline="0" dirty="0"/>
            <a:t>ZERTIFIKATE</a:t>
          </a:r>
        </a:p>
      </dgm:t>
    </dgm:pt>
    <dgm:pt modelId="{0B2CD9D8-080A-4ECB-BC66-3BDA5138669A}" type="parTrans" cxnId="{A7FEFD2C-5B44-463B-832E-59CA95179AA5}">
      <dgm:prSet/>
      <dgm:spPr/>
      <dgm:t>
        <a:bodyPr/>
        <a:lstStyle/>
        <a:p>
          <a:endParaRPr lang="en-US"/>
        </a:p>
      </dgm:t>
    </dgm:pt>
    <dgm:pt modelId="{AD455D66-71F6-4730-A424-07A78CDA1456}" type="sibTrans" cxnId="{A7FEFD2C-5B44-463B-832E-59CA95179AA5}">
      <dgm:prSet/>
      <dgm:spPr/>
      <dgm:t>
        <a:bodyPr/>
        <a:lstStyle/>
        <a:p>
          <a:endParaRPr lang="en-US"/>
        </a:p>
      </dgm:t>
    </dgm:pt>
    <dgm:pt modelId="{933E03FE-E687-417F-BDE6-9A09352997C4}">
      <dgm:prSet/>
      <dgm:spPr/>
      <dgm:t>
        <a:bodyPr/>
        <a:lstStyle/>
        <a:p>
          <a:r>
            <a:rPr lang="de-DE" baseline="0"/>
            <a:t>C#</a:t>
          </a:r>
          <a:endParaRPr lang="en-US"/>
        </a:p>
      </dgm:t>
    </dgm:pt>
    <dgm:pt modelId="{B0D393C7-2668-494E-BEBE-543B00F0E09F}" type="parTrans" cxnId="{D6694A08-E39B-47C4-AED1-610E25291D54}">
      <dgm:prSet/>
      <dgm:spPr/>
      <dgm:t>
        <a:bodyPr/>
        <a:lstStyle/>
        <a:p>
          <a:endParaRPr lang="en-US"/>
        </a:p>
      </dgm:t>
    </dgm:pt>
    <dgm:pt modelId="{F5F4960D-4BAA-4F75-9FD6-538AA60D2650}" type="sibTrans" cxnId="{D6694A08-E39B-47C4-AED1-610E25291D54}">
      <dgm:prSet/>
      <dgm:spPr/>
      <dgm:t>
        <a:bodyPr/>
        <a:lstStyle/>
        <a:p>
          <a:endParaRPr lang="en-US"/>
        </a:p>
      </dgm:t>
    </dgm:pt>
    <dgm:pt modelId="{B563C43A-FF11-4B57-8800-C33D671227E8}">
      <dgm:prSet/>
      <dgm:spPr/>
      <dgm:t>
        <a:bodyPr/>
        <a:lstStyle/>
        <a:p>
          <a:r>
            <a:rPr lang="de-DE" baseline="0"/>
            <a:t>BEISPIEL</a:t>
          </a:r>
          <a:endParaRPr lang="en-US"/>
        </a:p>
      </dgm:t>
    </dgm:pt>
    <dgm:pt modelId="{83F6690F-9D17-45BC-B26A-2D48573C7246}" type="parTrans" cxnId="{34FAF4E9-3AA3-4573-919D-27B786294DBF}">
      <dgm:prSet/>
      <dgm:spPr/>
      <dgm:t>
        <a:bodyPr/>
        <a:lstStyle/>
        <a:p>
          <a:endParaRPr lang="en-US"/>
        </a:p>
      </dgm:t>
    </dgm:pt>
    <dgm:pt modelId="{D302150E-D7F2-4F28-9B6D-13D730A71C04}" type="sibTrans" cxnId="{34FAF4E9-3AA3-4573-919D-27B786294DBF}">
      <dgm:prSet/>
      <dgm:spPr/>
      <dgm:t>
        <a:bodyPr/>
        <a:lstStyle/>
        <a:p>
          <a:endParaRPr lang="en-US"/>
        </a:p>
      </dgm:t>
    </dgm:pt>
    <dgm:pt modelId="{C701221E-6543-4CDA-B002-081B3B6B28D6}" type="pres">
      <dgm:prSet presAssocID="{902BA588-E14B-4243-BE36-4B2C554B1DF3}" presName="vert0" presStyleCnt="0">
        <dgm:presLayoutVars>
          <dgm:dir/>
          <dgm:animOne val="branch"/>
          <dgm:animLvl val="lvl"/>
        </dgm:presLayoutVars>
      </dgm:prSet>
      <dgm:spPr/>
    </dgm:pt>
    <dgm:pt modelId="{A75A1729-6A2A-477D-9EBA-5331D692AC8F}" type="pres">
      <dgm:prSet presAssocID="{30AFEA05-14EE-4859-A2FE-498EA2D330A6}" presName="thickLine" presStyleLbl="alignNode1" presStyleIdx="0" presStyleCnt="5"/>
      <dgm:spPr/>
    </dgm:pt>
    <dgm:pt modelId="{5D40AE3D-A923-4233-838A-A82BB65268ED}" type="pres">
      <dgm:prSet presAssocID="{30AFEA05-14EE-4859-A2FE-498EA2D330A6}" presName="horz1" presStyleCnt="0"/>
      <dgm:spPr/>
    </dgm:pt>
    <dgm:pt modelId="{D4F7BBFF-0536-484D-8633-5F9574CF047B}" type="pres">
      <dgm:prSet presAssocID="{30AFEA05-14EE-4859-A2FE-498EA2D330A6}" presName="tx1" presStyleLbl="revTx" presStyleIdx="0" presStyleCnt="5"/>
      <dgm:spPr/>
    </dgm:pt>
    <dgm:pt modelId="{28CE3F6A-A399-41D7-94A0-347008973D67}" type="pres">
      <dgm:prSet presAssocID="{30AFEA05-14EE-4859-A2FE-498EA2D330A6}" presName="vert1" presStyleCnt="0"/>
      <dgm:spPr/>
    </dgm:pt>
    <dgm:pt modelId="{19361F59-A8EF-4290-BE99-0C1CC77FBF7A}" type="pres">
      <dgm:prSet presAssocID="{BF979FE3-060E-4D01-B2C9-2A4206D0FCB6}" presName="thickLine" presStyleLbl="alignNode1" presStyleIdx="1" presStyleCnt="5"/>
      <dgm:spPr/>
    </dgm:pt>
    <dgm:pt modelId="{0E85D0BB-3CD2-4E06-8589-BF5FC798F342}" type="pres">
      <dgm:prSet presAssocID="{BF979FE3-060E-4D01-B2C9-2A4206D0FCB6}" presName="horz1" presStyleCnt="0"/>
      <dgm:spPr/>
    </dgm:pt>
    <dgm:pt modelId="{ADFCF18C-634F-4F32-84C9-9DB443B9FB39}" type="pres">
      <dgm:prSet presAssocID="{BF979FE3-060E-4D01-B2C9-2A4206D0FCB6}" presName="tx1" presStyleLbl="revTx" presStyleIdx="1" presStyleCnt="5"/>
      <dgm:spPr/>
    </dgm:pt>
    <dgm:pt modelId="{A694FC5F-8ED5-4736-8D68-B9BFC9B23D3F}" type="pres">
      <dgm:prSet presAssocID="{BF979FE3-060E-4D01-B2C9-2A4206D0FCB6}" presName="vert1" presStyleCnt="0"/>
      <dgm:spPr/>
    </dgm:pt>
    <dgm:pt modelId="{307FF666-2BF3-4EDF-93CF-5AB427BD74F6}" type="pres">
      <dgm:prSet presAssocID="{35E751EB-08C4-4B77-8393-EB3A5C21AAB8}" presName="thickLine" presStyleLbl="alignNode1" presStyleIdx="2" presStyleCnt="5"/>
      <dgm:spPr/>
    </dgm:pt>
    <dgm:pt modelId="{63E1EF23-EA43-43E3-BDE4-F63A2624EB93}" type="pres">
      <dgm:prSet presAssocID="{35E751EB-08C4-4B77-8393-EB3A5C21AAB8}" presName="horz1" presStyleCnt="0"/>
      <dgm:spPr/>
    </dgm:pt>
    <dgm:pt modelId="{DF9CE0D8-91E9-4115-A9E7-EADBAFAB6E3B}" type="pres">
      <dgm:prSet presAssocID="{35E751EB-08C4-4B77-8393-EB3A5C21AAB8}" presName="tx1" presStyleLbl="revTx" presStyleIdx="2" presStyleCnt="5"/>
      <dgm:spPr/>
    </dgm:pt>
    <dgm:pt modelId="{365C308F-7C76-4A07-B77C-B1512C9C1B9B}" type="pres">
      <dgm:prSet presAssocID="{35E751EB-08C4-4B77-8393-EB3A5C21AAB8}" presName="vert1" presStyleCnt="0"/>
      <dgm:spPr/>
    </dgm:pt>
    <dgm:pt modelId="{242E150E-AA52-4C8D-88CA-395A42F32338}" type="pres">
      <dgm:prSet presAssocID="{933E03FE-E687-417F-BDE6-9A09352997C4}" presName="thickLine" presStyleLbl="alignNode1" presStyleIdx="3" presStyleCnt="5"/>
      <dgm:spPr/>
    </dgm:pt>
    <dgm:pt modelId="{D3F4EB9A-12DE-4603-84F9-157303C083AA}" type="pres">
      <dgm:prSet presAssocID="{933E03FE-E687-417F-BDE6-9A09352997C4}" presName="horz1" presStyleCnt="0"/>
      <dgm:spPr/>
    </dgm:pt>
    <dgm:pt modelId="{1810ABAD-0D66-4D91-8DDD-A7160C5403C4}" type="pres">
      <dgm:prSet presAssocID="{933E03FE-E687-417F-BDE6-9A09352997C4}" presName="tx1" presStyleLbl="revTx" presStyleIdx="3" presStyleCnt="5"/>
      <dgm:spPr/>
    </dgm:pt>
    <dgm:pt modelId="{C865CFA7-A3F0-423E-9EAF-448F2ED34CB1}" type="pres">
      <dgm:prSet presAssocID="{933E03FE-E687-417F-BDE6-9A09352997C4}" presName="vert1" presStyleCnt="0"/>
      <dgm:spPr/>
    </dgm:pt>
    <dgm:pt modelId="{419A036D-93F1-4E9A-84BA-73DAFD8A7554}" type="pres">
      <dgm:prSet presAssocID="{B563C43A-FF11-4B57-8800-C33D671227E8}" presName="thickLine" presStyleLbl="alignNode1" presStyleIdx="4" presStyleCnt="5"/>
      <dgm:spPr/>
    </dgm:pt>
    <dgm:pt modelId="{EA62AD15-D144-4E64-9819-35235277A8F6}" type="pres">
      <dgm:prSet presAssocID="{B563C43A-FF11-4B57-8800-C33D671227E8}" presName="horz1" presStyleCnt="0"/>
      <dgm:spPr/>
    </dgm:pt>
    <dgm:pt modelId="{0C40DC88-6A44-4341-9C2F-D94193689252}" type="pres">
      <dgm:prSet presAssocID="{B563C43A-FF11-4B57-8800-C33D671227E8}" presName="tx1" presStyleLbl="revTx" presStyleIdx="4" presStyleCnt="5"/>
      <dgm:spPr/>
    </dgm:pt>
    <dgm:pt modelId="{66490127-8F42-4CFE-B189-5AE0DF337559}" type="pres">
      <dgm:prSet presAssocID="{B563C43A-FF11-4B57-8800-C33D671227E8}" presName="vert1" presStyleCnt="0"/>
      <dgm:spPr/>
    </dgm:pt>
  </dgm:ptLst>
  <dgm:cxnLst>
    <dgm:cxn modelId="{D6694A08-E39B-47C4-AED1-610E25291D54}" srcId="{902BA588-E14B-4243-BE36-4B2C554B1DF3}" destId="{933E03FE-E687-417F-BDE6-9A09352997C4}" srcOrd="3" destOrd="0" parTransId="{B0D393C7-2668-494E-BEBE-543B00F0E09F}" sibTransId="{F5F4960D-4BAA-4F75-9FD6-538AA60D2650}"/>
    <dgm:cxn modelId="{DEAE6029-0597-47B8-A4F3-39442061A2DB}" type="presOf" srcId="{902BA588-E14B-4243-BE36-4B2C554B1DF3}" destId="{C701221E-6543-4CDA-B002-081B3B6B28D6}" srcOrd="0" destOrd="0" presId="urn:microsoft.com/office/officeart/2008/layout/LinedList"/>
    <dgm:cxn modelId="{A7FEFD2C-5B44-463B-832E-59CA95179AA5}" srcId="{902BA588-E14B-4243-BE36-4B2C554B1DF3}" destId="{35E751EB-08C4-4B77-8393-EB3A5C21AAB8}" srcOrd="2" destOrd="0" parTransId="{0B2CD9D8-080A-4ECB-BC66-3BDA5138669A}" sibTransId="{AD455D66-71F6-4730-A424-07A78CDA1456}"/>
    <dgm:cxn modelId="{BB7D332D-A394-4D54-B662-3340680EF4E5}" type="presOf" srcId="{BF979FE3-060E-4D01-B2C9-2A4206D0FCB6}" destId="{ADFCF18C-634F-4F32-84C9-9DB443B9FB39}" srcOrd="0" destOrd="0" presId="urn:microsoft.com/office/officeart/2008/layout/LinedList"/>
    <dgm:cxn modelId="{B871803A-22E0-456E-947A-6866116E7346}" srcId="{902BA588-E14B-4243-BE36-4B2C554B1DF3}" destId="{30AFEA05-14EE-4859-A2FE-498EA2D330A6}" srcOrd="0" destOrd="0" parTransId="{7180A16E-4D38-486E-BA36-947030986C9A}" sibTransId="{BDFE6C9A-27DA-4016-A662-F445DFE00AAD}"/>
    <dgm:cxn modelId="{99B73F3E-61A3-40A2-9F93-B5CE34FA73EE}" type="presOf" srcId="{B563C43A-FF11-4B57-8800-C33D671227E8}" destId="{0C40DC88-6A44-4341-9C2F-D94193689252}" srcOrd="0" destOrd="0" presId="urn:microsoft.com/office/officeart/2008/layout/LinedList"/>
    <dgm:cxn modelId="{5780FB58-07D5-4A11-ABAD-910B967BE8E8}" srcId="{902BA588-E14B-4243-BE36-4B2C554B1DF3}" destId="{BF979FE3-060E-4D01-B2C9-2A4206D0FCB6}" srcOrd="1" destOrd="0" parTransId="{8DE5219B-748A-4F09-984F-0FFF91EC1423}" sibTransId="{AD70D4E2-F5BE-4347-93D2-01BDCD4E6EF2}"/>
    <dgm:cxn modelId="{0B72D0A4-1A40-452B-946D-C2D8B6ACF9D7}" type="presOf" srcId="{933E03FE-E687-417F-BDE6-9A09352997C4}" destId="{1810ABAD-0D66-4D91-8DDD-A7160C5403C4}" srcOrd="0" destOrd="0" presId="urn:microsoft.com/office/officeart/2008/layout/LinedList"/>
    <dgm:cxn modelId="{5BA5B9D3-C669-45DF-BB81-45B4FA3A57A3}" type="presOf" srcId="{30AFEA05-14EE-4859-A2FE-498EA2D330A6}" destId="{D4F7BBFF-0536-484D-8633-5F9574CF047B}" srcOrd="0" destOrd="0" presId="urn:microsoft.com/office/officeart/2008/layout/LinedList"/>
    <dgm:cxn modelId="{34FAF4E9-3AA3-4573-919D-27B786294DBF}" srcId="{902BA588-E14B-4243-BE36-4B2C554B1DF3}" destId="{B563C43A-FF11-4B57-8800-C33D671227E8}" srcOrd="4" destOrd="0" parTransId="{83F6690F-9D17-45BC-B26A-2D48573C7246}" sibTransId="{D302150E-D7F2-4F28-9B6D-13D730A71C04}"/>
    <dgm:cxn modelId="{82F393FD-99CB-4D42-98E4-C0B0E704CA0B}" type="presOf" srcId="{35E751EB-08C4-4B77-8393-EB3A5C21AAB8}" destId="{DF9CE0D8-91E9-4115-A9E7-EADBAFAB6E3B}" srcOrd="0" destOrd="0" presId="urn:microsoft.com/office/officeart/2008/layout/LinedList"/>
    <dgm:cxn modelId="{78FCEA3B-62E7-4D2F-B3CB-DD34B1F5D305}" type="presParOf" srcId="{C701221E-6543-4CDA-B002-081B3B6B28D6}" destId="{A75A1729-6A2A-477D-9EBA-5331D692AC8F}" srcOrd="0" destOrd="0" presId="urn:microsoft.com/office/officeart/2008/layout/LinedList"/>
    <dgm:cxn modelId="{FA491C4C-8307-4E49-BF08-CA5CB2A5C00F}" type="presParOf" srcId="{C701221E-6543-4CDA-B002-081B3B6B28D6}" destId="{5D40AE3D-A923-4233-838A-A82BB65268ED}" srcOrd="1" destOrd="0" presId="urn:microsoft.com/office/officeart/2008/layout/LinedList"/>
    <dgm:cxn modelId="{1E9F5A82-8FC1-41DF-AE56-1CD094600577}" type="presParOf" srcId="{5D40AE3D-A923-4233-838A-A82BB65268ED}" destId="{D4F7BBFF-0536-484D-8633-5F9574CF047B}" srcOrd="0" destOrd="0" presId="urn:microsoft.com/office/officeart/2008/layout/LinedList"/>
    <dgm:cxn modelId="{4924CA63-83ED-43EB-A8E0-754C21DB5C9C}" type="presParOf" srcId="{5D40AE3D-A923-4233-838A-A82BB65268ED}" destId="{28CE3F6A-A399-41D7-94A0-347008973D67}" srcOrd="1" destOrd="0" presId="urn:microsoft.com/office/officeart/2008/layout/LinedList"/>
    <dgm:cxn modelId="{CAD39F09-BF9A-4ACF-94D2-5C561216DC9A}" type="presParOf" srcId="{C701221E-6543-4CDA-B002-081B3B6B28D6}" destId="{19361F59-A8EF-4290-BE99-0C1CC77FBF7A}" srcOrd="2" destOrd="0" presId="urn:microsoft.com/office/officeart/2008/layout/LinedList"/>
    <dgm:cxn modelId="{60FAE196-7BAD-4035-9BBC-71D83D11EFC9}" type="presParOf" srcId="{C701221E-6543-4CDA-B002-081B3B6B28D6}" destId="{0E85D0BB-3CD2-4E06-8589-BF5FC798F342}" srcOrd="3" destOrd="0" presId="urn:microsoft.com/office/officeart/2008/layout/LinedList"/>
    <dgm:cxn modelId="{5D64F01C-04FE-47A9-AE35-B9719501ABF8}" type="presParOf" srcId="{0E85D0BB-3CD2-4E06-8589-BF5FC798F342}" destId="{ADFCF18C-634F-4F32-84C9-9DB443B9FB39}" srcOrd="0" destOrd="0" presId="urn:microsoft.com/office/officeart/2008/layout/LinedList"/>
    <dgm:cxn modelId="{E3F697CA-7EB0-4988-9BCA-1E52134C15C4}" type="presParOf" srcId="{0E85D0BB-3CD2-4E06-8589-BF5FC798F342}" destId="{A694FC5F-8ED5-4736-8D68-B9BFC9B23D3F}" srcOrd="1" destOrd="0" presId="urn:microsoft.com/office/officeart/2008/layout/LinedList"/>
    <dgm:cxn modelId="{BB64C28F-9E25-4D9F-85F0-65945B3A4644}" type="presParOf" srcId="{C701221E-6543-4CDA-B002-081B3B6B28D6}" destId="{307FF666-2BF3-4EDF-93CF-5AB427BD74F6}" srcOrd="4" destOrd="0" presId="urn:microsoft.com/office/officeart/2008/layout/LinedList"/>
    <dgm:cxn modelId="{F2644276-BDF9-462A-AA7A-C9518E896714}" type="presParOf" srcId="{C701221E-6543-4CDA-B002-081B3B6B28D6}" destId="{63E1EF23-EA43-43E3-BDE4-F63A2624EB93}" srcOrd="5" destOrd="0" presId="urn:microsoft.com/office/officeart/2008/layout/LinedList"/>
    <dgm:cxn modelId="{45E34F14-4BE0-4168-BB27-6A83844658C7}" type="presParOf" srcId="{63E1EF23-EA43-43E3-BDE4-F63A2624EB93}" destId="{DF9CE0D8-91E9-4115-A9E7-EADBAFAB6E3B}" srcOrd="0" destOrd="0" presId="urn:microsoft.com/office/officeart/2008/layout/LinedList"/>
    <dgm:cxn modelId="{A6E00A86-2871-4EA5-800C-F2B5C2C6B8D4}" type="presParOf" srcId="{63E1EF23-EA43-43E3-BDE4-F63A2624EB93}" destId="{365C308F-7C76-4A07-B77C-B1512C9C1B9B}" srcOrd="1" destOrd="0" presId="urn:microsoft.com/office/officeart/2008/layout/LinedList"/>
    <dgm:cxn modelId="{77A00E3D-7F5B-499E-9162-7B81400292F1}" type="presParOf" srcId="{C701221E-6543-4CDA-B002-081B3B6B28D6}" destId="{242E150E-AA52-4C8D-88CA-395A42F32338}" srcOrd="6" destOrd="0" presId="urn:microsoft.com/office/officeart/2008/layout/LinedList"/>
    <dgm:cxn modelId="{82F5B841-8AD5-4296-AE3F-B751F2F708BB}" type="presParOf" srcId="{C701221E-6543-4CDA-B002-081B3B6B28D6}" destId="{D3F4EB9A-12DE-4603-84F9-157303C083AA}" srcOrd="7" destOrd="0" presId="urn:microsoft.com/office/officeart/2008/layout/LinedList"/>
    <dgm:cxn modelId="{1B611FF7-563F-419B-8CC6-3F31B583425E}" type="presParOf" srcId="{D3F4EB9A-12DE-4603-84F9-157303C083AA}" destId="{1810ABAD-0D66-4D91-8DDD-A7160C5403C4}" srcOrd="0" destOrd="0" presId="urn:microsoft.com/office/officeart/2008/layout/LinedList"/>
    <dgm:cxn modelId="{91135978-6D76-4D5B-A0F0-DB56C56D2D88}" type="presParOf" srcId="{D3F4EB9A-12DE-4603-84F9-157303C083AA}" destId="{C865CFA7-A3F0-423E-9EAF-448F2ED34CB1}" srcOrd="1" destOrd="0" presId="urn:microsoft.com/office/officeart/2008/layout/LinedList"/>
    <dgm:cxn modelId="{DC88715D-A2E1-4A14-84A0-BDA91CD4183F}" type="presParOf" srcId="{C701221E-6543-4CDA-B002-081B3B6B28D6}" destId="{419A036D-93F1-4E9A-84BA-73DAFD8A7554}" srcOrd="8" destOrd="0" presId="urn:microsoft.com/office/officeart/2008/layout/LinedList"/>
    <dgm:cxn modelId="{7F39BA44-C679-472C-9768-D9B42027A057}" type="presParOf" srcId="{C701221E-6543-4CDA-B002-081B3B6B28D6}" destId="{EA62AD15-D144-4E64-9819-35235277A8F6}" srcOrd="9" destOrd="0" presId="urn:microsoft.com/office/officeart/2008/layout/LinedList"/>
    <dgm:cxn modelId="{FB2505CE-F7B9-4A36-A21D-B1E0E7EB1D22}" type="presParOf" srcId="{EA62AD15-D144-4E64-9819-35235277A8F6}" destId="{0C40DC88-6A44-4341-9C2F-D94193689252}" srcOrd="0" destOrd="0" presId="urn:microsoft.com/office/officeart/2008/layout/LinedList"/>
    <dgm:cxn modelId="{911F73F8-22A4-4953-AE1F-45174527E778}" type="presParOf" srcId="{EA62AD15-D144-4E64-9819-35235277A8F6}" destId="{66490127-8F42-4CFE-B189-5AE0DF3375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A1729-6A2A-477D-9EBA-5331D692AC8F}">
      <dsp:nvSpPr>
        <dsp:cNvPr id="0" name=""/>
        <dsp:cNvSpPr/>
      </dsp:nvSpPr>
      <dsp:spPr>
        <a:xfrm>
          <a:off x="0" y="642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F7BBFF-0536-484D-8633-5F9574CF047B}">
      <dsp:nvSpPr>
        <dsp:cNvPr id="0" name=""/>
        <dsp:cNvSpPr/>
      </dsp:nvSpPr>
      <dsp:spPr>
        <a:xfrm>
          <a:off x="0" y="642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baseline="0" dirty="0"/>
            <a:t>WEBSOCKETS</a:t>
          </a:r>
          <a:endParaRPr lang="en-US" sz="4900" kern="1200" dirty="0"/>
        </a:p>
      </dsp:txBody>
      <dsp:txXfrm>
        <a:off x="0" y="642"/>
        <a:ext cx="5990135" cy="1052153"/>
      </dsp:txXfrm>
    </dsp:sp>
    <dsp:sp modelId="{19361F59-A8EF-4290-BE99-0C1CC77FBF7A}">
      <dsp:nvSpPr>
        <dsp:cNvPr id="0" name=""/>
        <dsp:cNvSpPr/>
      </dsp:nvSpPr>
      <dsp:spPr>
        <a:xfrm>
          <a:off x="0" y="1052796"/>
          <a:ext cx="5990135" cy="0"/>
        </a:xfrm>
        <a:prstGeom prst="line">
          <a:avLst/>
        </a:prstGeom>
        <a:solidFill>
          <a:schemeClr val="accent2">
            <a:hueOff val="678953"/>
            <a:satOff val="-5478"/>
            <a:lumOff val="637"/>
            <a:alphaOff val="0"/>
          </a:schemeClr>
        </a:solidFill>
        <a:ln w="9525" cap="flat" cmpd="sng" algn="ctr">
          <a:solidFill>
            <a:schemeClr val="accent2">
              <a:hueOff val="678953"/>
              <a:satOff val="-5478"/>
              <a:lumOff val="637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678953"/>
              <a:satOff val="-5478"/>
              <a:lumOff val="637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CF18C-634F-4F32-84C9-9DB443B9FB39}">
      <dsp:nvSpPr>
        <dsp:cNvPr id="0" name=""/>
        <dsp:cNvSpPr/>
      </dsp:nvSpPr>
      <dsp:spPr>
        <a:xfrm>
          <a:off x="0" y="1052796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baseline="0" dirty="0"/>
            <a:t>HTTPS</a:t>
          </a:r>
          <a:endParaRPr lang="en-US" sz="4900" kern="1200" dirty="0"/>
        </a:p>
      </dsp:txBody>
      <dsp:txXfrm>
        <a:off x="0" y="1052796"/>
        <a:ext cx="5990135" cy="1052153"/>
      </dsp:txXfrm>
    </dsp:sp>
    <dsp:sp modelId="{307FF666-2BF3-4EDF-93CF-5AB427BD74F6}">
      <dsp:nvSpPr>
        <dsp:cNvPr id="0" name=""/>
        <dsp:cNvSpPr/>
      </dsp:nvSpPr>
      <dsp:spPr>
        <a:xfrm>
          <a:off x="0" y="2104950"/>
          <a:ext cx="5990135" cy="0"/>
        </a:xfrm>
        <a:prstGeom prst="line">
          <a:avLst/>
        </a:prstGeom>
        <a:solidFill>
          <a:schemeClr val="accent2">
            <a:hueOff val="1357906"/>
            <a:satOff val="-10957"/>
            <a:lumOff val="1275"/>
            <a:alphaOff val="0"/>
          </a:schemeClr>
        </a:solidFill>
        <a:ln w="9525" cap="flat" cmpd="sng" algn="ctr">
          <a:solidFill>
            <a:schemeClr val="accent2">
              <a:hueOff val="1357906"/>
              <a:satOff val="-10957"/>
              <a:lumOff val="1275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357906"/>
              <a:satOff val="-10957"/>
              <a:lumOff val="1275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CE0D8-91E9-4115-A9E7-EADBAFAB6E3B}">
      <dsp:nvSpPr>
        <dsp:cNvPr id="0" name=""/>
        <dsp:cNvSpPr/>
      </dsp:nvSpPr>
      <dsp:spPr>
        <a:xfrm>
          <a:off x="0" y="2104950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baseline="0" dirty="0"/>
            <a:t>ZERTIFIKATE</a:t>
          </a:r>
        </a:p>
      </dsp:txBody>
      <dsp:txXfrm>
        <a:off x="0" y="2104950"/>
        <a:ext cx="5990135" cy="1052153"/>
      </dsp:txXfrm>
    </dsp:sp>
    <dsp:sp modelId="{242E150E-AA52-4C8D-88CA-395A42F32338}">
      <dsp:nvSpPr>
        <dsp:cNvPr id="0" name=""/>
        <dsp:cNvSpPr/>
      </dsp:nvSpPr>
      <dsp:spPr>
        <a:xfrm>
          <a:off x="0" y="3157103"/>
          <a:ext cx="5990135" cy="0"/>
        </a:xfrm>
        <a:prstGeom prst="line">
          <a:avLst/>
        </a:prstGeom>
        <a:solidFill>
          <a:schemeClr val="accent2">
            <a:hueOff val="2036859"/>
            <a:satOff val="-16435"/>
            <a:lumOff val="1912"/>
            <a:alphaOff val="0"/>
          </a:schemeClr>
        </a:solidFill>
        <a:ln w="9525" cap="flat" cmpd="sng" algn="ctr">
          <a:solidFill>
            <a:schemeClr val="accent2">
              <a:hueOff val="2036859"/>
              <a:satOff val="-16435"/>
              <a:lumOff val="1912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036859"/>
              <a:satOff val="-16435"/>
              <a:lumOff val="1912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10ABAD-0D66-4D91-8DDD-A7160C5403C4}">
      <dsp:nvSpPr>
        <dsp:cNvPr id="0" name=""/>
        <dsp:cNvSpPr/>
      </dsp:nvSpPr>
      <dsp:spPr>
        <a:xfrm>
          <a:off x="0" y="3157103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baseline="0"/>
            <a:t>C#</a:t>
          </a:r>
          <a:endParaRPr lang="en-US" sz="4900" kern="1200"/>
        </a:p>
      </dsp:txBody>
      <dsp:txXfrm>
        <a:off x="0" y="3157103"/>
        <a:ext cx="5990135" cy="1052153"/>
      </dsp:txXfrm>
    </dsp:sp>
    <dsp:sp modelId="{419A036D-93F1-4E9A-84BA-73DAFD8A7554}">
      <dsp:nvSpPr>
        <dsp:cNvPr id="0" name=""/>
        <dsp:cNvSpPr/>
      </dsp:nvSpPr>
      <dsp:spPr>
        <a:xfrm>
          <a:off x="0" y="4209257"/>
          <a:ext cx="5990135" cy="0"/>
        </a:xfrm>
        <a:prstGeom prst="line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 w="9525" cap="flat" cmpd="sng" algn="ctr">
          <a:solidFill>
            <a:schemeClr val="accent2">
              <a:hueOff val="2715812"/>
              <a:satOff val="-21913"/>
              <a:lumOff val="2549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0DC88-6A44-4341-9C2F-D94193689252}">
      <dsp:nvSpPr>
        <dsp:cNvPr id="0" name=""/>
        <dsp:cNvSpPr/>
      </dsp:nvSpPr>
      <dsp:spPr>
        <a:xfrm>
          <a:off x="0" y="4209257"/>
          <a:ext cx="5990135" cy="105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baseline="0"/>
            <a:t>BEISPIEL</a:t>
          </a:r>
          <a:endParaRPr lang="en-US" sz="4900" kern="1200"/>
        </a:p>
      </dsp:txBody>
      <dsp:txXfrm>
        <a:off x="0" y="4209257"/>
        <a:ext cx="5990135" cy="105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04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4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6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847570-6C30-4203-8021-E08F2125369C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C65ADE5-B8D2-4199-AF59-2E305A206EE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C5337-EDE1-4E66-96D4-859C77A3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281" y="-87210"/>
            <a:ext cx="9418320" cy="4041648"/>
          </a:xfrm>
        </p:spPr>
        <p:txBody>
          <a:bodyPr/>
          <a:lstStyle/>
          <a:p>
            <a:r>
              <a:rPr lang="de-DE" dirty="0"/>
              <a:t>Websocket- </a:t>
            </a:r>
            <a:r>
              <a:rPr lang="de-DE" dirty="0" err="1"/>
              <a:t>secure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7B0E55-E9C0-4BE4-AED8-DC2203FD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1042" y="6012180"/>
            <a:ext cx="9418320" cy="1691640"/>
          </a:xfrm>
        </p:spPr>
        <p:txBody>
          <a:bodyPr/>
          <a:lstStyle/>
          <a:p>
            <a:r>
              <a:rPr lang="de-DE" dirty="0"/>
              <a:t>Präsentiert von Tobias Kneidinger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61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F640C-9A39-4D17-8C72-E0F8B7F5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02C86-A639-4261-B7F3-850573FD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98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0263A-1E52-4F68-824F-0A910066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D7DB2-C4E6-4DF1-8208-05B3F6A4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E2954-26B5-467E-B949-8B37F7C0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8FE61-2196-4877-A128-C88273B7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5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548498-AACB-4405-BB19-CA2FE997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de-DE" sz="3600" b="1">
                <a:solidFill>
                  <a:srgbClr val="FFFFFF"/>
                </a:solidFill>
              </a:rPr>
              <a:t>Inhalt</a:t>
            </a:r>
            <a:endParaRPr lang="en-GB" sz="3600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4FC1456-DB1B-4ABC-8EE0-E128E1242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0166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8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9248D-9D0A-4566-ACBC-043356BA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GB" dirty="0"/>
          </a:p>
        </p:txBody>
      </p:sp>
      <p:pic>
        <p:nvPicPr>
          <p:cNvPr id="1026" name="Picture 2" descr="Bildergebnis fÃ¼r websockets">
            <a:extLst>
              <a:ext uri="{FF2B5EF4-FFF2-40B4-BE49-F238E27FC236}">
                <a16:creationId xmlns:a16="http://schemas.microsoft.com/office/drawing/2014/main" id="{A5915640-A0C7-4684-A647-2930704D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6" y="520760"/>
            <a:ext cx="7081215" cy="57311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8EEE0-ACA9-48D0-825C-1A8B730F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97408"/>
            <a:ext cx="9692640" cy="1325562"/>
          </a:xfrm>
        </p:spPr>
        <p:txBody>
          <a:bodyPr/>
          <a:lstStyle/>
          <a:p>
            <a:r>
              <a:rPr lang="de-DE" dirty="0"/>
              <a:t>HTTPS</a:t>
            </a:r>
            <a:br>
              <a:rPr lang="en-US" dirty="0"/>
            </a:b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D8B1CA4-555A-44D9-8EB9-BC00EF0F3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8416" y="1012924"/>
            <a:ext cx="3529456" cy="198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D2D863-FD9B-499B-9FAB-847202649511}"/>
              </a:ext>
            </a:extLst>
          </p:cNvPr>
          <p:cNvSpPr txBox="1"/>
          <p:nvPr/>
        </p:nvSpPr>
        <p:spPr>
          <a:xfrm>
            <a:off x="1261872" y="1840992"/>
            <a:ext cx="5431536" cy="242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GB" dirty="0"/>
              <a:t>Hypertext Transfer Protocol Secure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h</a:t>
            </a:r>
            <a:r>
              <a:rPr lang="en-GB" dirty="0" err="1"/>
              <a:t>ttp</a:t>
            </a:r>
            <a:r>
              <a:rPr lang="en-GB" dirty="0"/>
              <a:t>: </a:t>
            </a:r>
            <a:r>
              <a:rPr lang="en-GB" dirty="0" err="1"/>
              <a:t>Klartextübertragung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UNSICHER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https= Verschlüsselung des Klartextes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4FA3A-661E-43B3-A7B0-41EE7079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ZERTIFIKATE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B413B-6BD6-4088-968E-F18F7B9A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Ausgestellt durch Website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Gültig für eine Domain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Benötigt für https</a:t>
            </a:r>
          </a:p>
          <a:p>
            <a:endParaRPr lang="en-GB" dirty="0"/>
          </a:p>
        </p:txBody>
      </p:sp>
      <p:pic>
        <p:nvPicPr>
          <p:cNvPr id="2050" name="Picture 2" descr="Bildergebnis fÃ¼r SSL ZERTIFIKATE">
            <a:extLst>
              <a:ext uri="{FF2B5EF4-FFF2-40B4-BE49-F238E27FC236}">
                <a16:creationId xmlns:a16="http://schemas.microsoft.com/office/drawing/2014/main" id="{C86CDCD0-200F-494B-8E5F-688E4E0C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18" y="677863"/>
            <a:ext cx="1883667" cy="19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6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5FB91-A218-442B-9C61-F0BED4E6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C#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8C4E-24D7-431D-8649-AE89A666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71344"/>
            <a:ext cx="8595360" cy="4351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Websockets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ASP.</a:t>
            </a:r>
            <a:r>
              <a:rPr lang="en-GB" dirty="0">
                <a:sym typeface="Wingdings" panose="05000000000000000000" pitchFamily="2" charset="2"/>
              </a:rPr>
              <a:t>NET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768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516FC-6B4D-4BE8-98D1-A342CCEA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CD90A-0FCF-4F51-A252-CFE96499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Chat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Login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de-DE" dirty="0"/>
              <a:t>Zertifikate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9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9FFE1-5A2E-4E07-915B-44FFD023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93D67-40CD-471E-8E48-62020AE9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048" y="296875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latin typeface="Bernard MT Condensed" panose="02050806060905020404" pitchFamily="18" charset="0"/>
              </a:rPr>
              <a:t>Danke!</a:t>
            </a:r>
            <a:endParaRPr lang="en-GB" sz="88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BB40B-995C-40BA-84DC-C41A8708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1C80E-477D-4A18-A3E7-C58DD6FC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8553"/>
      </p:ext>
    </p:extLst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Bernard MT Condensed</vt:lpstr>
      <vt:lpstr>Century Schoolbook</vt:lpstr>
      <vt:lpstr>Wingdings</vt:lpstr>
      <vt:lpstr>Wingdings 2</vt:lpstr>
      <vt:lpstr>Ansicht</vt:lpstr>
      <vt:lpstr>Websocket- secure</vt:lpstr>
      <vt:lpstr>Inhalt</vt:lpstr>
      <vt:lpstr> </vt:lpstr>
      <vt:lpstr>HTTPS </vt:lpstr>
      <vt:lpstr>ZERTIFIKATE</vt:lpstr>
      <vt:lpstr>C#</vt:lpstr>
      <vt:lpstr>Beispiel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Websocket- secure</dc:title>
  <dc:creator>Tobias Kneidinger</dc:creator>
  <cp:lastModifiedBy>1AHIF 1415 Kneidinger Tobias</cp:lastModifiedBy>
  <cp:revision>6</cp:revision>
  <dcterms:created xsi:type="dcterms:W3CDTF">2019-03-30T23:12:14Z</dcterms:created>
  <dcterms:modified xsi:type="dcterms:W3CDTF">2019-03-30T23:44:58Z</dcterms:modified>
</cp:coreProperties>
</file>