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yearly_high_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owth_percent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