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9293c9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9293c9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a9293c9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a9293c9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a9293c9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a9293c9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a9293c9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a9293c9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a9293c9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a9293c9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a9293c9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a9293c9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a9293c9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a9293c9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9293c9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a9293c9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Living Area by Region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00" y="722525"/>
            <a:ext cx="6231324" cy="4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45725" y="194900"/>
            <a:ext cx="6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2438575" y="1512950"/>
            <a:ext cx="48480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Real estate market in Belgium by region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59425"/>
            <a:ext cx="56622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1117"/>
                </a:solidFill>
                <a:highlight>
                  <a:srgbClr val="FFFFFF"/>
                </a:highlight>
              </a:rPr>
              <a:t>What are the less expensive municipalities in Wallonia?(</a:t>
            </a:r>
            <a:r>
              <a:rPr lang="en" sz="1500">
                <a:highlight>
                  <a:schemeClr val="lt1"/>
                </a:highlight>
              </a:rPr>
              <a:t>Average price)</a:t>
            </a:r>
            <a:endParaRPr sz="4500">
              <a:highlight>
                <a:schemeClr val="lt1"/>
              </a:highlight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25" y="762450"/>
            <a:ext cx="7134499" cy="4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962025" y="100325"/>
            <a:ext cx="59580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4">
                <a:highlight>
                  <a:schemeClr val="lt1"/>
                </a:highlight>
              </a:rPr>
              <a:t>What are the less expensive municipalities in Flanders? </a:t>
            </a:r>
            <a:r>
              <a:rPr lang="en" sz="1644">
                <a:solidFill>
                  <a:srgbClr val="0D1117"/>
                </a:solidFill>
                <a:highlight>
                  <a:srgbClr val="FFFFFF"/>
                </a:highlight>
              </a:rPr>
              <a:t>(</a:t>
            </a:r>
            <a:r>
              <a:rPr lang="en" sz="1644">
                <a:highlight>
                  <a:schemeClr val="lt1"/>
                </a:highlight>
              </a:rPr>
              <a:t>Average price)</a:t>
            </a:r>
            <a:endParaRPr sz="4644">
              <a:highlight>
                <a:schemeClr val="lt1"/>
              </a:highlight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87" y="785925"/>
            <a:ext cx="6763425" cy="4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4375" y="159425"/>
            <a:ext cx="7968000" cy="3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>
                <a:highlight>
                  <a:schemeClr val="lt1"/>
                </a:highlight>
              </a:rPr>
              <a:t>What are the most expensive municipalities in Belgium? (Average price)</a:t>
            </a:r>
            <a:endParaRPr sz="4150">
              <a:highlight>
                <a:schemeClr val="lt1"/>
              </a:highlight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50" y="663000"/>
            <a:ext cx="6396800" cy="4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15925"/>
            <a:ext cx="81573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chemeClr val="lt1"/>
                </a:highlight>
              </a:rPr>
              <a:t>What are the most expensive municipalities in Belgium? (Average price)</a:t>
            </a:r>
            <a:endParaRPr sz="46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50" y="931600"/>
            <a:ext cx="4883700" cy="42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