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a9293c9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a9293c9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a9293c9d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a9293c9d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a9293c9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a9293c9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a9293c9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a9293c9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a9293c9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a9293c9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a9293c9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a9293c9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a9293c9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a9293c9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1fa1a8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1fa1a8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1fa1a8f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1fa1a8f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b1fa1a8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b1fa1a8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b1fa1a8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b1fa1a8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b1fa1a8f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b1fa1a8f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1fa1a8f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1fa1a8f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b1fa1a8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b1fa1a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1fa1a8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1fa1a8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b1fa1a8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b1fa1a8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Analyst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Immo Eliza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98350" y="3422900"/>
            <a:ext cx="178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Gregoire 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Marco 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Melih 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Paul 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Living Area by Region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00" y="722525"/>
            <a:ext cx="6231324" cy="49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345725" y="194900"/>
            <a:ext cx="6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2438575" y="1512950"/>
            <a:ext cx="48480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Real estate market in Belgium by region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159425"/>
            <a:ext cx="56622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1117"/>
                </a:solidFill>
                <a:highlight>
                  <a:srgbClr val="FFFFFF"/>
                </a:highlight>
              </a:rPr>
              <a:t>What are the less expensive municipalities in Wallonia?(</a:t>
            </a:r>
            <a:r>
              <a:rPr lang="en" sz="1500">
                <a:highlight>
                  <a:schemeClr val="lt1"/>
                </a:highlight>
              </a:rPr>
              <a:t>Average price)</a:t>
            </a:r>
            <a:endParaRPr sz="4500">
              <a:highlight>
                <a:schemeClr val="lt1"/>
              </a:highlight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25" y="762450"/>
            <a:ext cx="7134499" cy="4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962025" y="100325"/>
            <a:ext cx="59580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4">
                <a:highlight>
                  <a:schemeClr val="lt1"/>
                </a:highlight>
              </a:rPr>
              <a:t>What are the less expensive municipalities in Flanders? </a:t>
            </a:r>
            <a:r>
              <a:rPr lang="en" sz="1644">
                <a:solidFill>
                  <a:srgbClr val="0D1117"/>
                </a:solidFill>
                <a:highlight>
                  <a:srgbClr val="FFFFFF"/>
                </a:highlight>
              </a:rPr>
              <a:t>(</a:t>
            </a:r>
            <a:r>
              <a:rPr lang="en" sz="1644">
                <a:highlight>
                  <a:schemeClr val="lt1"/>
                </a:highlight>
              </a:rPr>
              <a:t>Average price)</a:t>
            </a:r>
            <a:endParaRPr sz="4644">
              <a:highlight>
                <a:schemeClr val="lt1"/>
              </a:highlight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287" y="785925"/>
            <a:ext cx="6763425" cy="4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264375" y="159425"/>
            <a:ext cx="7968000" cy="3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>
                <a:highlight>
                  <a:schemeClr val="lt1"/>
                </a:highlight>
              </a:rPr>
              <a:t>What are the most expensive municipalities in Belgium? (Average price)</a:t>
            </a:r>
            <a:endParaRPr sz="4150">
              <a:highlight>
                <a:schemeClr val="lt1"/>
              </a:highlight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850" y="663000"/>
            <a:ext cx="6396800" cy="43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315925"/>
            <a:ext cx="81573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chemeClr val="lt1"/>
                </a:highlight>
              </a:rPr>
              <a:t>What are the most expensive municipalities in Belgium? (Average price)</a:t>
            </a:r>
            <a:endParaRPr sz="4600"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750" y="931600"/>
            <a:ext cx="6101249" cy="39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500875" y="1740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50" y="223350"/>
            <a:ext cx="5943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7" y="0"/>
            <a:ext cx="91106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890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050" y="459825"/>
            <a:ext cx="54959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75" y="247000"/>
            <a:ext cx="65897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0775"/>
            <a:ext cx="8839199" cy="396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0" y="570200"/>
            <a:ext cx="8839199" cy="4003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29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