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
<Relationships xmlns="http://schemas.openxmlformats.org/package/2006/relationships">
<Relationship Id="rId1" Target="ppt/presentation.xml" Type="http://schemas.openxmlformats.org/officeDocument/2006/relationships/officeDocument"/>
<Relationship Id="rId2" Target="docProps/thumbnail.jpeg" Type="http://schemas.openxmlformats.org/package/2006/relationships/metadata/thumbnail"/>
<Relationship Id="rId3" Target="docProps/core.xml" Type="http://schemas.openxmlformats.org/package/2006/relationships/metadata/core-properties"/>
<Relationship Id="rId4" Target="docProps/app.xml"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9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
<Relationships xmlns="http://schemas.openxmlformats.org/package/2006/relationships">
<Relationship Id="rId1" Target="slideMasters/slideMaster1.xml" Type="http://schemas.openxmlformats.org/officeDocument/2006/relationships/slideMaster"/>
<Relationship Id="rId2" Target="slides/slide1.xml" Type="http://schemas.openxmlformats.org/officeDocument/2006/relationships/slide"/>
<Relationship Id="rId3" Target="slides/slide2.xml" Type="http://schemas.openxmlformats.org/officeDocument/2006/relationships/slide"/>
<Relationship Id="rId4" Target="slides/slide3.xml" Type="http://schemas.openxmlformats.org/officeDocument/2006/relationships/slide"/>
<Relationship Id="rId5" Target="presProps.xml" Type="http://schemas.openxmlformats.org/officeDocument/2006/relationships/presProps"/>
<Relationship Id="rId6" Target="viewProps.xml" Type="http://schemas.openxmlformats.org/officeDocument/2006/relationships/viewProps"/>
<Relationship Id="rId7" Target="theme/theme1.xml" Type="http://schemas.openxmlformats.org/officeDocument/2006/relationships/theme"/>
<Relationship Id="rId8" Target="tableStyles.xml" Type="http://schemas.openxmlformats.org/officeDocument/2006/relationships/tableStyles"/>
</Relationships>

</file>

<file path=ppt/slideLayouts/_rels/slideLayout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0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4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6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7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8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9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Relationship Id="rId10" Target="../slideLayouts/slideLayout10.xml" Type="http://schemas.openxmlformats.org/officeDocument/2006/relationships/slideLayout"/>
<Relationship Id="rId11" Target="../slideLayouts/slideLayout11.xml" Type="http://schemas.openxmlformats.org/officeDocument/2006/relationships/slideLayout"/>
<Relationship Id="rId12" Target="../theme/theme1.xml" Type="http://schemas.openxmlformats.org/officeDocument/2006/relationships/theme"/>
<Relationship Id="rId2" Target="../slideLayouts/slideLayout2.xml" Type="http://schemas.openxmlformats.org/officeDocument/2006/relationships/slideLayout"/>
<Relationship Id="rId3" Target="../slideLayouts/slideLayout3.xml" Type="http://schemas.openxmlformats.org/officeDocument/2006/relationships/slideLayout"/>
<Relationship Id="rId4" Target="../slideLayouts/slideLayout4.xml" Type="http://schemas.openxmlformats.org/officeDocument/2006/relationships/slideLayout"/>
<Relationship Id="rId5" Target="../slideLayouts/slideLayout5.xml" Type="http://schemas.openxmlformats.org/officeDocument/2006/relationships/slideLayout"/>
<Relationship Id="rId6" Target="../slideLayouts/slideLayout6.xml" Type="http://schemas.openxmlformats.org/officeDocument/2006/relationships/slideLayout"/>
<Relationship Id="rId7" Target="../slideLayouts/slideLayout7.xml" Type="http://schemas.openxmlformats.org/officeDocument/2006/relationships/slideLayout"/>
<Relationship Id="rId8" Target="../slideLayouts/slideLayout8.xml" Type="http://schemas.openxmlformats.org/officeDocument/2006/relationships/slideLayout"/>
<Relationship Id="rId9" Target="../slideLayouts/slideLayout9.xml"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2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3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Property Image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My name is  pallavi</a:t>
            </a:r>
          </a:p>
          <a:p>
            <a:pPr indent="0" marL="0">
              <a:buNone/>
            </a:pPr>
            <a:r>
              <a:rPr b="1" dirty="0" lang="en-US"/>
              <a:t>GODREJ SKYLINE DEVELOPERS PRIVATE LIMITED,</a:t>
            </a:r>
            <a:r>
              <a:rPr dirty="0" lang="en-US"/>
              <a:t> a private limited company incorporated under the </a:t>
            </a:r>
            <a:r>
              <a:rPr dirty="0" lang="en-US" smtClean="0"/>
              <a:t>Bizlem  Act</a:t>
            </a:r>
            <a:r>
              <a:rPr dirty="0" lang="en-US"/>
              <a:t>, 2013 having its registered office at Godrej One, 5</a:t>
            </a:r>
            <a:r>
              <a:rPr baseline="30000" dirty="0" lang="en-US"/>
              <a:t>th</a:t>
            </a:r>
            <a:r>
              <a:rPr dirty="0" lang="en-US"/>
              <a:t> Floor, </a:t>
            </a:r>
            <a:r>
              <a:rPr dirty="0" err="1" lang="en-US"/>
              <a:t>Pirojshanagar</a:t>
            </a:r>
            <a:r>
              <a:rPr dirty="0" lang="en-US"/>
              <a:t>, Eastern Express Highway, </a:t>
            </a:r>
            <a:r>
              <a:rPr dirty="0" err="1" lang="en-US"/>
              <a:t>Vikhroli</a:t>
            </a:r>
            <a:r>
              <a:rPr dirty="0" lang="en-US"/>
              <a:t>, </a:t>
            </a:r>
            <a:r>
              <a:rPr dirty="0" lang="en-US" smtClean="0"/>
              <a:t>mumbai 400079 </a:t>
            </a:r>
            <a:r>
              <a:rPr dirty="0" lang="en-US"/>
              <a:t>and </a:t>
            </a:r>
            <a:endParaRPr dirty="0" lang="en-US" smtClean="0"/>
          </a:p>
          <a:p>
            <a:pPr indent="0" marL="0">
              <a:buNone/>
            </a:pP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961231878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72000"/>
          </a:xfrm>
        </p:spPr>
        <p:txBody>
          <a:bodyPr/>
          <a:lstStyle/>
          <a:p>
            <a:r>
              <a:rPr dirty="0" lang="en-US" smtClean="0"/>
              <a:t>india</a:t>
            </a:r>
          </a:p>
          <a:p>
            <a:endParaRPr dirty="0" lang="en-US"/>
          </a:p>
          <a:p>
            <a:r>
              <a:rPr dirty="0" err="1" lang="en-IN" smtClean="0"/>
              <a:t>color</a:t>
            </a:r>
            <a:endParaRPr dirty="0" lang="en-IN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676400"/>
            <a:ext cx="3733800" cy="45720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342900" latinLnBrk="0" marL="342900" rtl="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0" marL="742950" rtl="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dirty="0" lang="en-US" smtClean="0"/>
              <a:t>{{</a:t>
            </a:r>
            <a:r>
              <a:rPr dirty="0" err="1" lang="en-US" smtClean="0"/>
              <a:t>myimage</a:t>
            </a:r>
            <a:r>
              <a:rPr dirty="0" lang="en-US" smtClean="0"/>
              <a:t>}}</a:t>
            </a:r>
            <a:endParaRPr dirty="0" lang="en-IN"/>
          </a:p>
        </p:txBody>
      </p:sp>
    </p:spTree>
    <p:extLst>
      <p:ext uri="{BB962C8B-B14F-4D97-AF65-F5344CB8AC3E}">
        <p14:creationId xmlns:p14="http://schemas.microsoft.com/office/powerpoint/2010/main" val="3249167302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Ex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310318"/>
              </p:ext>
            </p:extLst>
          </p:nvPr>
        </p:nvGraphicFramePr>
        <p:xfrm>
          <a:off x="457200" y="1600200"/>
          <a:ext cx="8229600" cy="2199640"/>
        </p:xfrm>
        <a:graphic>
          <a:graphicData uri="http://schemas.openxmlformats.org/drawingml/2006/table">
            <a:tbl>
              <a:tblPr bandRow="1" first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US" smtClean="0"/>
                        <a:t>Test</a:t>
                      </a:r>
                      <a:endParaRPr dirty="0"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Test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dirty="0" lang="en-US" smtClean="0"/>
                        <a:t>My name is &lt;&lt;name&gt;&gt;</a:t>
                      </a:r>
                    </a:p>
                    <a:p>
                      <a:r>
                        <a:rPr dirty="0" lang="en-US" smtClean="0"/>
                        <a:t>My </a:t>
                      </a:r>
                      <a:r>
                        <a:rPr dirty="0" err="1" lang="en-US" smtClean="0"/>
                        <a:t>fav</a:t>
                      </a:r>
                      <a:r>
                        <a:rPr dirty="0" lang="en-US" smtClean="0"/>
                        <a:t> color is &lt;&lt;color&gt;&gt;</a:t>
                      </a:r>
                      <a:endParaRPr dirty="0"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value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US" smtClean="0"/>
                        <a:t>name</a:t>
                      </a:r>
                      <a:endParaRPr dirty="0"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name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dirty="0" lang="en-US" smtClean="0"/>
                        <a:t>This is test </a:t>
                      </a:r>
                      <a:r>
                        <a:rPr dirty="0" err="1" lang="en-US" smtClean="0"/>
                        <a:t>test</a:t>
                      </a:r>
                      <a:r>
                        <a:rPr dirty="0" lang="en-US" smtClean="0"/>
                        <a:t> &lt;&lt;color&gt;&gt;</a:t>
                      </a:r>
                      <a:endParaRPr dirty="0"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US" smtClean="0"/>
                        <a:t>{{</a:t>
                      </a:r>
                      <a:r>
                        <a:rPr dirty="0" err="1" lang="en-US" smtClean="0"/>
                        <a:t>myimage</a:t>
                      </a:r>
                      <a:r>
                        <a:rPr dirty="0" lang="en-US" smtClean="0"/>
                        <a:t>}}</a:t>
                      </a:r>
                      <a:endParaRPr dirty="0"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value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color</a:t>
                      </a:r>
                      <a:endParaRPr lang="en-US"/>
                    </a:p>
                  </a:txBody>
                  <a:tcPr/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no 0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no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no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cell no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Content Placeholder 5"/>
          <p:cNvSpPr txBox="1">
            <a:spLocks/>
          </p:cNvSpPr>
          <p:nvPr/>
        </p:nvSpPr>
        <p:spPr>
          <a:xfrm>
            <a:off x="685800" y="4038600"/>
            <a:ext cx="7010400" cy="22098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342900" latinLnBrk="0" marL="342900" rtl="0">
              <a:spcBef>
                <a:spcPct val="20000"/>
              </a:spcBef>
              <a:buFont charset="0" pitchFamily="34" typeface="Arial"/>
              <a:buChar char="•"/>
              <a:defRPr kern="1200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0" marL="742950" rtl="0">
              <a:spcBef>
                <a:spcPct val="20000"/>
              </a:spcBef>
              <a:buFont charset="0" pitchFamily="34" typeface="Arial"/>
              <a:buChar char="–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spcBef>
                <a:spcPct val="20000"/>
              </a:spcBef>
              <a:buFont charset="0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spcBef>
                <a:spcPct val="20000"/>
              </a:spcBef>
              <a:buFont charset="0" pitchFamily="34" typeface="Arial"/>
              <a:buChar char="–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spcBef>
                <a:spcPct val="20000"/>
              </a:spcBef>
              <a:buFont charset="0" pitchFamily="34" typeface="Arial"/>
              <a:buChar char="»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charset="0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dirty="0" lang="en-US" smtClean="0"/>
              <a:t>{{</a:t>
            </a:r>
            <a:r>
              <a:rPr dirty="0" err="1" lang="en-US" smtClean="0"/>
              <a:t>myimage</a:t>
            </a:r>
            <a:r>
              <a:rPr dirty="0" lang="en-US" smtClean="0"/>
              <a:t>}}</a:t>
            </a:r>
            <a:endParaRPr dirty="0" lang="en-IN"/>
          </a:p>
        </p:txBody>
      </p:sp>
    </p:spTree>
    <p:extLst>
      <p:ext uri="{BB962C8B-B14F-4D97-AF65-F5344CB8AC3E}">
        <p14:creationId xmlns:p14="http://schemas.microsoft.com/office/powerpoint/2010/main" val="59228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95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4">
      <vt:lpstr>Office Theme</vt:lpstr>
      <vt:lpstr>Property Image</vt:lpstr>
      <vt:lpstr>PowerPoint Presentation</vt:lpstr>
      <vt:lpstr>Table Ex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creator>admin</dc:creator>
  <cp:lastModifiedBy>admin</cp:lastModifiedBy>
  <dcterms:modified xsi:type="dcterms:W3CDTF">2020-04-17T14:26:42Z</dcterms:modified>
  <cp:revision>15</cp:revision>
  <dc:title>&lt;&lt;name&gt;&gt;</dc:title>
</cp:coreProperties>
</file>