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_rels/slide11.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8.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1.xml" ContentType="application/vnd.openxmlformats-officedocument.presentationml.slideLayout+xml"/>
  <Override PartName="/ppt/slideLayouts/slideLayout26.xml" ContentType="application/vnd.openxmlformats-officedocument.presentationml.slideLayout+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7.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32.xml" ContentType="application/vnd.openxmlformats-officedocument.presentationml.slideLayout+xml"/>
  <Override PartName="/ppt/slideLayouts/slideLayout17.xml" ContentType="application/vnd.openxmlformats-officedocument.presentationml.slideLayout+xml"/>
  <Override PartName="/ppt/slideLayouts/slideLayout30.xml" ContentType="application/vnd.openxmlformats-officedocument.presentationml.slideLayout+xml"/>
  <Override PartName="/ppt/slideLayouts/slideLayout12.xml" ContentType="application/vnd.openxmlformats-officedocument.presentationml.slideLayout+xml"/>
  <Override PartName="/ppt/slideLayouts/slideLayout28.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16.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8.xml.rels" ContentType="application/vnd.openxmlformats-package.relationships+xml"/>
  <Override PartName="/ppt/slideLayouts/_rels/slideLayout31.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13.xml.rels" ContentType="application/vnd.openxmlformats-package.relationships+xml"/>
  <Override PartName="/ppt/slideLayouts/_rels/slideLayout11.xml.rels" ContentType="application/vnd.openxmlformats-package.relationships+xml"/>
  <Override PartName="/ppt/slideLayouts/_rels/slideLayout29.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24.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2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media/image12.png" ContentType="image/png"/>
  <Override PartName="/ppt/media/image10.png" ContentType="image/png"/>
  <Override PartName="/ppt/media/image9.png" ContentType="image/png"/>
  <Override PartName="/ppt/media/image8.png" ContentType="image/png"/>
  <Override PartName="/ppt/media/image6.png" ContentType="image/png"/>
  <Override PartName="/ppt/media/image5.png" ContentType="image/png"/>
  <Override PartName="/ppt/media/image7.png" ContentType="image/png"/>
  <Override PartName="/ppt/media/image4.png" ContentType="image/png"/>
  <Override PartName="/ppt/media/image3.png" ContentType="image/png"/>
  <Override PartName="/ppt/media/image2.png" ContentType="image/png"/>
  <Override PartName="/ppt/media/image11.png" ContentType="image/png"/>
  <Override PartName="/ppt/media/image1.png" ContentType="image/png"/>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 Id="rId3" Type="http://schemas.openxmlformats.org/officeDocument/2006/relationships/image" Target="../media/image9.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704160"/>
            <a:ext cx="8303400" cy="1143000"/>
          </a:xfrm>
          <a:prstGeom prst="rect">
            <a:avLst/>
          </a:prstGeom>
        </p:spPr>
        <p:txBody>
          <a:bodyPr lIns="0" rIns="0" tIns="0" bIns="0" anchor="ctr"/>
          <a:p>
            <a:pPr algn="ctr"/>
            <a:endParaRPr/>
          </a:p>
        </p:txBody>
      </p:sp>
      <p:sp>
        <p:nvSpPr>
          <p:cNvPr id="28"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29"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704160"/>
            <a:ext cx="8303400" cy="1143000"/>
          </a:xfrm>
          <a:prstGeom prst="rect">
            <a:avLst/>
          </a:prstGeom>
        </p:spPr>
        <p:txBody>
          <a:bodyPr lIns="0" rIns="0" tIns="0" bIns="0" anchor="ctr"/>
          <a:p>
            <a:pPr algn="ctr"/>
            <a:endParaRPr/>
          </a:p>
        </p:txBody>
      </p:sp>
      <p:sp>
        <p:nvSpPr>
          <p:cNvPr id="31"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32"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33"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34"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704160"/>
            <a:ext cx="8303400" cy="1143000"/>
          </a:xfrm>
          <a:prstGeom prst="rect">
            <a:avLst/>
          </a:prstGeom>
        </p:spPr>
        <p:txBody>
          <a:bodyPr lIns="0" rIns="0" tIns="0" bIns="0" anchor="ctr"/>
          <a:p>
            <a:pPr algn="ctr"/>
            <a:endParaRPr/>
          </a:p>
        </p:txBody>
      </p:sp>
      <p:sp>
        <p:nvSpPr>
          <p:cNvPr id="36"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37"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38" name="" descr=""/>
          <p:cNvPicPr/>
          <p:nvPr/>
        </p:nvPicPr>
        <p:blipFill>
          <a:blip r:embed="rId2"/>
          <a:stretch>
            <a:fillRect/>
          </a:stretch>
        </p:blipFill>
        <p:spPr>
          <a:xfrm>
            <a:off x="2079000" y="1604520"/>
            <a:ext cx="4984920" cy="3977280"/>
          </a:xfrm>
          <a:prstGeom prst="rect">
            <a:avLst/>
          </a:prstGeom>
          <a:ln>
            <a:noFill/>
          </a:ln>
        </p:spPr>
      </p:pic>
      <p:pic>
        <p:nvPicPr>
          <p:cNvPr id="39" name="" descr=""/>
          <p:cNvPicPr/>
          <p:nvPr/>
        </p:nvPicPr>
        <p:blipFill>
          <a:blip r:embed="rId3"/>
          <a:stretch>
            <a:fillRect/>
          </a:stretch>
        </p:blipFill>
        <p:spPr>
          <a:xfrm>
            <a:off x="207900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704160"/>
            <a:ext cx="8303400" cy="1143000"/>
          </a:xfrm>
          <a:prstGeom prst="rect">
            <a:avLst/>
          </a:prstGeom>
        </p:spPr>
        <p:txBody>
          <a:bodyPr lIns="0" rIns="0" tIns="0" bIns="0" anchor="ctr"/>
          <a:p>
            <a:pPr algn="ctr"/>
            <a:endParaRPr/>
          </a:p>
        </p:txBody>
      </p:sp>
      <p:sp>
        <p:nvSpPr>
          <p:cNvPr id="48" name="PlaceHolder 2"/>
          <p:cNvSpPr>
            <a:spLocks noGrp="1"/>
          </p:cNvSpPr>
          <p:nvPr>
            <p:ph type="subTitle"/>
          </p:nvPr>
        </p:nvSpPr>
        <p:spPr>
          <a:xfrm>
            <a:off x="457200" y="1604520"/>
            <a:ext cx="8229240" cy="397764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704160"/>
            <a:ext cx="8303400" cy="1143000"/>
          </a:xfrm>
          <a:prstGeom prst="rect">
            <a:avLst/>
          </a:prstGeom>
        </p:spPr>
        <p:txBody>
          <a:bodyPr lIns="0" rIns="0" tIns="0" bIns="0" anchor="ctr"/>
          <a:p>
            <a:pPr algn="ctr"/>
            <a:endParaRPr/>
          </a:p>
        </p:txBody>
      </p:sp>
      <p:sp>
        <p:nvSpPr>
          <p:cNvPr id="50"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704160"/>
            <a:ext cx="8303400" cy="1143000"/>
          </a:xfrm>
          <a:prstGeom prst="rect">
            <a:avLst/>
          </a:prstGeom>
        </p:spPr>
        <p:txBody>
          <a:bodyPr lIns="0" rIns="0" tIns="0" bIns="0" anchor="ctr"/>
          <a:p>
            <a:pPr algn="ctr"/>
            <a:endParaRPr/>
          </a:p>
        </p:txBody>
      </p:sp>
      <p:sp>
        <p:nvSpPr>
          <p:cNvPr id="52"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53"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704160"/>
            <a:ext cx="8303400" cy="1143000"/>
          </a:xfrm>
          <a:prstGeom prst="rect">
            <a:avLst/>
          </a:prstGeom>
        </p:spPr>
        <p:txBody>
          <a:bodyPr lIns="0" rIns="0" tIns="0" bIns="0" anchor="ctr"/>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457200" y="704160"/>
            <a:ext cx="8303400" cy="529812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704160"/>
            <a:ext cx="8303400" cy="1143000"/>
          </a:xfrm>
          <a:prstGeom prst="rect">
            <a:avLst/>
          </a:prstGeom>
        </p:spPr>
        <p:txBody>
          <a:bodyPr lIns="0" rIns="0" tIns="0" bIns="0" anchor="ctr"/>
          <a:p>
            <a:pPr algn="ctr"/>
            <a:endParaRPr/>
          </a:p>
        </p:txBody>
      </p:sp>
      <p:sp>
        <p:nvSpPr>
          <p:cNvPr id="57"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58"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59"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704160"/>
            <a:ext cx="8303400" cy="1143000"/>
          </a:xfrm>
          <a:prstGeom prst="rect">
            <a:avLst/>
          </a:prstGeom>
        </p:spPr>
        <p:txBody>
          <a:bodyPr lIns="0" rIns="0" tIns="0" bIns="0" anchor="ctr"/>
          <a:p>
            <a:pPr algn="ctr"/>
            <a:endParaRPr/>
          </a:p>
        </p:txBody>
      </p:sp>
      <p:sp>
        <p:nvSpPr>
          <p:cNvPr id="7" name="PlaceHolder 2"/>
          <p:cNvSpPr>
            <a:spLocks noGrp="1"/>
          </p:cNvSpPr>
          <p:nvPr>
            <p:ph type="subTitle"/>
          </p:nvPr>
        </p:nvSpPr>
        <p:spPr>
          <a:xfrm>
            <a:off x="457200" y="1604520"/>
            <a:ext cx="8229240" cy="397764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704160"/>
            <a:ext cx="8303400" cy="1143000"/>
          </a:xfrm>
          <a:prstGeom prst="rect">
            <a:avLst/>
          </a:prstGeom>
        </p:spPr>
        <p:txBody>
          <a:bodyPr lIns="0" rIns="0" tIns="0" bIns="0" anchor="ctr"/>
          <a:p>
            <a:pPr algn="ctr"/>
            <a:endParaRPr/>
          </a:p>
        </p:txBody>
      </p:sp>
      <p:sp>
        <p:nvSpPr>
          <p:cNvPr id="61"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62"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63"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704160"/>
            <a:ext cx="8303400" cy="1143000"/>
          </a:xfrm>
          <a:prstGeom prst="rect">
            <a:avLst/>
          </a:prstGeom>
        </p:spPr>
        <p:txBody>
          <a:bodyPr lIns="0" rIns="0" tIns="0" bIns="0" anchor="ctr"/>
          <a:p>
            <a:pPr algn="ctr"/>
            <a:endParaRPr/>
          </a:p>
        </p:txBody>
      </p:sp>
      <p:sp>
        <p:nvSpPr>
          <p:cNvPr id="65"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66"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67"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704160"/>
            <a:ext cx="8303400" cy="1143000"/>
          </a:xfrm>
          <a:prstGeom prst="rect">
            <a:avLst/>
          </a:prstGeom>
        </p:spPr>
        <p:txBody>
          <a:bodyPr lIns="0" rIns="0" tIns="0" bIns="0" anchor="ctr"/>
          <a:p>
            <a:pPr algn="ctr"/>
            <a:endParaRPr/>
          </a:p>
        </p:txBody>
      </p:sp>
      <p:sp>
        <p:nvSpPr>
          <p:cNvPr id="69"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70"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704160"/>
            <a:ext cx="8303400" cy="1143000"/>
          </a:xfrm>
          <a:prstGeom prst="rect">
            <a:avLst/>
          </a:prstGeom>
        </p:spPr>
        <p:txBody>
          <a:bodyPr lIns="0" rIns="0" tIns="0" bIns="0" anchor="ctr"/>
          <a:p>
            <a:pPr algn="ctr"/>
            <a:endParaRPr/>
          </a:p>
        </p:txBody>
      </p:sp>
      <p:sp>
        <p:nvSpPr>
          <p:cNvPr id="72"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73"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74"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75"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704160"/>
            <a:ext cx="8303400" cy="1143000"/>
          </a:xfrm>
          <a:prstGeom prst="rect">
            <a:avLst/>
          </a:prstGeom>
        </p:spPr>
        <p:txBody>
          <a:bodyPr lIns="0" rIns="0" tIns="0" bIns="0" anchor="ctr"/>
          <a:p>
            <a:pPr algn="ctr"/>
            <a:endParaRPr/>
          </a:p>
        </p:txBody>
      </p:sp>
      <p:sp>
        <p:nvSpPr>
          <p:cNvPr id="77"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78"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79" name="" descr=""/>
          <p:cNvPicPr/>
          <p:nvPr/>
        </p:nvPicPr>
        <p:blipFill>
          <a:blip r:embed="rId2"/>
          <a:stretch>
            <a:fillRect/>
          </a:stretch>
        </p:blipFill>
        <p:spPr>
          <a:xfrm>
            <a:off x="2079000" y="1604520"/>
            <a:ext cx="4984920" cy="3977280"/>
          </a:xfrm>
          <a:prstGeom prst="rect">
            <a:avLst/>
          </a:prstGeom>
          <a:ln>
            <a:noFill/>
          </a:ln>
        </p:spPr>
      </p:pic>
      <p:pic>
        <p:nvPicPr>
          <p:cNvPr id="80" name="" descr=""/>
          <p:cNvPicPr/>
          <p:nvPr/>
        </p:nvPicPr>
        <p:blipFill>
          <a:blip r:embed="rId3"/>
          <a:stretch>
            <a:fillRect/>
          </a:stretch>
        </p:blipFill>
        <p:spPr>
          <a:xfrm>
            <a:off x="2079000" y="1604520"/>
            <a:ext cx="4984920" cy="39772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704160"/>
            <a:ext cx="8303400" cy="1143000"/>
          </a:xfrm>
          <a:prstGeom prst="rect">
            <a:avLst/>
          </a:prstGeom>
        </p:spPr>
        <p:txBody>
          <a:bodyPr lIns="0" rIns="0" tIns="0" bIns="0" anchor="ctr"/>
          <a:p>
            <a:pPr algn="ctr"/>
            <a:endParaRPr/>
          </a:p>
        </p:txBody>
      </p:sp>
      <p:sp>
        <p:nvSpPr>
          <p:cNvPr id="88" name="PlaceHolder 2"/>
          <p:cNvSpPr>
            <a:spLocks noGrp="1"/>
          </p:cNvSpPr>
          <p:nvPr>
            <p:ph type="subTitle"/>
          </p:nvPr>
        </p:nvSpPr>
        <p:spPr>
          <a:xfrm>
            <a:off x="457200" y="1604520"/>
            <a:ext cx="8229240" cy="3977640"/>
          </a:xfrm>
          <a:prstGeom prst="rect">
            <a:avLst/>
          </a:prstGeom>
        </p:spPr>
        <p:txBody>
          <a:bodyPr lIns="0" rIns="0" tIns="0" bIns="0" anchor="ctr"/>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704160"/>
            <a:ext cx="8303400" cy="1143000"/>
          </a:xfrm>
          <a:prstGeom prst="rect">
            <a:avLst/>
          </a:prstGeom>
        </p:spPr>
        <p:txBody>
          <a:bodyPr lIns="0" rIns="0" tIns="0" bIns="0" anchor="ctr"/>
          <a:p>
            <a:pPr algn="ctr"/>
            <a:endParaRPr/>
          </a:p>
        </p:txBody>
      </p:sp>
      <p:sp>
        <p:nvSpPr>
          <p:cNvPr id="90"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704160"/>
            <a:ext cx="8303400" cy="1143000"/>
          </a:xfrm>
          <a:prstGeom prst="rect">
            <a:avLst/>
          </a:prstGeom>
        </p:spPr>
        <p:txBody>
          <a:bodyPr lIns="0" rIns="0" tIns="0" bIns="0" anchor="ctr"/>
          <a:p>
            <a:pPr algn="ctr"/>
            <a:endParaRPr/>
          </a:p>
        </p:txBody>
      </p:sp>
      <p:sp>
        <p:nvSpPr>
          <p:cNvPr id="92"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93"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704160"/>
            <a:ext cx="8303400" cy="114300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704160"/>
            <a:ext cx="8303400" cy="1143000"/>
          </a:xfrm>
          <a:prstGeom prst="rect">
            <a:avLst/>
          </a:prstGeom>
        </p:spPr>
        <p:txBody>
          <a:bodyPr lIns="0" rIns="0" tIns="0" bIns="0" anchor="ctr"/>
          <a:p>
            <a:pPr algn="ctr"/>
            <a:endParaRPr/>
          </a:p>
        </p:txBody>
      </p:sp>
      <p:sp>
        <p:nvSpPr>
          <p:cNvPr id="9"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457200" y="704160"/>
            <a:ext cx="8303400" cy="5298120"/>
          </a:xfrm>
          <a:prstGeom prst="rect">
            <a:avLst/>
          </a:prstGeom>
        </p:spPr>
        <p:txBody>
          <a:bodyPr lIns="0" rIns="0" tIns="0" bIns="0" anchor="ctr"/>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704160"/>
            <a:ext cx="8303400" cy="1143000"/>
          </a:xfrm>
          <a:prstGeom prst="rect">
            <a:avLst/>
          </a:prstGeom>
        </p:spPr>
        <p:txBody>
          <a:bodyPr lIns="0" rIns="0" tIns="0" bIns="0" anchor="ctr"/>
          <a:p>
            <a:pPr algn="ctr"/>
            <a:endParaRPr/>
          </a:p>
        </p:txBody>
      </p:sp>
      <p:sp>
        <p:nvSpPr>
          <p:cNvPr id="97"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98"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99"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704160"/>
            <a:ext cx="8303400" cy="1143000"/>
          </a:xfrm>
          <a:prstGeom prst="rect">
            <a:avLst/>
          </a:prstGeom>
        </p:spPr>
        <p:txBody>
          <a:bodyPr lIns="0" rIns="0" tIns="0" bIns="0" anchor="ctr"/>
          <a:p>
            <a:pPr algn="ctr"/>
            <a:endParaRPr/>
          </a:p>
        </p:txBody>
      </p:sp>
      <p:sp>
        <p:nvSpPr>
          <p:cNvPr id="101"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02"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03"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704160"/>
            <a:ext cx="8303400" cy="1143000"/>
          </a:xfrm>
          <a:prstGeom prst="rect">
            <a:avLst/>
          </a:prstGeom>
        </p:spPr>
        <p:txBody>
          <a:bodyPr lIns="0" rIns="0" tIns="0" bIns="0" anchor="ctr"/>
          <a:p>
            <a:pPr algn="ctr"/>
            <a:endParaRPr/>
          </a:p>
        </p:txBody>
      </p:sp>
      <p:sp>
        <p:nvSpPr>
          <p:cNvPr id="105"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06"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07"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704160"/>
            <a:ext cx="8303400" cy="1143000"/>
          </a:xfrm>
          <a:prstGeom prst="rect">
            <a:avLst/>
          </a:prstGeom>
        </p:spPr>
        <p:txBody>
          <a:bodyPr lIns="0" rIns="0" tIns="0" bIns="0" anchor="ctr"/>
          <a:p>
            <a:pPr algn="ctr"/>
            <a:endParaRPr/>
          </a:p>
        </p:txBody>
      </p:sp>
      <p:sp>
        <p:nvSpPr>
          <p:cNvPr id="109"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110"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704160"/>
            <a:ext cx="8303400" cy="1143000"/>
          </a:xfrm>
          <a:prstGeom prst="rect">
            <a:avLst/>
          </a:prstGeom>
        </p:spPr>
        <p:txBody>
          <a:bodyPr lIns="0" rIns="0" tIns="0" bIns="0" anchor="ctr"/>
          <a:p>
            <a:pPr algn="ctr"/>
            <a:endParaRPr/>
          </a:p>
        </p:txBody>
      </p:sp>
      <p:sp>
        <p:nvSpPr>
          <p:cNvPr id="112"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13"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14"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115"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704160"/>
            <a:ext cx="8303400" cy="1143000"/>
          </a:xfrm>
          <a:prstGeom prst="rect">
            <a:avLst/>
          </a:prstGeom>
        </p:spPr>
        <p:txBody>
          <a:bodyPr lIns="0" rIns="0" tIns="0" bIns="0" anchor="ctr"/>
          <a:p>
            <a:pPr algn="ctr"/>
            <a:endParaRPr/>
          </a:p>
        </p:txBody>
      </p:sp>
      <p:sp>
        <p:nvSpPr>
          <p:cNvPr id="117"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118"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119" name="" descr=""/>
          <p:cNvPicPr/>
          <p:nvPr/>
        </p:nvPicPr>
        <p:blipFill>
          <a:blip r:embed="rId2"/>
          <a:stretch>
            <a:fillRect/>
          </a:stretch>
        </p:blipFill>
        <p:spPr>
          <a:xfrm>
            <a:off x="2079000" y="1604520"/>
            <a:ext cx="4984920" cy="3977280"/>
          </a:xfrm>
          <a:prstGeom prst="rect">
            <a:avLst/>
          </a:prstGeom>
          <a:ln>
            <a:noFill/>
          </a:ln>
        </p:spPr>
      </p:pic>
      <p:pic>
        <p:nvPicPr>
          <p:cNvPr id="120" name="" descr=""/>
          <p:cNvPicPr/>
          <p:nvPr/>
        </p:nvPicPr>
        <p:blipFill>
          <a:blip r:embed="rId3"/>
          <a:stretch>
            <a:fillRect/>
          </a:stretch>
        </p:blipFill>
        <p:spPr>
          <a:xfrm>
            <a:off x="2079000" y="1604520"/>
            <a:ext cx="4984920" cy="397728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704160"/>
            <a:ext cx="8303400" cy="1143000"/>
          </a:xfrm>
          <a:prstGeom prst="rect">
            <a:avLst/>
          </a:prstGeom>
        </p:spPr>
        <p:txBody>
          <a:bodyPr lIns="0" rIns="0" tIns="0" bIns="0" anchor="ctr"/>
          <a:p>
            <a:pPr algn="ctr"/>
            <a:endParaRPr/>
          </a:p>
        </p:txBody>
      </p:sp>
      <p:sp>
        <p:nvSpPr>
          <p:cNvPr id="11"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2"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704160"/>
            <a:ext cx="8303400" cy="114300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57200" y="704160"/>
            <a:ext cx="8303400" cy="529812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704160"/>
            <a:ext cx="8303400" cy="1143000"/>
          </a:xfrm>
          <a:prstGeom prst="rect">
            <a:avLst/>
          </a:prstGeom>
        </p:spPr>
        <p:txBody>
          <a:bodyPr lIns="0" rIns="0" tIns="0" bIns="0" anchor="ctr"/>
          <a:p>
            <a:pPr algn="ctr"/>
            <a:endParaRPr/>
          </a:p>
        </p:txBody>
      </p:sp>
      <p:sp>
        <p:nvSpPr>
          <p:cNvPr id="16"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7"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18"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704160"/>
            <a:ext cx="8303400" cy="1143000"/>
          </a:xfrm>
          <a:prstGeom prst="rect">
            <a:avLst/>
          </a:prstGeom>
        </p:spPr>
        <p:txBody>
          <a:bodyPr lIns="0" rIns="0" tIns="0" bIns="0" anchor="ctr"/>
          <a:p>
            <a:pPr algn="ctr"/>
            <a:endParaRPr/>
          </a:p>
        </p:txBody>
      </p:sp>
      <p:sp>
        <p:nvSpPr>
          <p:cNvPr id="20"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2"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704160"/>
            <a:ext cx="8303400" cy="1143000"/>
          </a:xfrm>
          <a:prstGeom prst="rect">
            <a:avLst/>
          </a:prstGeom>
        </p:spPr>
        <p:txBody>
          <a:bodyPr lIns="0" rIns="0" tIns="0" bIns="0" anchor="ctr"/>
          <a:p>
            <a:pPr algn="ctr"/>
            <a:endParaRPr/>
          </a:p>
        </p:txBody>
      </p:sp>
      <p:sp>
        <p:nvSpPr>
          <p:cNvPr id="24"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5"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6"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7.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blipFill>
          <a:blip r:embed="rId2"/>
          <a:tile/>
        </a:blipFill>
      </p:bgPr>
    </p:bg>
    <p:spTree>
      <p:nvGrpSpPr>
        <p:cNvPr id="1" name=""/>
        <p:cNvGrpSpPr/>
        <p:nvPr/>
      </p:nvGrpSpPr>
      <p:grpSpPr>
        <a:xfrm>
          <a:off x="0" y="0"/>
          <a:ext cx="0" cy="0"/>
          <a:chOff x="0" y="0"/>
          <a:chExt cx="0" cy="0"/>
        </a:xfrm>
      </p:grpSpPr>
      <p:sp>
        <p:nvSpPr>
          <p:cNvPr id="0" name="CustomShape 1"/>
          <p:cNvSpPr/>
          <p:nvPr/>
        </p:nvSpPr>
        <p:spPr>
          <a:xfrm>
            <a:off x="-9360" y="-7200"/>
            <a:ext cx="9160560" cy="1038960"/>
          </a:xfrm>
          <a:prstGeom prst="rect">
            <a:avLst/>
          </a:prstGeom>
          <a:gradFill>
            <a:gsLst>
              <a:gs pos="0">
                <a:srgbClr val="0074a0"/>
              </a:gs>
              <a:gs pos="100000">
                <a:srgbClr val="00c4cd"/>
              </a:gs>
            </a:gsLst>
            <a:lin ang="5400000"/>
          </a:gradFill>
          <a:ln w="9360">
            <a:noFill/>
          </a:ln>
        </p:spPr>
      </p:sp>
      <p:sp>
        <p:nvSpPr>
          <p:cNvPr id="1" name="CustomShape 2"/>
          <p:cNvSpPr/>
          <p:nvPr/>
        </p:nvSpPr>
        <p:spPr>
          <a:xfrm>
            <a:off x="4381560" y="-7200"/>
            <a:ext cx="4759920" cy="635760"/>
          </a:xfrm>
          <a:prstGeom prst="rect">
            <a:avLst/>
          </a:prstGeom>
          <a:gradFill>
            <a:gsLst>
              <a:gs pos="0">
                <a:srgbClr val="008abf"/>
              </a:gs>
              <a:gs pos="100000">
                <a:srgbClr val="00a0a8"/>
              </a:gs>
            </a:gsLst>
            <a:lin ang="16200000"/>
          </a:gradFill>
          <a:ln w="9360">
            <a:noFill/>
          </a:ln>
        </p:spPr>
      </p:sp>
      <p:sp>
        <p:nvSpPr>
          <p:cNvPr id="2" name="CustomShape 3"/>
          <p:cNvSpPr/>
          <p:nvPr/>
        </p:nvSpPr>
        <p:spPr>
          <a:xfrm rot="21435600">
            <a:off x="-16920" y="199800"/>
            <a:ext cx="9160560" cy="646560"/>
          </a:xfrm>
          <a:prstGeom prst="rect">
            <a:avLst/>
          </a:prstGeom>
          <a:noFill/>
          <a:ln w="10800">
            <a:solidFill>
              <a:srgbClr val="09b7bf"/>
            </a:solidFill>
            <a:round/>
          </a:ln>
        </p:spPr>
      </p:sp>
      <p:sp>
        <p:nvSpPr>
          <p:cNvPr id="3" name="CustomShape 4"/>
          <p:cNvSpPr/>
          <p:nvPr/>
        </p:nvSpPr>
        <p:spPr>
          <a:xfrm rot="21435600">
            <a:off x="-13680" y="275040"/>
            <a:ext cx="9173160" cy="527760"/>
          </a:xfrm>
          <a:prstGeom prst="rect">
            <a:avLst/>
          </a:prstGeom>
          <a:noFill/>
          <a:ln w="9360">
            <a:solidFill>
              <a:srgbClr val="0f6fc6"/>
            </a:solidFill>
            <a:round/>
          </a:ln>
        </p:spPr>
      </p:sp>
      <p:sp>
        <p:nvSpPr>
          <p:cNvPr id="4" name="PlaceHolder 5"/>
          <p:cNvSpPr>
            <a:spLocks noGrp="1"/>
          </p:cNvSpPr>
          <p:nvPr>
            <p:ph type="title"/>
          </p:nvPr>
        </p:nvSpPr>
        <p:spPr>
          <a:xfrm>
            <a:off x="457200" y="704160"/>
            <a:ext cx="8303400" cy="1142640"/>
          </a:xfrm>
          <a:prstGeom prst="rect">
            <a:avLst/>
          </a:prstGeom>
        </p:spPr>
        <p:txBody>
          <a:bodyPr lIns="0" rIns="0" tIns="0" bIns="0" anchor="ctr"/>
          <a:p>
            <a:r>
              <a:rPr lang="en-IN">
                <a:latin typeface="Arial"/>
              </a:rPr>
              <a:t>Click to edit the title text format</a:t>
            </a:r>
            <a:endParaRPr/>
          </a:p>
        </p:txBody>
      </p:sp>
      <p:sp>
        <p:nvSpPr>
          <p:cNvPr id="5" name="PlaceHolder 6"/>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IN" sz="3200">
                <a:latin typeface="Arial"/>
              </a:rPr>
              <a:t>Click to edit the outline text format</a:t>
            </a:r>
            <a:endParaRPr/>
          </a:p>
          <a:p>
            <a:pPr lvl="1">
              <a:buSzPct val="75000"/>
              <a:buFont typeface="StarSymbol"/>
              <a:buChar char=""/>
            </a:pPr>
            <a:r>
              <a:rPr lang="en-IN" sz="2800">
                <a:latin typeface="Arial"/>
              </a:rPr>
              <a:t>Second Outline Level</a:t>
            </a:r>
            <a:endParaRPr/>
          </a:p>
          <a:p>
            <a:pPr lvl="2">
              <a:buSzPct val="45000"/>
              <a:buFont typeface="StarSymbol"/>
              <a:buChar char=""/>
            </a:pPr>
            <a:r>
              <a:rPr lang="en-IN" sz="2400">
                <a:latin typeface="Arial"/>
              </a:rPr>
              <a:t>Third Outline Level</a:t>
            </a:r>
            <a:endParaRPr/>
          </a:p>
          <a:p>
            <a:pPr lvl="3">
              <a:buSzPct val="75000"/>
              <a:buFont typeface="StarSymbol"/>
              <a:buChar char=""/>
            </a:pPr>
            <a:r>
              <a:rPr lang="en-IN" sz="2000">
                <a:latin typeface="Arial"/>
              </a:rPr>
              <a:t>Fourth Outline Level</a:t>
            </a:r>
            <a:endParaRPr/>
          </a:p>
          <a:p>
            <a:pPr lvl="4">
              <a:buSzPct val="45000"/>
              <a:buFont typeface="StarSymbol"/>
              <a:buChar char=""/>
            </a:pPr>
            <a:r>
              <a:rPr lang="en-IN" sz="2000">
                <a:latin typeface="Arial"/>
              </a:rPr>
              <a:t>Fifth Outline Level</a:t>
            </a:r>
            <a:endParaRPr/>
          </a:p>
          <a:p>
            <a:pPr lvl="5">
              <a:buSzPct val="45000"/>
              <a:buFont typeface="StarSymbol"/>
              <a:buChar char=""/>
            </a:pPr>
            <a:r>
              <a:rPr lang="en-IN" sz="2000">
                <a:latin typeface="Arial"/>
              </a:rPr>
              <a:t>Sixth Outline Level</a:t>
            </a:r>
            <a:endParaRPr/>
          </a:p>
          <a:p>
            <a:pPr lvl="6">
              <a:buSzPct val="45000"/>
              <a:buFont typeface="StarSymbol"/>
              <a:buChar char=""/>
            </a:pPr>
            <a:r>
              <a:rPr lang="en-IN"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blipFill>
          <a:blip r:embed="rId2"/>
          <a:tile/>
        </a:blipFill>
      </p:bgPr>
    </p:bg>
    <p:spTree>
      <p:nvGrpSpPr>
        <p:cNvPr id="1" name=""/>
        <p:cNvGrpSpPr/>
        <p:nvPr/>
      </p:nvGrpSpPr>
      <p:grpSpPr>
        <a:xfrm>
          <a:off x="0" y="0"/>
          <a:ext cx="0" cy="0"/>
          <a:chOff x="0" y="0"/>
          <a:chExt cx="0" cy="0"/>
        </a:xfrm>
      </p:grpSpPr>
      <p:sp>
        <p:nvSpPr>
          <p:cNvPr id="40" name="CustomShape 1"/>
          <p:cNvSpPr/>
          <p:nvPr/>
        </p:nvSpPr>
        <p:spPr>
          <a:xfrm>
            <a:off x="-9360" y="-7200"/>
            <a:ext cx="9160560" cy="1038960"/>
          </a:xfrm>
          <a:prstGeom prst="rect">
            <a:avLst/>
          </a:prstGeom>
          <a:gradFill>
            <a:gsLst>
              <a:gs pos="0">
                <a:srgbClr val="0074a0"/>
              </a:gs>
              <a:gs pos="100000">
                <a:srgbClr val="00c4cd"/>
              </a:gs>
            </a:gsLst>
            <a:lin ang="5400000"/>
          </a:gradFill>
          <a:ln w="9360">
            <a:noFill/>
          </a:ln>
        </p:spPr>
      </p:sp>
      <p:sp>
        <p:nvSpPr>
          <p:cNvPr id="41" name="CustomShape 2"/>
          <p:cNvSpPr/>
          <p:nvPr/>
        </p:nvSpPr>
        <p:spPr>
          <a:xfrm>
            <a:off x="4381560" y="-7200"/>
            <a:ext cx="4759920" cy="635760"/>
          </a:xfrm>
          <a:prstGeom prst="rect">
            <a:avLst/>
          </a:prstGeom>
          <a:gradFill>
            <a:gsLst>
              <a:gs pos="0">
                <a:srgbClr val="008abf"/>
              </a:gs>
              <a:gs pos="100000">
                <a:srgbClr val="00a0a8"/>
              </a:gs>
            </a:gsLst>
            <a:lin ang="16200000"/>
          </a:gradFill>
          <a:ln w="9360">
            <a:noFill/>
          </a:ln>
        </p:spPr>
      </p:sp>
      <p:sp>
        <p:nvSpPr>
          <p:cNvPr id="42" name="CustomShape 3"/>
          <p:cNvSpPr/>
          <p:nvPr/>
        </p:nvSpPr>
        <p:spPr>
          <a:xfrm rot="21435600">
            <a:off x="-16920" y="199800"/>
            <a:ext cx="9160560" cy="646560"/>
          </a:xfrm>
          <a:prstGeom prst="rect">
            <a:avLst/>
          </a:prstGeom>
          <a:noFill/>
          <a:ln w="10800">
            <a:solidFill>
              <a:srgbClr val="09b7bf"/>
            </a:solidFill>
            <a:round/>
          </a:ln>
        </p:spPr>
      </p:sp>
      <p:sp>
        <p:nvSpPr>
          <p:cNvPr id="43" name="CustomShape 4"/>
          <p:cNvSpPr/>
          <p:nvPr/>
        </p:nvSpPr>
        <p:spPr>
          <a:xfrm rot="21435600">
            <a:off x="-13680" y="275040"/>
            <a:ext cx="9173160" cy="527760"/>
          </a:xfrm>
          <a:prstGeom prst="rect">
            <a:avLst/>
          </a:prstGeom>
          <a:noFill/>
          <a:ln w="9360">
            <a:solidFill>
              <a:srgbClr val="0f6fc6"/>
            </a:solidFill>
            <a:round/>
          </a:ln>
        </p:spPr>
      </p:sp>
      <p:sp>
        <p:nvSpPr>
          <p:cNvPr id="44" name="PlaceHolder 5"/>
          <p:cNvSpPr>
            <a:spLocks noGrp="1"/>
          </p:cNvSpPr>
          <p:nvPr>
            <p:ph type="title"/>
          </p:nvPr>
        </p:nvSpPr>
        <p:spPr>
          <a:xfrm>
            <a:off x="457200" y="704160"/>
            <a:ext cx="8303400" cy="1142640"/>
          </a:xfrm>
          <a:prstGeom prst="rect">
            <a:avLst/>
          </a:prstGeom>
        </p:spPr>
        <p:txBody>
          <a:bodyPr lIns="0" rIns="0" tIns="0" bIns="0" anchor="ctr"/>
          <a:p>
            <a:r>
              <a:rPr lang="en-IN">
                <a:latin typeface="Arial"/>
              </a:rPr>
              <a:t>Click to edit the title text format</a:t>
            </a:r>
            <a:endParaRPr/>
          </a:p>
        </p:txBody>
      </p:sp>
      <p:sp>
        <p:nvSpPr>
          <p:cNvPr id="45" name="PlaceHolder 6"/>
          <p:cNvSpPr>
            <a:spLocks noGrp="1"/>
          </p:cNvSpPr>
          <p:nvPr>
            <p:ph type="body"/>
          </p:nvPr>
        </p:nvSpPr>
        <p:spPr>
          <a:xfrm>
            <a:off x="457200" y="1604520"/>
            <a:ext cx="4015440" cy="3976920"/>
          </a:xfrm>
          <a:prstGeom prst="rect">
            <a:avLst/>
          </a:prstGeom>
        </p:spPr>
        <p:txBody>
          <a:bodyPr lIns="0" rIns="0" tIns="0" bIns="0"/>
          <a:p>
            <a:pPr>
              <a:buSzPct val="45000"/>
              <a:buFont typeface="StarSymbol"/>
              <a:buChar char=""/>
            </a:pPr>
            <a:r>
              <a:rPr lang="en-IN">
                <a:latin typeface="Arial"/>
              </a:rPr>
              <a:t>Click to edit the outline text format</a:t>
            </a:r>
            <a:endParaRPr/>
          </a:p>
          <a:p>
            <a:pPr lvl="1">
              <a:buSzPct val="75000"/>
              <a:buFont typeface="StarSymbol"/>
              <a:buChar char=""/>
            </a:pPr>
            <a:r>
              <a:rPr lang="en-IN">
                <a:latin typeface="Arial"/>
              </a:rPr>
              <a:t>Second Outline Level</a:t>
            </a:r>
            <a:endParaRPr/>
          </a:p>
          <a:p>
            <a:pPr lvl="2">
              <a:buSzPct val="45000"/>
              <a:buFont typeface="StarSymbol"/>
              <a:buChar char=""/>
            </a:pPr>
            <a:r>
              <a:rPr lang="en-IN">
                <a:latin typeface="Arial"/>
              </a:rPr>
              <a:t>Third Outline Level</a:t>
            </a:r>
            <a:endParaRPr/>
          </a:p>
          <a:p>
            <a:pPr lvl="3">
              <a:buSzPct val="75000"/>
              <a:buFont typeface="StarSymbol"/>
              <a:buChar char=""/>
            </a:pPr>
            <a:r>
              <a:rPr lang="en-IN">
                <a:latin typeface="Arial"/>
              </a:rPr>
              <a:t>Fourth Outline Level</a:t>
            </a:r>
            <a:endParaRPr/>
          </a:p>
          <a:p>
            <a:pPr lvl="4">
              <a:buSzPct val="45000"/>
              <a:buFont typeface="StarSymbol"/>
              <a:buChar char=""/>
            </a:pPr>
            <a:r>
              <a:rPr lang="en-IN">
                <a:latin typeface="Arial"/>
              </a:rPr>
              <a:t>Fifth Outline Level</a:t>
            </a:r>
            <a:endParaRPr/>
          </a:p>
          <a:p>
            <a:pPr lvl="5">
              <a:buSzPct val="45000"/>
              <a:buFont typeface="StarSymbol"/>
              <a:buChar char=""/>
            </a:pPr>
            <a:r>
              <a:rPr lang="en-IN">
                <a:latin typeface="Arial"/>
              </a:rPr>
              <a:t>Sixth Outline Level</a:t>
            </a:r>
            <a:endParaRPr/>
          </a:p>
          <a:p>
            <a:pPr lvl="6">
              <a:buSzPct val="45000"/>
              <a:buFont typeface="StarSymbol"/>
              <a:buChar char=""/>
            </a:pPr>
            <a:r>
              <a:rPr lang="en-IN">
                <a:latin typeface="Arial"/>
              </a:rPr>
              <a:t>Seventh Outline Level</a:t>
            </a:r>
            <a:endParaRPr/>
          </a:p>
        </p:txBody>
      </p:sp>
      <p:sp>
        <p:nvSpPr>
          <p:cNvPr id="46" name="PlaceHolder 7"/>
          <p:cNvSpPr>
            <a:spLocks noGrp="1"/>
          </p:cNvSpPr>
          <p:nvPr>
            <p:ph type="body"/>
          </p:nvPr>
        </p:nvSpPr>
        <p:spPr>
          <a:xfrm>
            <a:off x="4674240" y="1604520"/>
            <a:ext cx="4015440" cy="3976920"/>
          </a:xfrm>
          <a:prstGeom prst="rect">
            <a:avLst/>
          </a:prstGeom>
        </p:spPr>
        <p:txBody>
          <a:bodyPr lIns="0" rIns="0" tIns="0" bIns="0"/>
          <a:p>
            <a:pPr>
              <a:buSzPct val="45000"/>
              <a:buFont typeface="StarSymbol"/>
              <a:buChar char=""/>
            </a:pPr>
            <a:r>
              <a:rPr lang="en-IN">
                <a:latin typeface="Arial"/>
              </a:rPr>
              <a:t>Click to edit the outline text format</a:t>
            </a:r>
            <a:endParaRPr/>
          </a:p>
          <a:p>
            <a:pPr lvl="1">
              <a:buSzPct val="75000"/>
              <a:buFont typeface="StarSymbol"/>
              <a:buChar char=""/>
            </a:pPr>
            <a:r>
              <a:rPr lang="en-IN">
                <a:latin typeface="Arial"/>
              </a:rPr>
              <a:t>Second Outline Level</a:t>
            </a:r>
            <a:endParaRPr/>
          </a:p>
          <a:p>
            <a:pPr lvl="2">
              <a:buSzPct val="45000"/>
              <a:buFont typeface="StarSymbol"/>
              <a:buChar char=""/>
            </a:pPr>
            <a:r>
              <a:rPr lang="en-IN">
                <a:latin typeface="Arial"/>
              </a:rPr>
              <a:t>Third Outline Level</a:t>
            </a:r>
            <a:endParaRPr/>
          </a:p>
          <a:p>
            <a:pPr lvl="3">
              <a:buSzPct val="75000"/>
              <a:buFont typeface="StarSymbol"/>
              <a:buChar char=""/>
            </a:pPr>
            <a:r>
              <a:rPr lang="en-IN">
                <a:latin typeface="Arial"/>
              </a:rPr>
              <a:t>Fourth Outline Level</a:t>
            </a:r>
            <a:endParaRPr/>
          </a:p>
          <a:p>
            <a:pPr lvl="4">
              <a:buSzPct val="45000"/>
              <a:buFont typeface="StarSymbol"/>
              <a:buChar char=""/>
            </a:pPr>
            <a:r>
              <a:rPr lang="en-IN">
                <a:latin typeface="Arial"/>
              </a:rPr>
              <a:t>Fifth Outline Level</a:t>
            </a:r>
            <a:endParaRPr/>
          </a:p>
          <a:p>
            <a:pPr lvl="5">
              <a:buSzPct val="45000"/>
              <a:buFont typeface="StarSymbol"/>
              <a:buChar char=""/>
            </a:pPr>
            <a:r>
              <a:rPr lang="en-IN">
                <a:latin typeface="Arial"/>
              </a:rPr>
              <a:t>Sixth Outline Level</a:t>
            </a:r>
            <a:endParaRPr/>
          </a:p>
          <a:p>
            <a:pPr lvl="6">
              <a:buSzPct val="45000"/>
              <a:buFont typeface="StarSymbol"/>
              <a:buChar char=""/>
            </a:pPr>
            <a:r>
              <a:rPr lang="en-IN">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blipFill>
          <a:blip r:embed="rId2"/>
          <a:tile/>
        </a:blipFill>
      </p:bgPr>
    </p:bg>
    <p:spTree>
      <p:nvGrpSpPr>
        <p:cNvPr id="1" name=""/>
        <p:cNvGrpSpPr/>
        <p:nvPr/>
      </p:nvGrpSpPr>
      <p:grpSpPr>
        <a:xfrm>
          <a:off x="0" y="0"/>
          <a:ext cx="0" cy="0"/>
          <a:chOff x="0" y="0"/>
          <a:chExt cx="0" cy="0"/>
        </a:xfrm>
      </p:grpSpPr>
      <p:sp>
        <p:nvSpPr>
          <p:cNvPr id="81" name="CustomShape 1"/>
          <p:cNvSpPr/>
          <p:nvPr/>
        </p:nvSpPr>
        <p:spPr>
          <a:xfrm>
            <a:off x="-9360" y="-7200"/>
            <a:ext cx="9160560" cy="1038960"/>
          </a:xfrm>
          <a:prstGeom prst="rect">
            <a:avLst/>
          </a:prstGeom>
          <a:gradFill>
            <a:gsLst>
              <a:gs pos="0">
                <a:srgbClr val="0074a0"/>
              </a:gs>
              <a:gs pos="100000">
                <a:srgbClr val="00c4cd"/>
              </a:gs>
            </a:gsLst>
            <a:lin ang="5400000"/>
          </a:gradFill>
          <a:ln w="9360">
            <a:noFill/>
          </a:ln>
        </p:spPr>
      </p:sp>
      <p:sp>
        <p:nvSpPr>
          <p:cNvPr id="82" name="CustomShape 2"/>
          <p:cNvSpPr/>
          <p:nvPr/>
        </p:nvSpPr>
        <p:spPr>
          <a:xfrm>
            <a:off x="4381560" y="-7200"/>
            <a:ext cx="4759920" cy="635760"/>
          </a:xfrm>
          <a:prstGeom prst="rect">
            <a:avLst/>
          </a:prstGeom>
          <a:gradFill>
            <a:gsLst>
              <a:gs pos="0">
                <a:srgbClr val="008abf"/>
              </a:gs>
              <a:gs pos="100000">
                <a:srgbClr val="00a0a8"/>
              </a:gs>
            </a:gsLst>
            <a:lin ang="16200000"/>
          </a:gradFill>
          <a:ln w="9360">
            <a:noFill/>
          </a:ln>
        </p:spPr>
      </p:sp>
      <p:sp>
        <p:nvSpPr>
          <p:cNvPr id="83" name="CustomShape 3"/>
          <p:cNvSpPr/>
          <p:nvPr/>
        </p:nvSpPr>
        <p:spPr>
          <a:xfrm rot="21435600">
            <a:off x="-16920" y="199800"/>
            <a:ext cx="9160560" cy="646560"/>
          </a:xfrm>
          <a:prstGeom prst="rect">
            <a:avLst/>
          </a:prstGeom>
          <a:noFill/>
          <a:ln w="10800">
            <a:solidFill>
              <a:srgbClr val="09b7bf"/>
            </a:solidFill>
            <a:round/>
          </a:ln>
        </p:spPr>
      </p:sp>
      <p:sp>
        <p:nvSpPr>
          <p:cNvPr id="84" name="CustomShape 4"/>
          <p:cNvSpPr/>
          <p:nvPr/>
        </p:nvSpPr>
        <p:spPr>
          <a:xfrm rot="21435600">
            <a:off x="-13680" y="275040"/>
            <a:ext cx="9173160" cy="527760"/>
          </a:xfrm>
          <a:prstGeom prst="rect">
            <a:avLst/>
          </a:prstGeom>
          <a:noFill/>
          <a:ln w="9360">
            <a:solidFill>
              <a:srgbClr val="0f6fc6"/>
            </a:solidFill>
            <a:round/>
          </a:ln>
        </p:spPr>
      </p:sp>
      <p:sp>
        <p:nvSpPr>
          <p:cNvPr id="85" name="PlaceHolder 5"/>
          <p:cNvSpPr>
            <a:spLocks noGrp="1"/>
          </p:cNvSpPr>
          <p:nvPr>
            <p:ph type="title"/>
          </p:nvPr>
        </p:nvSpPr>
        <p:spPr>
          <a:xfrm>
            <a:off x="457200" y="273600"/>
            <a:ext cx="8229240" cy="1144800"/>
          </a:xfrm>
          <a:prstGeom prst="rect">
            <a:avLst/>
          </a:prstGeom>
        </p:spPr>
        <p:txBody>
          <a:bodyPr lIns="0" rIns="0" tIns="0" bIns="0" anchor="ctr"/>
          <a:p>
            <a:pPr algn="ctr"/>
            <a:r>
              <a:rPr lang="en-IN" sz="4400">
                <a:latin typeface="Arial"/>
              </a:rPr>
              <a:t>Click to edit the title text format</a:t>
            </a:r>
            <a:endParaRPr/>
          </a:p>
        </p:txBody>
      </p:sp>
      <p:sp>
        <p:nvSpPr>
          <p:cNvPr id="86" name="PlaceHolder 6"/>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IN" sz="3200">
                <a:latin typeface="Arial"/>
              </a:rPr>
              <a:t>Click to edit the outline text format</a:t>
            </a:r>
            <a:endParaRPr/>
          </a:p>
          <a:p>
            <a:pPr lvl="1">
              <a:buSzPct val="75000"/>
              <a:buFont typeface="StarSymbol"/>
              <a:buChar char=""/>
            </a:pPr>
            <a:r>
              <a:rPr lang="en-IN" sz="2800">
                <a:latin typeface="Arial"/>
              </a:rPr>
              <a:t>Second Outline Level</a:t>
            </a:r>
            <a:endParaRPr/>
          </a:p>
          <a:p>
            <a:pPr lvl="2">
              <a:buSzPct val="45000"/>
              <a:buFont typeface="StarSymbol"/>
              <a:buChar char=""/>
            </a:pPr>
            <a:r>
              <a:rPr lang="en-IN" sz="2400">
                <a:latin typeface="Arial"/>
              </a:rPr>
              <a:t>Third Outline Level</a:t>
            </a:r>
            <a:endParaRPr/>
          </a:p>
          <a:p>
            <a:pPr lvl="3">
              <a:buSzPct val="75000"/>
              <a:buFont typeface="StarSymbol"/>
              <a:buChar char=""/>
            </a:pPr>
            <a:r>
              <a:rPr lang="en-IN" sz="2000">
                <a:latin typeface="Arial"/>
              </a:rPr>
              <a:t>Fourth Outline Level</a:t>
            </a:r>
            <a:endParaRPr/>
          </a:p>
          <a:p>
            <a:pPr lvl="4">
              <a:buSzPct val="45000"/>
              <a:buFont typeface="StarSymbol"/>
              <a:buChar char=""/>
            </a:pPr>
            <a:r>
              <a:rPr lang="en-IN" sz="2000">
                <a:latin typeface="Arial"/>
              </a:rPr>
              <a:t>Fifth Outline Level</a:t>
            </a:r>
            <a:endParaRPr/>
          </a:p>
          <a:p>
            <a:pPr lvl="5">
              <a:buSzPct val="45000"/>
              <a:buFont typeface="StarSymbol"/>
              <a:buChar char=""/>
            </a:pPr>
            <a:r>
              <a:rPr lang="en-IN" sz="2000">
                <a:latin typeface="Arial"/>
              </a:rPr>
              <a:t>Sixth Outline Level</a:t>
            </a:r>
            <a:endParaRPr/>
          </a:p>
          <a:p>
            <a:pPr lvl="6">
              <a:buSzPct val="45000"/>
              <a:buFont typeface="StarSymbol"/>
              <a:buChar char=""/>
            </a:pPr>
            <a:r>
              <a:rPr lang="en-IN"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5.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5.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5.xml"/>
</Relationships>
</file>

<file path=ppt/slides/_rels/slide6.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1" name="CustomShape 1"/>
          <p:cNvSpPr/>
          <p:nvPr/>
        </p:nvSpPr>
        <p:spPr>
          <a:xfrm>
            <a:off x="576000" y="1080000"/>
            <a:ext cx="8303400" cy="4605840"/>
          </a:xfrm>
          <a:prstGeom prst="rect">
            <a:avLst/>
          </a:prstGeom>
          <a:noFill/>
          <a:ln>
            <a:noFill/>
          </a:ln>
        </p:spPr>
        <p:txBody>
          <a:bodyPr lIns="0" rIns="0" tIns="0" bIns="0" anchor="ctr"/>
          <a:p>
            <a:r>
              <a:rPr b="1" lang="en-IN" sz="2800">
                <a:solidFill>
                  <a:srgbClr val="006699"/>
                </a:solidFill>
                <a:latin typeface="Constantia"/>
              </a:rPr>
              <a:t>DAY 1</a:t>
            </a:r>
            <a:endParaRPr/>
          </a:p>
          <a:p>
            <a:r>
              <a:rPr b="1" lang="en-IN" sz="2800">
                <a:solidFill>
                  <a:srgbClr val="006699"/>
                </a:solidFill>
                <a:latin typeface="Constantia"/>
              </a:rPr>
              <a:t>Amazon Web Services</a:t>
            </a:r>
            <a:endParaRPr/>
          </a:p>
          <a:p>
            <a:pPr algn="ctr">
              <a:lnSpc>
                <a:spcPct val="100000"/>
              </a:lnSpc>
            </a:pPr>
            <a:r>
              <a:rPr b="1" lang="en-IN" sz="2800">
                <a:solidFill>
                  <a:srgbClr val="006699"/>
                </a:solidFill>
                <a:latin typeface="Constantia"/>
              </a:rPr>
              <a:t>Chapter 1 : Cloud Computing </a:t>
            </a:r>
            <a:endParaRPr/>
          </a:p>
        </p:txBody>
      </p:sp>
      <p:pic>
        <p:nvPicPr>
          <p:cNvPr id="122" name="" descr=""/>
          <p:cNvPicPr/>
          <p:nvPr/>
        </p:nvPicPr>
        <p:blipFill>
          <a:blip r:embed="rId1"/>
          <a:stretch>
            <a:fillRect/>
          </a:stretch>
        </p:blipFill>
        <p:spPr>
          <a:xfrm>
            <a:off x="466200" y="213480"/>
            <a:ext cx="4283640" cy="2664360"/>
          </a:xfrm>
          <a:prstGeom prst="rect">
            <a:avLst/>
          </a:prstGeom>
          <a:ln>
            <a:noFill/>
          </a:ln>
        </p:spPr>
      </p:pic>
    </p:spTree>
  </p:cSld>
  <p:timing>
    <p:tnLst>
      <p:par>
        <p:cTn id="1" dur="indefinite" restart="never" nodeType="tmRoot">
          <p:childTnLst>
            <p:seq>
              <p:cTn id="2" nodeType="mainSeq">
                <p:childTnLst>
                  <p:par>
                    <p:cTn id="3" fill="freeze">
                      <p:stCondLst>
                        <p:cond delay="indefinite"/>
                      </p:stCondLst>
                      <p:childTnLst>
                        <p:par>
                          <p:cTn id="4" fill="freeze">
                            <p:stCondLst>
                              <p:cond delay="0"/>
                            </p:stCondLst>
                            <p:childTnLst>
                              <p:par>
                                <p:cTn id="5" nodeType="clickEffect" fill="hold" presetClass="entr" presetID="4" presetSubtype="16">
                                  <p:stCondLst>
                                    <p:cond delay="0"/>
                                  </p:stCondLst>
                                  <p:childTnLst>
                                    <p:set>
                                      <p:cBhvr>
                                        <p:cTn id="6" dur="1" fill="hold">
                                          <p:stCondLst>
                                            <p:cond delay="0"/>
                                          </p:stCondLst>
                                        </p:cTn>
                                        <p:tgtEl>
                                          <p:spTgt spid="122"/>
                                        </p:tgtEl>
                                        <p:attrNameLst>
                                          <p:attrName>style.visibility</p:attrName>
                                        </p:attrNameLst>
                                      </p:cBhvr>
                                      <p:to>
                                        <p:strVal val="visible"/>
                                      </p:to>
                                    </p:set>
                                    <p:animEffect filter="box(in)" transition="out">
                                      <p:cBhvr additive="repl">
                                        <p:cTn id="7" dur="500"/>
                                        <p:tgtEl>
                                          <p:spTgt spid="122"/>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7" name="CustomShape 1"/>
          <p:cNvSpPr/>
          <p:nvPr/>
        </p:nvSpPr>
        <p:spPr>
          <a:xfrm>
            <a:off x="457200" y="704160"/>
            <a:ext cx="8303400" cy="1140480"/>
          </a:xfrm>
          <a:prstGeom prst="rect">
            <a:avLst/>
          </a:prstGeom>
          <a:noFill/>
          <a:ln>
            <a:noFill/>
          </a:ln>
        </p:spPr>
        <p:txBody>
          <a:bodyPr lIns="0" rIns="0" tIns="0" bIns="0" anchor="ctr"/>
          <a:p>
            <a:r>
              <a:rPr b="1" lang="en-IN" sz="3600">
                <a:solidFill>
                  <a:srgbClr val="006699"/>
                </a:solidFill>
                <a:latin typeface="Liberation Sans;Arial"/>
              </a:rPr>
              <a:t>Future of Cloud Computing</a:t>
            </a:r>
            <a:endParaRPr/>
          </a:p>
        </p:txBody>
      </p:sp>
      <p:sp>
        <p:nvSpPr>
          <p:cNvPr id="138" name="CustomShape 2"/>
          <p:cNvSpPr/>
          <p:nvPr/>
        </p:nvSpPr>
        <p:spPr>
          <a:xfrm>
            <a:off x="123840" y="1901520"/>
            <a:ext cx="9234000" cy="1624320"/>
          </a:xfrm>
          <a:prstGeom prst="rect">
            <a:avLst/>
          </a:prstGeom>
          <a:noFill/>
          <a:ln>
            <a:noFill/>
          </a:ln>
        </p:spPr>
        <p:txBody>
          <a:bodyPr lIns="90000" rIns="90000" tIns="45000" bIns="45000"/>
          <a:p>
            <a:r>
              <a:rPr lang="en-IN">
                <a:solidFill>
                  <a:srgbClr val="006699"/>
                </a:solidFill>
                <a:latin typeface="Arial"/>
              </a:rPr>
              <a:t>A cloud allows users to access application, information, and data of all sorts on an online level rather than by use of actual hardware or devices. A company offering reliable cloud technology allows for computing to be done in a much more shared way, as a cloud provides a service rather than a product. Users get and share their information in a way that can allow them to access and give access to the whole world or any groups of people within their cloud.</a:t>
            </a:r>
            <a:endParaRPr/>
          </a:p>
        </p:txBody>
      </p:sp>
      <p:sp>
        <p:nvSpPr>
          <p:cNvPr id="139" name="CustomShape 3"/>
          <p:cNvSpPr/>
          <p:nvPr/>
        </p:nvSpPr>
        <p:spPr>
          <a:xfrm>
            <a:off x="0" y="3765600"/>
            <a:ext cx="9304200" cy="2136240"/>
          </a:xfrm>
          <a:prstGeom prst="rect">
            <a:avLst/>
          </a:prstGeom>
          <a:noFill/>
          <a:ln>
            <a:noFill/>
          </a:ln>
        </p:spPr>
        <p:txBody>
          <a:bodyPr lIns="90000" rIns="90000" tIns="45000" bIns="45000"/>
          <a:p>
            <a:r>
              <a:rPr b="1" lang="en-IN">
                <a:solidFill>
                  <a:srgbClr val="006699"/>
                </a:solidFill>
                <a:latin typeface="Arial"/>
              </a:rPr>
              <a:t>WHAT THE FUTURE OF CLOUD COMPUTING HOLDS</a:t>
            </a:r>
            <a:endParaRPr/>
          </a:p>
          <a:p>
            <a:endParaRPr/>
          </a:p>
          <a:p>
            <a:r>
              <a:rPr lang="en-IN">
                <a:solidFill>
                  <a:srgbClr val="006699"/>
                </a:solidFill>
                <a:latin typeface="Arial"/>
              </a:rPr>
              <a:t>With cloud computing and the technology behind it there are many potential opportunities and capabilities. Cloud computing can open a whole new world of jobs, services, platforms, applications, and much more. There are thousands of possibilities beginning to form as the future of cloud computing starts to really take off.</a:t>
            </a:r>
            <a:endParaRPr/>
          </a:p>
          <a:p>
            <a:r>
              <a:rPr lang="en-IN">
                <a:solidFill>
                  <a:srgbClr val="006699"/>
                </a:solidFill>
                <a:latin typeface="Arial"/>
              </a:rPr>
              <a:t>For instance, vendors and service providers can get on board to develop new and different ways of selling their goods and services to the cloud users through the cloud technology.</a:t>
            </a:r>
            <a:endParaRPr/>
          </a:p>
        </p:txBody>
      </p:sp>
    </p:spTree>
  </p:cSld>
  <p:timing>
    <p:tnLst>
      <p:par>
        <p:cTn id="130" dur="indefinite" restart="never" nodeType="tmRoot">
          <p:childTnLst>
            <p:seq>
              <p:cTn id="131" nodeType="mainSeq">
                <p:childTnLst>
                  <p:par>
                    <p:cTn id="132" fill="freeze">
                      <p:stCondLst>
                        <p:cond delay="indefinite"/>
                      </p:stCondLst>
                      <p:childTnLst>
                        <p:par>
                          <p:cTn id="133" fill="freeze">
                            <p:stCondLst>
                              <p:cond delay="0"/>
                            </p:stCondLst>
                            <p:childTnLst>
                              <p:par>
                                <p:cTn id="134" nodeType="clickEffect" fill="hold" presetClass="entr" presetID="12" presetSubtype="4">
                                  <p:stCondLst>
                                    <p:cond delay="0"/>
                                  </p:stCondLst>
                                  <p:childTnLst>
                                    <p:set>
                                      <p:cBhvr>
                                        <p:cTn id="135" dur="1" fill="hold">
                                          <p:stCondLst>
                                            <p:cond delay="0"/>
                                          </p:stCondLst>
                                        </p:cTn>
                                        <p:tgtEl>
                                          <p:spTgt spid="138">
                                            <p:txEl>
                                              <p:pRg st="0" end="461"/>
                                            </p:txEl>
                                          </p:spTgt>
                                        </p:tgtEl>
                                        <p:attrNameLst>
                                          <p:attrName>style.visibility</p:attrName>
                                        </p:attrNameLst>
                                      </p:cBhvr>
                                      <p:to>
                                        <p:strVal val="visible"/>
                                      </p:to>
                                    </p:set>
                                    <p:animEffect filter="slide(fromBottom)" transition="in">
                                      <p:cBhvr additive="repl">
                                        <p:cTn id="136" dur="500"/>
                                        <p:tgtEl>
                                          <p:spTgt spid="138">
                                            <p:txEl>
                                              <p:pRg st="0" end="461"/>
                                            </p:txEl>
                                          </p:spTgt>
                                        </p:tgtEl>
                                      </p:cBhvr>
                                    </p:animEffect>
                                  </p:childTnLst>
                                </p:cTn>
                              </p:par>
                            </p:childTnLst>
                          </p:cTn>
                        </p:par>
                      </p:childTnLst>
                    </p:cTn>
                  </p:par>
                  <p:par>
                    <p:cTn id="137" fill="freeze">
                      <p:stCondLst>
                        <p:cond delay="indefinite"/>
                      </p:stCondLst>
                      <p:childTnLst>
                        <p:par>
                          <p:cTn id="138" fill="freeze">
                            <p:stCondLst>
                              <p:cond delay="0"/>
                            </p:stCondLst>
                            <p:childTnLst>
                              <p:par>
                                <p:cTn id="139" nodeType="clickEffect" fill="hold" presetClass="entr" presetID="6" presetSubtype="16">
                                  <p:stCondLst>
                                    <p:cond delay="0"/>
                                  </p:stCondLst>
                                  <p:childTnLst>
                                    <p:set>
                                      <p:cBhvr>
                                        <p:cTn id="140" dur="1" fill="hold">
                                          <p:stCondLst>
                                            <p:cond delay="0"/>
                                          </p:stCondLst>
                                        </p:cTn>
                                        <p:tgtEl>
                                          <p:spTgt spid="139">
                                            <p:txEl>
                                              <p:pRg st="0" end="41"/>
                                            </p:txEl>
                                          </p:spTgt>
                                        </p:tgtEl>
                                        <p:attrNameLst>
                                          <p:attrName>style.visibility</p:attrName>
                                        </p:attrNameLst>
                                      </p:cBhvr>
                                      <p:to>
                                        <p:strVal val="visible"/>
                                      </p:to>
                                    </p:set>
                                    <p:animEffect filter="circle(in)" transition="out">
                                      <p:cBhvr additive="repl">
                                        <p:cTn id="141" dur="2000"/>
                                        <p:tgtEl>
                                          <p:spTgt spid="139">
                                            <p:txEl>
                                              <p:pRg st="0" end="41"/>
                                            </p:txEl>
                                          </p:spTgt>
                                        </p:tgtEl>
                                      </p:cBhvr>
                                    </p:animEffect>
                                  </p:childTnLst>
                                </p:cTn>
                              </p:par>
                            </p:childTnLst>
                          </p:cTn>
                        </p:par>
                      </p:childTnLst>
                    </p:cTn>
                  </p:par>
                  <p:par>
                    <p:cTn id="142" fill="freeze">
                      <p:stCondLst>
                        <p:cond delay="indefinite"/>
                      </p:stCondLst>
                      <p:childTnLst>
                        <p:par>
                          <p:cTn id="143" fill="freeze">
                            <p:stCondLst>
                              <p:cond delay="0"/>
                            </p:stCondLst>
                            <p:childTnLst>
                              <p:par>
                                <p:cTn id="144" nodeType="clickEffect" fill="hold" presetClass="entr" presetID="6" presetSubtype="16">
                                  <p:stCondLst>
                                    <p:cond delay="0"/>
                                  </p:stCondLst>
                                  <p:childTnLst>
                                    <p:set>
                                      <p:cBhvr>
                                        <p:cTn id="145" dur="1" fill="hold">
                                          <p:stCondLst>
                                            <p:cond delay="0"/>
                                          </p:stCondLst>
                                        </p:cTn>
                                        <p:tgtEl>
                                          <p:spTgt spid="139">
                                            <p:txEl>
                                              <p:pRg st="546" end="546"/>
                                            </p:txEl>
                                          </p:spTgt>
                                        </p:tgtEl>
                                        <p:attrNameLst>
                                          <p:attrName>style.visibility</p:attrName>
                                        </p:attrNameLst>
                                      </p:cBhvr>
                                      <p:to>
                                        <p:strVal val="visible"/>
                                      </p:to>
                                    </p:set>
                                    <p:animEffect filter="circle(in)" transition="out">
                                      <p:cBhvr additive="repl">
                                        <p:cTn id="146" dur="2000"/>
                                        <p:tgtEl>
                                          <p:spTgt spid="139">
                                            <p:txEl>
                                              <p:pRg st="546" end="546"/>
                                            </p:txEl>
                                          </p:spTgt>
                                        </p:tgtEl>
                                      </p:cBhvr>
                                    </p:animEffect>
                                  </p:childTnLst>
                                </p:cTn>
                              </p:par>
                            </p:childTnLst>
                          </p:cTn>
                        </p:par>
                      </p:childTnLst>
                    </p:cTn>
                  </p:par>
                  <p:par>
                    <p:cTn id="147" fill="freeze">
                      <p:stCondLst>
                        <p:cond delay="indefinite"/>
                      </p:stCondLst>
                      <p:childTnLst>
                        <p:par>
                          <p:cTn id="148" fill="freeze">
                            <p:stCondLst>
                              <p:cond delay="0"/>
                            </p:stCondLst>
                            <p:childTnLst>
                              <p:par>
                                <p:cTn id="149" nodeType="clickEffect" fill="hold" presetClass="entr" presetID="6" presetSubtype="16">
                                  <p:stCondLst>
                                    <p:cond delay="0"/>
                                  </p:stCondLst>
                                  <p:childTnLst>
                                    <p:set>
                                      <p:cBhvr>
                                        <p:cTn id="150" dur="1" fill="hold">
                                          <p:stCondLst>
                                            <p:cond delay="0"/>
                                          </p:stCondLst>
                                        </p:cTn>
                                        <p:tgtEl>
                                          <p:spTgt spid="139">
                                            <p:txEl>
                                              <p:pRg st="546" end="546"/>
                                            </p:txEl>
                                          </p:spTgt>
                                        </p:tgtEl>
                                        <p:attrNameLst>
                                          <p:attrName>style.visibility</p:attrName>
                                        </p:attrNameLst>
                                      </p:cBhvr>
                                      <p:to>
                                        <p:strVal val="visible"/>
                                      </p:to>
                                    </p:set>
                                    <p:animEffect filter="circle(in)" transition="out">
                                      <p:cBhvr additive="repl">
                                        <p:cTn id="151" dur="2000"/>
                                        <p:tgtEl>
                                          <p:spTgt spid="139">
                                            <p:txEl>
                                              <p:pRg st="546" end="546"/>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0" name="CustomShape 1"/>
          <p:cNvSpPr/>
          <p:nvPr/>
        </p:nvSpPr>
        <p:spPr>
          <a:xfrm>
            <a:off x="360000" y="5256000"/>
            <a:ext cx="8303400" cy="1140480"/>
          </a:xfrm>
          <a:prstGeom prst="rect">
            <a:avLst/>
          </a:prstGeom>
          <a:noFill/>
          <a:ln>
            <a:noFill/>
          </a:ln>
        </p:spPr>
      </p:sp>
      <p:sp>
        <p:nvSpPr>
          <p:cNvPr id="141" name="CustomShape 2"/>
          <p:cNvSpPr/>
          <p:nvPr/>
        </p:nvSpPr>
        <p:spPr>
          <a:xfrm>
            <a:off x="-14400" y="864000"/>
            <a:ext cx="9243360" cy="3535200"/>
          </a:xfrm>
          <a:prstGeom prst="rect">
            <a:avLst/>
          </a:prstGeom>
          <a:noFill/>
          <a:ln>
            <a:noFill/>
          </a:ln>
        </p:spPr>
        <p:txBody>
          <a:bodyPr lIns="90000" rIns="90000" tIns="45000" bIns="45000"/>
          <a:p>
            <a:pPr algn="ctr">
              <a:lnSpc>
                <a:spcPct val="100000"/>
              </a:lnSpc>
            </a:pPr>
            <a:r>
              <a:rPr b="1" lang="en-IN" sz="2800">
                <a:solidFill>
                  <a:srgbClr val="006699"/>
                </a:solidFill>
                <a:latin typeface="Arial"/>
              </a:rPr>
              <a:t>Conclusion</a:t>
            </a:r>
            <a:endParaRPr/>
          </a:p>
          <a:p>
            <a:pPr algn="ctr">
              <a:lnSpc>
                <a:spcPct val="100000"/>
              </a:lnSpc>
            </a:pPr>
            <a:endParaRPr/>
          </a:p>
          <a:p>
            <a:pPr algn="ctr">
              <a:lnSpc>
                <a:spcPct val="100000"/>
              </a:lnSpc>
            </a:pPr>
            <a:endParaRPr/>
          </a:p>
          <a:p>
            <a:pPr algn="ctr">
              <a:lnSpc>
                <a:spcPct val="100000"/>
              </a:lnSpc>
            </a:pPr>
            <a:r>
              <a:rPr lang="en-IN" sz="2800">
                <a:solidFill>
                  <a:srgbClr val="006699"/>
                </a:solidFill>
                <a:latin typeface="Arial"/>
              </a:rPr>
              <a:t>The advantages of cloud computing is way too good, is quite cost effective and it is efficient. The drawbacks are incidental and almost negligible. The decision to opt for cloud based services is great with saving substantial costs with regards to installation and maintenance, reduced downtime, almost negligible manpower involved in monitoring the servers and no collateral investment with regards to the infrastructure required to house the servers in-house.</a:t>
            </a:r>
            <a:endParaRPr/>
          </a:p>
        </p:txBody>
      </p:sp>
    </p:spTree>
  </p:cSld>
  <p:timing>
    <p:tnLst>
      <p:par>
        <p:cTn id="152" dur="indefinite" restart="never" nodeType="tmRoot">
          <p:childTnLst>
            <p:seq>
              <p:cTn id="153"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3" name="CustomShape 1"/>
          <p:cNvSpPr/>
          <p:nvPr/>
        </p:nvSpPr>
        <p:spPr>
          <a:xfrm>
            <a:off x="360000" y="0"/>
            <a:ext cx="8400600" cy="6406200"/>
          </a:xfrm>
          <a:prstGeom prst="rect">
            <a:avLst/>
          </a:prstGeom>
          <a:noFill/>
          <a:ln>
            <a:noFill/>
          </a:ln>
        </p:spPr>
        <p:txBody>
          <a:bodyPr lIns="0" rIns="0" tIns="45000" bIns="0" anchor="b"/>
          <a:p>
            <a:endParaRPr/>
          </a:p>
          <a:p>
            <a:endParaRPr/>
          </a:p>
          <a:p>
            <a:endParaRPr/>
          </a:p>
          <a:p>
            <a:endParaRPr/>
          </a:p>
          <a:p>
            <a:endParaRPr/>
          </a:p>
          <a:p>
            <a:endParaRPr/>
          </a:p>
          <a:p>
            <a:endParaRPr/>
          </a:p>
          <a:p>
            <a:r>
              <a:rPr lang="en-IN" sz="2200">
                <a:solidFill>
                  <a:srgbClr val="04617b"/>
                </a:solidFill>
                <a:latin typeface="Times New Roman"/>
              </a:rPr>
              <a:t>What is Cloud Computing?</a:t>
            </a:r>
            <a:endParaRPr/>
          </a:p>
          <a:p>
            <a:r>
              <a:rPr b="1" lang="en-IN" sz="2200">
                <a:solidFill>
                  <a:srgbClr val="04617b"/>
                </a:solidFill>
                <a:latin typeface="Times New Roman"/>
              </a:rPr>
              <a:t>Cloud computing is an internet-based computing service in which large groups of remote servers are networked to allow centralized data storage, and online access to computer services or resources.</a:t>
            </a:r>
            <a:endParaRPr/>
          </a:p>
          <a:p>
            <a:endParaRPr/>
          </a:p>
          <a:p>
            <a:r>
              <a:rPr b="1" lang="en-IN" sz="2200">
                <a:solidFill>
                  <a:srgbClr val="04617b"/>
                </a:solidFill>
                <a:latin typeface="Times New Roman"/>
              </a:rPr>
              <a:t>Using cloud computing, organizations can use shared computing and storage resources rather than building, operating, and improving infrastructure on their own.</a:t>
            </a:r>
            <a:endParaRPr/>
          </a:p>
          <a:p>
            <a:endParaRPr/>
          </a:p>
          <a:p>
            <a:r>
              <a:rPr b="1" lang="en-IN" sz="2200">
                <a:solidFill>
                  <a:srgbClr val="04617b"/>
                </a:solidFill>
                <a:latin typeface="Times New Roman"/>
              </a:rPr>
              <a:t>Cloud computing is a model that enables the following features.</a:t>
            </a:r>
            <a:endParaRPr/>
          </a:p>
          <a:p>
            <a:endParaRPr/>
          </a:p>
          <a:p>
            <a:r>
              <a:rPr b="1" lang="en-IN" sz="2200">
                <a:solidFill>
                  <a:srgbClr val="04617b"/>
                </a:solidFill>
                <a:latin typeface="Times New Roman"/>
              </a:rPr>
              <a:t>1.Users can provision and release resources on-demand.</a:t>
            </a:r>
            <a:endParaRPr/>
          </a:p>
          <a:p>
            <a:r>
              <a:rPr b="1" lang="en-IN" sz="2200">
                <a:solidFill>
                  <a:srgbClr val="04617b"/>
                </a:solidFill>
                <a:latin typeface="Times New Roman"/>
              </a:rPr>
              <a:t>2.Resources can be scaled up or down automatically, depending on the load.</a:t>
            </a:r>
            <a:endParaRPr/>
          </a:p>
          <a:p>
            <a:r>
              <a:rPr b="1" lang="en-IN" sz="2200">
                <a:solidFill>
                  <a:srgbClr val="04617b"/>
                </a:solidFill>
                <a:latin typeface="Times New Roman"/>
              </a:rPr>
              <a:t>3.Resources are accessible over a network with proper security.</a:t>
            </a:r>
            <a:endParaRPr/>
          </a:p>
          <a:p>
            <a:r>
              <a:rPr b="1" lang="en-IN" sz="2200">
                <a:solidFill>
                  <a:srgbClr val="04617b"/>
                </a:solidFill>
                <a:latin typeface="Times New Roman"/>
              </a:rPr>
              <a:t>4.Cloud service providers can enable a pay-as-you-go model, where customers are charged based on the type of resources and per usage.</a:t>
            </a:r>
            <a:endParaRPr/>
          </a:p>
        </p:txBody>
      </p:sp>
    </p:spTree>
  </p:cSld>
  <p:timing>
    <p:tnLst>
      <p:par>
        <p:cTn id="8" dur="indefinite" restart="never" nodeType="tmRoot">
          <p:childTnLst>
            <p:seq>
              <p:cTn id="9" nodeType="mainSeq">
                <p:childTnLst>
                  <p:par>
                    <p:cTn id="10" fill="freeze">
                      <p:stCondLst>
                        <p:cond delay="indefinite"/>
                      </p:stCondLst>
                      <p:childTnLst>
                        <p:par>
                          <p:cTn id="11" fill="freeze">
                            <p:stCondLst>
                              <p:cond delay="0"/>
                            </p:stCondLst>
                            <p:childTnLst>
                              <p:par>
                                <p:cTn id="12" nodeType="clickEffect" fill="hold" presetClass="entr" presetID="8" presetSubtype="16">
                                  <p:stCondLst>
                                    <p:cond delay="0"/>
                                  </p:stCondLst>
                                  <p:childTnLst>
                                    <p:set>
                                      <p:cBhvr>
                                        <p:cTn id="13" dur="1" fill="hold">
                                          <p:stCondLst>
                                            <p:cond delay="0"/>
                                          </p:stCondLst>
                                        </p:cTn>
                                        <p:tgtEl>
                                          <p:spTgt spid="123">
                                            <p:txEl>
                                              <p:pRg st="0" end="1"/>
                                            </p:txEl>
                                          </p:spTgt>
                                        </p:tgtEl>
                                        <p:attrNameLst>
                                          <p:attrName>style.visibility</p:attrName>
                                        </p:attrNameLst>
                                      </p:cBhvr>
                                      <p:to>
                                        <p:strVal val="visible"/>
                                      </p:to>
                                    </p:set>
                                    <p:animEffect filter="diamond(in)" transition="out">
                                      <p:cBhvr additive="repl">
                                        <p:cTn id="14" dur="2000"/>
                                        <p:tgtEl>
                                          <p:spTgt spid="123">
                                            <p:txEl>
                                              <p:pRg st="0" end="1"/>
                                            </p:txEl>
                                          </p:spTgt>
                                        </p:tgtEl>
                                      </p:cBhvr>
                                    </p:animEffect>
                                  </p:childTnLst>
                                </p:cTn>
                              </p:par>
                            </p:childTnLst>
                          </p:cTn>
                        </p:par>
                      </p:childTnLst>
                    </p:cTn>
                  </p:par>
                  <p:par>
                    <p:cTn id="15" fill="freeze">
                      <p:stCondLst>
                        <p:cond delay="indefinite"/>
                      </p:stCondLst>
                      <p:childTnLst>
                        <p:par>
                          <p:cTn id="16" fill="freeze">
                            <p:stCondLst>
                              <p:cond delay="0"/>
                            </p:stCondLst>
                            <p:childTnLst>
                              <p:par>
                                <p:cTn id="17" nodeType="clickEffect" fill="hold" presetClass="entr" presetID="6" presetSubtype="16">
                                  <p:stCondLst>
                                    <p:cond delay="0"/>
                                  </p:stCondLst>
                                  <p:childTnLst>
                                    <p:set>
                                      <p:cBhvr>
                                        <p:cTn id="18" dur="1" fill="hold">
                                          <p:stCondLst>
                                            <p:cond delay="0"/>
                                          </p:stCondLst>
                                        </p:cTn>
                                        <p:tgtEl>
                                          <p:spTgt spid="123"/>
                                        </p:tgtEl>
                                        <p:attrNameLst>
                                          <p:attrName>style.visibility</p:attrName>
                                        </p:attrNameLst>
                                      </p:cBhvr>
                                      <p:to>
                                        <p:strVal val="visible"/>
                                      </p:to>
                                    </p:set>
                                    <p:animEffect filter="circle(in)" transition="out">
                                      <p:cBhvr additive="repl">
                                        <p:cTn id="19" dur="2000"/>
                                        <p:tgtEl>
                                          <p:spTgt spid="123"/>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4" name="TextShape 1"/>
          <p:cNvSpPr txBox="1"/>
          <p:nvPr/>
        </p:nvSpPr>
        <p:spPr>
          <a:xfrm>
            <a:off x="457200" y="704160"/>
            <a:ext cx="8303400" cy="1142640"/>
          </a:xfrm>
          <a:prstGeom prst="rect">
            <a:avLst/>
          </a:prstGeom>
        </p:spPr>
        <p:txBody>
          <a:bodyPr lIns="0" rIns="0" tIns="0" bIns="0" anchor="ctr"/>
          <a:p>
            <a:pPr algn="ctr">
              <a:lnSpc>
                <a:spcPct val="90000"/>
              </a:lnSpc>
            </a:pPr>
            <a:r>
              <a:rPr b="1" lang="en-IN" sz="4400">
                <a:solidFill>
                  <a:srgbClr val="006666"/>
                </a:solidFill>
                <a:latin typeface="Calibri Light"/>
              </a:rPr>
              <a:t>Several Historical Trends</a:t>
            </a:r>
            <a:endParaRPr/>
          </a:p>
        </p:txBody>
      </p:sp>
      <p:sp>
        <p:nvSpPr>
          <p:cNvPr id="125" name="TextShape 2"/>
          <p:cNvSpPr txBox="1"/>
          <p:nvPr/>
        </p:nvSpPr>
        <p:spPr>
          <a:xfrm>
            <a:off x="216000" y="1584000"/>
            <a:ext cx="10515240" cy="5060160"/>
          </a:xfrm>
          <a:prstGeom prst="rect">
            <a:avLst/>
          </a:prstGeom>
        </p:spPr>
        <p:txBody>
          <a:bodyPr/>
          <a:p>
            <a:pPr>
              <a:lnSpc>
                <a:spcPct val="90000"/>
              </a:lnSpc>
              <a:buFont typeface="Arial"/>
              <a:buChar char="•"/>
            </a:pPr>
            <a:r>
              <a:rPr lang="en-IN" sz="2800">
                <a:solidFill>
                  <a:srgbClr val="006699"/>
                </a:solidFill>
                <a:latin typeface="Calibri"/>
              </a:rPr>
              <a:t>Shared Utility Computing</a:t>
            </a:r>
            <a:endParaRPr/>
          </a:p>
          <a:p>
            <a:pPr lvl="1">
              <a:lnSpc>
                <a:spcPct val="100000"/>
              </a:lnSpc>
              <a:buFont typeface="Arial"/>
              <a:buChar char="•"/>
            </a:pPr>
            <a:r>
              <a:rPr lang="en-IN" sz="2400">
                <a:solidFill>
                  <a:srgbClr val="006699"/>
                </a:solidFill>
                <a:latin typeface="Calibri"/>
              </a:rPr>
              <a:t>1960s – MULTICS – Concept of a Shared Computing Utility</a:t>
            </a:r>
            <a:endParaRPr/>
          </a:p>
          <a:p>
            <a:pPr lvl="1">
              <a:lnSpc>
                <a:spcPct val="100000"/>
              </a:lnSpc>
              <a:buFont typeface="Arial"/>
              <a:buChar char="•"/>
            </a:pPr>
            <a:r>
              <a:rPr lang="en-IN" sz="2400">
                <a:solidFill>
                  <a:srgbClr val="006699"/>
                </a:solidFill>
                <a:latin typeface="Calibri"/>
              </a:rPr>
              <a:t>1970s – IBM Mainframes – rent by the CPU-hour.  (Fast/slow switch.)</a:t>
            </a:r>
            <a:endParaRPr/>
          </a:p>
          <a:p>
            <a:pPr>
              <a:lnSpc>
                <a:spcPct val="90000"/>
              </a:lnSpc>
              <a:buFont typeface="Arial"/>
              <a:buChar char="•"/>
            </a:pPr>
            <a:r>
              <a:rPr lang="en-IN" sz="2800">
                <a:solidFill>
                  <a:srgbClr val="006699"/>
                </a:solidFill>
                <a:latin typeface="Calibri"/>
              </a:rPr>
              <a:t>Data Center Co-location</a:t>
            </a:r>
            <a:endParaRPr/>
          </a:p>
          <a:p>
            <a:pPr lvl="1">
              <a:lnSpc>
                <a:spcPct val="100000"/>
              </a:lnSpc>
              <a:buFont typeface="Arial"/>
              <a:buChar char="•"/>
            </a:pPr>
            <a:r>
              <a:rPr lang="en-IN" sz="2400">
                <a:solidFill>
                  <a:srgbClr val="006699"/>
                </a:solidFill>
                <a:latin typeface="Calibri"/>
              </a:rPr>
              <a:t>1990s-2000s – Rent machines for months/years, keep them close to the network access point and pay a flat rate.  Avoid running your own building with utilities!</a:t>
            </a:r>
            <a:endParaRPr/>
          </a:p>
          <a:p>
            <a:pPr>
              <a:lnSpc>
                <a:spcPct val="90000"/>
              </a:lnSpc>
              <a:buFont typeface="Arial"/>
              <a:buChar char="•"/>
            </a:pPr>
            <a:r>
              <a:rPr lang="en-IN" sz="2800">
                <a:solidFill>
                  <a:srgbClr val="006699"/>
                </a:solidFill>
                <a:latin typeface="Calibri"/>
              </a:rPr>
              <a:t>Pay as You Go</a:t>
            </a:r>
            <a:endParaRPr/>
          </a:p>
          <a:p>
            <a:pPr lvl="1">
              <a:lnSpc>
                <a:spcPct val="100000"/>
              </a:lnSpc>
              <a:buFont typeface="Arial"/>
              <a:buChar char="•"/>
            </a:pPr>
            <a:r>
              <a:rPr lang="en-IN" sz="2400">
                <a:solidFill>
                  <a:srgbClr val="006699"/>
                </a:solidFill>
                <a:latin typeface="Calibri"/>
              </a:rPr>
              <a:t>Early 2000s - Submit jobs to a remote service provider where they run on the raw hardware.  Sun Cloud ($1/CPU-hour, Solaris +SGE)  IBM Deep Capacity Computing on Demand (50 cents/hour)</a:t>
            </a:r>
            <a:endParaRPr/>
          </a:p>
          <a:p>
            <a:pPr>
              <a:lnSpc>
                <a:spcPct val="90000"/>
              </a:lnSpc>
              <a:buFont typeface="Arial"/>
              <a:buChar char="•"/>
            </a:pPr>
            <a:r>
              <a:rPr lang="en-IN" sz="2800">
                <a:solidFill>
                  <a:srgbClr val="006699"/>
                </a:solidFill>
                <a:latin typeface="Calibri"/>
              </a:rPr>
              <a:t>Virtualization</a:t>
            </a:r>
            <a:endParaRPr/>
          </a:p>
          <a:p>
            <a:pPr lvl="1">
              <a:lnSpc>
                <a:spcPct val="100000"/>
              </a:lnSpc>
              <a:buFont typeface="Arial"/>
              <a:buChar char="•"/>
            </a:pPr>
            <a:r>
              <a:rPr lang="en-IN" sz="2400">
                <a:solidFill>
                  <a:srgbClr val="006699"/>
                </a:solidFill>
                <a:latin typeface="Calibri"/>
              </a:rPr>
              <a:t>1960s – OS-VM, VM-360 – Used to split mainframes into logical partitions.</a:t>
            </a:r>
            <a:endParaRPr/>
          </a:p>
          <a:p>
            <a:pPr lvl="1">
              <a:lnSpc>
                <a:spcPct val="100000"/>
              </a:lnSpc>
              <a:buFont typeface="Arial"/>
              <a:buChar char="•"/>
            </a:pPr>
            <a:r>
              <a:rPr lang="en-IN" sz="2400">
                <a:solidFill>
                  <a:srgbClr val="006699"/>
                </a:solidFill>
                <a:latin typeface="Calibri"/>
              </a:rPr>
              <a:t>1998 – VMWare – First practical implementation on X86, but at significant performance hit.</a:t>
            </a:r>
            <a:endParaRPr/>
          </a:p>
          <a:p>
            <a:pPr lvl="1">
              <a:lnSpc>
                <a:spcPct val="100000"/>
              </a:lnSpc>
              <a:buFont typeface="Arial"/>
              <a:buChar char="•"/>
            </a:pPr>
            <a:r>
              <a:rPr lang="en-IN" sz="2400">
                <a:solidFill>
                  <a:srgbClr val="006699"/>
                </a:solidFill>
                <a:latin typeface="Calibri"/>
              </a:rPr>
              <a:t>2003 – Xen paravirtualization provides much perf, but kernel must assist.</a:t>
            </a:r>
            <a:endParaRPr/>
          </a:p>
          <a:p>
            <a:pPr lvl="1">
              <a:lnSpc>
                <a:spcPct val="100000"/>
              </a:lnSpc>
              <a:buFont typeface="Arial"/>
              <a:buChar char="•"/>
            </a:pPr>
            <a:r>
              <a:rPr lang="en-IN" sz="2400">
                <a:solidFill>
                  <a:srgbClr val="006699"/>
                </a:solidFill>
                <a:latin typeface="Calibri"/>
              </a:rPr>
              <a:t>Late 2000s – Intel and AMD add hardware support for virtualization.</a:t>
            </a:r>
            <a:endParaRPr/>
          </a:p>
          <a:p>
            <a:pPr>
              <a:lnSpc>
                <a:spcPct val="90000"/>
              </a:lnSpc>
            </a:pPr>
            <a:endParaRPr/>
          </a:p>
          <a:p>
            <a:pPr>
              <a:lnSpc>
                <a:spcPct val="90000"/>
              </a:lnSpc>
            </a:pPr>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6" name="CustomShape 1"/>
          <p:cNvSpPr/>
          <p:nvPr/>
        </p:nvSpPr>
        <p:spPr>
          <a:xfrm>
            <a:off x="406440" y="1944000"/>
            <a:ext cx="8303400" cy="3237840"/>
          </a:xfrm>
          <a:prstGeom prst="rect">
            <a:avLst/>
          </a:prstGeom>
          <a:noFill/>
          <a:ln>
            <a:noFill/>
          </a:ln>
        </p:spPr>
        <p:txBody>
          <a:bodyPr lIns="0" rIns="0" tIns="0" bIns="0" anchor="ctr"/>
          <a:p>
            <a:r>
              <a:rPr lang="en-IN">
                <a:solidFill>
                  <a:srgbClr val="009999"/>
                </a:solidFill>
                <a:latin typeface="Constantia"/>
              </a:rPr>
              <a:t>Cloud computing is usually described in one of two ways. Either based on the cloud location, or on the service that the cloud is offering.</a:t>
            </a:r>
            <a:endParaRPr/>
          </a:p>
          <a:p>
            <a:r>
              <a:rPr lang="en-IN">
                <a:solidFill>
                  <a:srgbClr val="009999"/>
                </a:solidFill>
                <a:latin typeface="Constantia"/>
              </a:rPr>
              <a:t>Based on a cloud location, we can classify cloud as:</a:t>
            </a:r>
            <a:endParaRPr/>
          </a:p>
          <a:p>
            <a:endParaRPr/>
          </a:p>
          <a:p>
            <a:r>
              <a:rPr lang="en-IN">
                <a:solidFill>
                  <a:srgbClr val="009999"/>
                </a:solidFill>
                <a:latin typeface="Constantia"/>
              </a:rPr>
              <a:t>public,</a:t>
            </a:r>
            <a:endParaRPr/>
          </a:p>
          <a:p>
            <a:r>
              <a:rPr lang="en-IN">
                <a:solidFill>
                  <a:srgbClr val="009999"/>
                </a:solidFill>
                <a:latin typeface="Constantia"/>
              </a:rPr>
              <a:t>private,</a:t>
            </a:r>
            <a:endParaRPr/>
          </a:p>
          <a:p>
            <a:r>
              <a:rPr lang="en-IN">
                <a:solidFill>
                  <a:srgbClr val="009999"/>
                </a:solidFill>
                <a:latin typeface="Constantia"/>
              </a:rPr>
              <a:t>hybrid</a:t>
            </a:r>
            <a:endParaRPr/>
          </a:p>
          <a:p>
            <a:r>
              <a:rPr lang="en-IN">
                <a:solidFill>
                  <a:srgbClr val="009999"/>
                </a:solidFill>
                <a:latin typeface="Constantia"/>
              </a:rPr>
              <a:t>community cloud</a:t>
            </a:r>
            <a:endParaRPr/>
          </a:p>
        </p:txBody>
      </p:sp>
      <p:sp>
        <p:nvSpPr>
          <p:cNvPr id="127" name="CustomShape 2"/>
          <p:cNvSpPr/>
          <p:nvPr/>
        </p:nvSpPr>
        <p:spPr>
          <a:xfrm>
            <a:off x="2232000" y="672480"/>
            <a:ext cx="5253840" cy="1013400"/>
          </a:xfrm>
          <a:prstGeom prst="rect">
            <a:avLst/>
          </a:prstGeom>
          <a:noFill/>
          <a:ln>
            <a:noFill/>
          </a:ln>
        </p:spPr>
        <p:txBody>
          <a:bodyPr lIns="0" rIns="0" tIns="0" bIns="0" anchor="ctr"/>
          <a:p>
            <a:pPr algn="ctr">
              <a:lnSpc>
                <a:spcPct val="100000"/>
              </a:lnSpc>
            </a:pPr>
            <a:r>
              <a:rPr b="1" lang="en-IN" sz="3600">
                <a:solidFill>
                  <a:srgbClr val="006699"/>
                </a:solidFill>
                <a:latin typeface="Times New Roman"/>
              </a:rPr>
              <a:t>Types of Cloud </a:t>
            </a:r>
            <a:endParaRPr/>
          </a:p>
        </p:txBody>
      </p:sp>
    </p:spTree>
  </p:cSld>
  <p:timing>
    <p:tnLst>
      <p:par>
        <p:cTn id="20" dur="indefinite" restart="never" nodeType="tmRoot">
          <p:childTnLst>
            <p:seq>
              <p:cTn id="21" nodeType="mainSeq">
                <p:childTnLst>
                  <p:par>
                    <p:cTn id="22" fill="freeze">
                      <p:stCondLst>
                        <p:cond delay="indefinite"/>
                      </p:stCondLst>
                      <p:childTnLst>
                        <p:par>
                          <p:cTn id="23" fill="freeze">
                            <p:stCondLst>
                              <p:cond delay="0"/>
                            </p:stCondLst>
                            <p:childTnLst>
                              <p:par>
                                <p:cTn id="24" nodeType="clickEffect" fill="hold" presetClass="entr" presetID="9">
                                  <p:stCondLst>
                                    <p:cond delay="0"/>
                                  </p:stCondLst>
                                  <p:childTnLst>
                                    <p:set>
                                      <p:cBhvr>
                                        <p:cTn id="25" dur="1" fill="hold">
                                          <p:stCondLst>
                                            <p:cond delay="0"/>
                                          </p:stCondLst>
                                        </p:cTn>
                                        <p:tgtEl>
                                          <p:spTgt spid="126">
                                            <p:txEl>
                                              <p:pRg st="0" end="139"/>
                                            </p:txEl>
                                          </p:spTgt>
                                        </p:tgtEl>
                                        <p:attrNameLst>
                                          <p:attrName>style.visibility</p:attrName>
                                        </p:attrNameLst>
                                      </p:cBhvr>
                                      <p:to>
                                        <p:strVal val="visible"/>
                                      </p:to>
                                    </p:set>
                                    <p:animEffect filter="dissolve" transition="in">
                                      <p:cBhvr additive="repl">
                                        <p:cTn id="26" dur="500"/>
                                        <p:tgtEl>
                                          <p:spTgt spid="126">
                                            <p:txEl>
                                              <p:pRg st="0" end="139"/>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8" name="CustomShape 1"/>
          <p:cNvSpPr/>
          <p:nvPr/>
        </p:nvSpPr>
        <p:spPr>
          <a:xfrm>
            <a:off x="457200" y="704160"/>
            <a:ext cx="8303400" cy="1140480"/>
          </a:xfrm>
          <a:prstGeom prst="rect">
            <a:avLst/>
          </a:prstGeom>
          <a:noFill/>
          <a:ln>
            <a:noFill/>
          </a:ln>
        </p:spPr>
      </p:sp>
      <p:pic>
        <p:nvPicPr>
          <p:cNvPr id="129" name="" descr=""/>
          <p:cNvPicPr/>
          <p:nvPr/>
        </p:nvPicPr>
        <p:blipFill>
          <a:blip r:embed="rId1"/>
          <a:stretch>
            <a:fillRect/>
          </a:stretch>
        </p:blipFill>
        <p:spPr>
          <a:xfrm>
            <a:off x="36360" y="30960"/>
            <a:ext cx="9141480" cy="6855480"/>
          </a:xfrm>
          <a:prstGeom prst="rect">
            <a:avLst/>
          </a:prstGeom>
          <a:ln>
            <a:noFill/>
          </a:ln>
        </p:spPr>
      </p:pic>
    </p:spTree>
  </p:cSld>
  <p:timing>
    <p:tnLst>
      <p:par>
        <p:cTn id="27" dur="indefinite" restart="never" nodeType="tmRoot">
          <p:childTnLst>
            <p:seq>
              <p:cTn id="28" nodeType="mainSeq">
                <p:childTnLst>
                  <p:par>
                    <p:cTn id="29" fill="freeze">
                      <p:stCondLst>
                        <p:cond delay="indefinite"/>
                      </p:stCondLst>
                      <p:childTnLst>
                        <p:par>
                          <p:cTn id="30" fill="freeze">
                            <p:stCondLst>
                              <p:cond delay="0"/>
                            </p:stCondLst>
                            <p:childTnLst>
                              <p:par>
                                <p:cTn id="31" nodeType="clickEffect" fill="hold" presetClass="entr" presetID="13" presetSubtype="16">
                                  <p:stCondLst>
                                    <p:cond delay="0"/>
                                  </p:stCondLst>
                                  <p:childTnLst>
                                    <p:set>
                                      <p:cBhvr>
                                        <p:cTn id="32" dur="1" fill="hold">
                                          <p:stCondLst>
                                            <p:cond delay="0"/>
                                          </p:stCondLst>
                                        </p:cTn>
                                        <p:tgtEl>
                                          <p:spTgt spid="129"/>
                                        </p:tgtEl>
                                        <p:attrNameLst>
                                          <p:attrName>style.visibility</p:attrName>
                                        </p:attrNameLst>
                                      </p:cBhvr>
                                      <p:to>
                                        <p:strVal val="visible"/>
                                      </p:to>
                                    </p:set>
                                    <p:animEffect filter="plus(in)" transition="in">
                                      <p:cBhvr additive="repl">
                                        <p:cTn id="33" dur="2000"/>
                                        <p:tgtEl>
                                          <p:spTgt spid="129"/>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30" name="" descr=""/>
          <p:cNvPicPr/>
          <p:nvPr/>
        </p:nvPicPr>
        <p:blipFill>
          <a:blip r:embed="rId1"/>
          <a:stretch>
            <a:fillRect/>
          </a:stretch>
        </p:blipFill>
        <p:spPr>
          <a:xfrm>
            <a:off x="792000" y="3312000"/>
            <a:ext cx="8061840" cy="3337920"/>
          </a:xfrm>
          <a:prstGeom prst="rect">
            <a:avLst/>
          </a:prstGeom>
          <a:ln>
            <a:noFill/>
          </a:ln>
        </p:spPr>
      </p:pic>
      <p:sp>
        <p:nvSpPr>
          <p:cNvPr id="131" name="CustomShape 1"/>
          <p:cNvSpPr/>
          <p:nvPr/>
        </p:nvSpPr>
        <p:spPr>
          <a:xfrm>
            <a:off x="504000" y="792000"/>
            <a:ext cx="8304840" cy="2850120"/>
          </a:xfrm>
          <a:prstGeom prst="rect">
            <a:avLst/>
          </a:prstGeom>
          <a:noFill/>
          <a:ln>
            <a:noFill/>
          </a:ln>
        </p:spPr>
        <p:txBody>
          <a:bodyPr lIns="90000" rIns="90000" tIns="45000" bIns="45000"/>
          <a:p>
            <a:r>
              <a:rPr lang="en-IN" sz="2000">
                <a:solidFill>
                  <a:srgbClr val="336699"/>
                </a:solidFill>
                <a:latin typeface="Arial"/>
              </a:rPr>
              <a:t>Based on a service that the cloud is offering, we are speaking of either:</a:t>
            </a:r>
            <a:endParaRPr/>
          </a:p>
          <a:p>
            <a:pPr>
              <a:lnSpc>
                <a:spcPct val="100000"/>
              </a:lnSpc>
              <a:buSzPct val="45000"/>
              <a:buFont typeface="StarSymbol"/>
              <a:buChar char="l"/>
            </a:pPr>
            <a:r>
              <a:rPr lang="en-IN" sz="2000">
                <a:solidFill>
                  <a:srgbClr val="336699"/>
                </a:solidFill>
                <a:latin typeface="Arial"/>
              </a:rPr>
              <a:t>IaaS (Infrastructure-as-a-Service)</a:t>
            </a:r>
            <a:endParaRPr/>
          </a:p>
          <a:p>
            <a:pPr>
              <a:lnSpc>
                <a:spcPct val="100000"/>
              </a:lnSpc>
              <a:buSzPct val="45000"/>
              <a:buFont typeface="StarSymbol"/>
              <a:buChar char="l"/>
            </a:pPr>
            <a:r>
              <a:rPr lang="en-IN" sz="2000">
                <a:solidFill>
                  <a:srgbClr val="336699"/>
                </a:solidFill>
                <a:latin typeface="Arial"/>
              </a:rPr>
              <a:t>PaaS (Platform-as-a-Service)</a:t>
            </a:r>
            <a:endParaRPr/>
          </a:p>
          <a:p>
            <a:pPr>
              <a:lnSpc>
                <a:spcPct val="100000"/>
              </a:lnSpc>
              <a:buSzPct val="45000"/>
              <a:buFont typeface="StarSymbol"/>
              <a:buChar char="l"/>
            </a:pPr>
            <a:r>
              <a:rPr lang="en-IN" sz="2000">
                <a:solidFill>
                  <a:srgbClr val="336699"/>
                </a:solidFill>
                <a:latin typeface="Arial"/>
              </a:rPr>
              <a:t>SaaS (Software-as-a-Service)</a:t>
            </a:r>
            <a:endParaRPr/>
          </a:p>
          <a:p>
            <a:pPr>
              <a:lnSpc>
                <a:spcPct val="100000"/>
              </a:lnSpc>
            </a:pPr>
            <a:r>
              <a:rPr lang="en-IN" sz="2000">
                <a:solidFill>
                  <a:srgbClr val="336699"/>
                </a:solidFill>
                <a:latin typeface="Arial"/>
              </a:rPr>
              <a:t>or, Storage, Database, Information, Process, Application, Integration, Security, Management, Testing-as-a-service</a:t>
            </a:r>
            <a:endParaRPr/>
          </a:p>
          <a:p>
            <a:pPr>
              <a:lnSpc>
                <a:spcPct val="100000"/>
              </a:lnSpc>
            </a:pPr>
            <a:endParaRPr/>
          </a:p>
        </p:txBody>
      </p:sp>
    </p:spTree>
  </p:cSld>
  <p:timing>
    <p:tnLst>
      <p:par>
        <p:cTn id="34" dur="indefinite" restart="never" nodeType="tmRoot">
          <p:childTnLst>
            <p:seq>
              <p:cTn id="35" nodeType="mainSeq">
                <p:childTnLst>
                  <p:par>
                    <p:cTn id="36" fill="freeze">
                      <p:stCondLst>
                        <p:cond delay="indefinite"/>
                      </p:stCondLst>
                      <p:childTnLst>
                        <p:par>
                          <p:cTn id="37" fill="freeze">
                            <p:stCondLst>
                              <p:cond delay="0"/>
                            </p:stCondLst>
                            <p:childTnLst>
                              <p:par>
                                <p:cTn id="38" nodeType="clickEffect" fill="hold" presetClass="entr" presetID="6" presetSubtype="16">
                                  <p:stCondLst>
                                    <p:cond delay="0"/>
                                  </p:stCondLst>
                                  <p:childTnLst>
                                    <p:set>
                                      <p:cBhvr>
                                        <p:cTn id="39" dur="1" fill="hold">
                                          <p:stCondLst>
                                            <p:cond delay="0"/>
                                          </p:stCondLst>
                                        </p:cTn>
                                        <p:tgtEl>
                                          <p:spTgt spid="130"/>
                                        </p:tgtEl>
                                        <p:attrNameLst>
                                          <p:attrName>style.visibility</p:attrName>
                                        </p:attrNameLst>
                                      </p:cBhvr>
                                      <p:to>
                                        <p:strVal val="visible"/>
                                      </p:to>
                                    </p:set>
                                    <p:animEffect filter="circle(in)" transition="out">
                                      <p:cBhvr additive="repl">
                                        <p:cTn id="40" dur="2000"/>
                                        <p:tgtEl>
                                          <p:spTgt spid="130"/>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2" name="CustomShape 1"/>
          <p:cNvSpPr/>
          <p:nvPr/>
        </p:nvSpPr>
        <p:spPr>
          <a:xfrm>
            <a:off x="457200" y="704160"/>
            <a:ext cx="8303400" cy="1140480"/>
          </a:xfrm>
          <a:prstGeom prst="rect">
            <a:avLst/>
          </a:prstGeom>
          <a:noFill/>
          <a:ln>
            <a:noFill/>
          </a:ln>
        </p:spPr>
        <p:txBody>
          <a:bodyPr lIns="0" rIns="0" tIns="0" bIns="0" anchor="ctr"/>
          <a:p>
            <a:pPr algn="ctr">
              <a:lnSpc>
                <a:spcPct val="100000"/>
              </a:lnSpc>
            </a:pPr>
            <a:r>
              <a:rPr b="1" lang="en-IN" sz="2400">
                <a:solidFill>
                  <a:srgbClr val="336699"/>
                </a:solidFill>
                <a:latin typeface="Times New Roman"/>
              </a:rPr>
              <a:t>Advantages and Disadvantages of Cloud</a:t>
            </a:r>
            <a:endParaRPr/>
          </a:p>
        </p:txBody>
      </p:sp>
      <p:sp>
        <p:nvSpPr>
          <p:cNvPr id="133" name="CustomShape 2"/>
          <p:cNvSpPr/>
          <p:nvPr/>
        </p:nvSpPr>
        <p:spPr>
          <a:xfrm>
            <a:off x="304200" y="1566720"/>
            <a:ext cx="4013640" cy="3975120"/>
          </a:xfrm>
          <a:prstGeom prst="rect">
            <a:avLst/>
          </a:prstGeom>
          <a:noFill/>
          <a:ln>
            <a:noFill/>
          </a:ln>
        </p:spPr>
        <p:txBody>
          <a:bodyPr lIns="0" rIns="0" tIns="0" bIns="0"/>
          <a:p>
            <a:r>
              <a:rPr b="1" lang="en-IN" sz="2400">
                <a:solidFill>
                  <a:srgbClr val="336699"/>
                </a:solidFill>
                <a:latin typeface="Constantia"/>
              </a:rPr>
              <a:t>Advantages</a:t>
            </a:r>
            <a:endParaRPr/>
          </a:p>
          <a:p>
            <a:pPr>
              <a:lnSpc>
                <a:spcPct val="100000"/>
              </a:lnSpc>
              <a:buSzPct val="45000"/>
              <a:buFont typeface="StarSymbol"/>
              <a:buChar char="l"/>
            </a:pPr>
            <a:r>
              <a:rPr b="1" lang="en-IN" sz="2400">
                <a:solidFill>
                  <a:srgbClr val="006699"/>
                </a:solidFill>
                <a:latin typeface="Constantia"/>
              </a:rPr>
              <a:t>Cost Saving</a:t>
            </a:r>
            <a:endParaRPr/>
          </a:p>
          <a:p>
            <a:pPr>
              <a:lnSpc>
                <a:spcPct val="100000"/>
              </a:lnSpc>
              <a:buSzPct val="45000"/>
              <a:buFont typeface="StarSymbol"/>
              <a:buChar char="l"/>
            </a:pPr>
            <a:r>
              <a:rPr b="1" lang="en-IN" sz="2600">
                <a:solidFill>
                  <a:srgbClr val="006699"/>
                </a:solidFill>
                <a:latin typeface="Constantia"/>
              </a:rPr>
              <a:t>Reliability</a:t>
            </a:r>
            <a:endParaRPr/>
          </a:p>
          <a:p>
            <a:pPr>
              <a:lnSpc>
                <a:spcPct val="100000"/>
              </a:lnSpc>
              <a:buSzPct val="45000"/>
              <a:buFont typeface="StarSymbol"/>
              <a:buChar char="l"/>
            </a:pPr>
            <a:r>
              <a:rPr b="1" lang="en-IN" sz="2600">
                <a:solidFill>
                  <a:srgbClr val="006699"/>
                </a:solidFill>
                <a:latin typeface="Constantia"/>
              </a:rPr>
              <a:t>Easy Access to information</a:t>
            </a:r>
            <a:endParaRPr/>
          </a:p>
          <a:p>
            <a:pPr>
              <a:lnSpc>
                <a:spcPct val="100000"/>
              </a:lnSpc>
              <a:buSzPct val="45000"/>
              <a:buFont typeface="StarSymbol"/>
              <a:buChar char="l"/>
            </a:pPr>
            <a:r>
              <a:rPr b="1" lang="en-IN" sz="2600">
                <a:solidFill>
                  <a:srgbClr val="006699"/>
                </a:solidFill>
                <a:latin typeface="Constantia"/>
              </a:rPr>
              <a:t>Strategic Edge</a:t>
            </a:r>
            <a:endParaRPr/>
          </a:p>
          <a:p>
            <a:pPr>
              <a:lnSpc>
                <a:spcPct val="100000"/>
              </a:lnSpc>
              <a:buSzPct val="45000"/>
              <a:buFont typeface="StarSymbol"/>
              <a:buChar char="l"/>
            </a:pPr>
            <a:r>
              <a:rPr b="1" lang="en-IN" sz="2600">
                <a:solidFill>
                  <a:srgbClr val="006699"/>
                </a:solidFill>
                <a:latin typeface="Constantia"/>
              </a:rPr>
              <a:t>Unlimited Storage</a:t>
            </a:r>
            <a:endParaRPr/>
          </a:p>
          <a:p>
            <a:pPr>
              <a:lnSpc>
                <a:spcPct val="100000"/>
              </a:lnSpc>
              <a:buSzPct val="45000"/>
              <a:buFont typeface="StarSymbol"/>
              <a:buChar char="l"/>
            </a:pPr>
            <a:r>
              <a:rPr b="1" lang="en-IN" sz="2600">
                <a:solidFill>
                  <a:srgbClr val="006699"/>
                </a:solidFill>
                <a:latin typeface="Constantia"/>
              </a:rPr>
              <a:t>Backup &amp; recovery</a:t>
            </a:r>
            <a:endParaRPr/>
          </a:p>
          <a:p>
            <a:pPr>
              <a:lnSpc>
                <a:spcPct val="100000"/>
              </a:lnSpc>
            </a:pPr>
            <a:endParaRPr/>
          </a:p>
          <a:p>
            <a:pPr>
              <a:lnSpc>
                <a:spcPct val="100000"/>
              </a:lnSpc>
            </a:pPr>
            <a:endParaRPr/>
          </a:p>
        </p:txBody>
      </p:sp>
      <p:sp>
        <p:nvSpPr>
          <p:cNvPr id="134" name="CustomShape 3"/>
          <p:cNvSpPr/>
          <p:nvPr/>
        </p:nvSpPr>
        <p:spPr>
          <a:xfrm>
            <a:off x="4674240" y="1604520"/>
            <a:ext cx="4013640" cy="3975120"/>
          </a:xfrm>
          <a:prstGeom prst="rect">
            <a:avLst/>
          </a:prstGeom>
          <a:noFill/>
          <a:ln>
            <a:noFill/>
          </a:ln>
        </p:spPr>
        <p:txBody>
          <a:bodyPr lIns="0" rIns="0" tIns="0" bIns="0"/>
          <a:p>
            <a:r>
              <a:rPr b="1" lang="en-IN" sz="2400">
                <a:solidFill>
                  <a:srgbClr val="336699"/>
                </a:solidFill>
                <a:latin typeface="Constantia"/>
              </a:rPr>
              <a:t>Disadvantages</a:t>
            </a:r>
            <a:endParaRPr/>
          </a:p>
          <a:p>
            <a:pPr>
              <a:lnSpc>
                <a:spcPct val="100000"/>
              </a:lnSpc>
              <a:buSzPct val="45000"/>
              <a:buFont typeface="StarSymbol"/>
              <a:buChar char="l"/>
            </a:pPr>
            <a:r>
              <a:rPr b="1" lang="en-IN" sz="2400">
                <a:solidFill>
                  <a:srgbClr val="336699"/>
                </a:solidFill>
                <a:latin typeface="Constantia"/>
              </a:rPr>
              <a:t>Downtime</a:t>
            </a:r>
            <a:endParaRPr/>
          </a:p>
          <a:p>
            <a:pPr>
              <a:lnSpc>
                <a:spcPct val="100000"/>
              </a:lnSpc>
              <a:buSzPct val="45000"/>
              <a:buFont typeface="StarSymbol"/>
              <a:buChar char="l"/>
            </a:pPr>
            <a:r>
              <a:rPr b="1" lang="en-IN" sz="2400">
                <a:solidFill>
                  <a:srgbClr val="336699"/>
                </a:solidFill>
                <a:latin typeface="Constantia"/>
              </a:rPr>
              <a:t>Security Issues</a:t>
            </a:r>
            <a:endParaRPr/>
          </a:p>
          <a:p>
            <a:pPr>
              <a:lnSpc>
                <a:spcPct val="100000"/>
              </a:lnSpc>
              <a:buSzPct val="45000"/>
              <a:buFont typeface="StarSymbol"/>
              <a:buChar char="l"/>
            </a:pPr>
            <a:r>
              <a:rPr b="1" lang="en-IN" sz="2400">
                <a:solidFill>
                  <a:srgbClr val="336699"/>
                </a:solidFill>
                <a:latin typeface="Constantia"/>
              </a:rPr>
              <a:t>Not easy to Swtich service providers</a:t>
            </a:r>
            <a:endParaRPr/>
          </a:p>
          <a:p>
            <a:pPr>
              <a:lnSpc>
                <a:spcPct val="100000"/>
              </a:lnSpc>
              <a:buSzPct val="45000"/>
              <a:buFont typeface="StarSymbol"/>
              <a:buChar char="l"/>
            </a:pPr>
            <a:r>
              <a:rPr b="1" lang="en-IN" sz="2400">
                <a:solidFill>
                  <a:srgbClr val="336699"/>
                </a:solidFill>
                <a:latin typeface="Constantia"/>
              </a:rPr>
              <a:t>Limited Control</a:t>
            </a:r>
            <a:endParaRPr/>
          </a:p>
        </p:txBody>
      </p:sp>
    </p:spTree>
  </p:cSld>
  <p:timing>
    <p:tnLst>
      <p:par>
        <p:cTn id="41" dur="indefinite" restart="never" nodeType="tmRoot">
          <p:childTnLst>
            <p:seq>
              <p:cTn id="42" nodeType="mainSeq">
                <p:childTnLst>
                  <p:par>
                    <p:cTn id="43" fill="freeze">
                      <p:stCondLst>
                        <p:cond delay="indefinite"/>
                      </p:stCondLst>
                      <p:childTnLst>
                        <p:par>
                          <p:cTn id="44" fill="freeze">
                            <p:stCondLst>
                              <p:cond delay="0"/>
                            </p:stCondLst>
                            <p:childTnLst>
                              <p:par>
                                <p:cTn id="45" nodeType="clickEffect" fill="hold" presetClass="entr" presetID="55">
                                  <p:stCondLst>
                                    <p:cond delay="0"/>
                                  </p:stCondLst>
                                  <p:childTnLst>
                                    <p:set>
                                      <p:cBhvr>
                                        <p:cTn id="46" dur="1" fill="hold">
                                          <p:stCondLst>
                                            <p:cond delay="0"/>
                                          </p:stCondLst>
                                        </p:cTn>
                                        <p:tgtEl>
                                          <p:spTgt spid="133">
                                            <p:txEl>
                                              <p:pRg st="0" end="11"/>
                                            </p:txEl>
                                          </p:spTgt>
                                        </p:tgtEl>
                                        <p:attrNameLst>
                                          <p:attrName>style.visibility</p:attrName>
                                        </p:attrNameLst>
                                      </p:cBhvr>
                                      <p:to>
                                        <p:strVal val="visible"/>
                                      </p:to>
                                    </p:set>
                                    <p:anim calcmode="lin" valueType="str">
                                      <p:cBhvr additive="repl">
                                        <p:cTn id="47" dur="1000" fill="hold"/>
                                        <p:tgtEl>
                                          <p:spTgt spid="133">
                                            <p:txEl>
                                              <p:pRg st="0" end="11"/>
                                            </p:txEl>
                                          </p:spTgt>
                                        </p:tgtEl>
                                      </p:cBhvr>
                                      <p:tavLst>
                                        <p:tav tm="0">
                                          <p:val>
                                            <p:strVal val="width*0.70"/>
                                          </p:val>
                                        </p:tav>
                                        <p:tav tm="100000">
                                          <p:val>
                                            <p:strVal val="width"/>
                                          </p:val>
                                        </p:tav>
                                      </p:tavLst>
                                    </p:anim>
                                    <p:anim calcmode="lin" valueType="str">
                                      <p:cBhvr additive="repl">
                                        <p:cTn id="48" dur="1000" fill="hold"/>
                                        <p:tgtEl>
                                          <p:spTgt spid="133">
                                            <p:txEl>
                                              <p:pRg st="0" end="11"/>
                                            </p:txEl>
                                          </p:spTgt>
                                        </p:tgtEl>
                                      </p:cBhvr>
                                      <p:tavLst>
                                        <p:tav tm="0">
                                          <p:val>
                                            <p:strVal val="height"/>
                                          </p:val>
                                        </p:tav>
                                        <p:tav tm="100000">
                                          <p:val>
                                            <p:strVal val="height"/>
                                          </p:val>
                                        </p:tav>
                                      </p:tavLst>
                                    </p:anim>
                                    <p:animEffect filter="fade" transition="in">
                                      <p:cBhvr additive="repl">
                                        <p:cTn id="49" dur="1000"/>
                                        <p:tgtEl>
                                          <p:spTgt spid="133">
                                            <p:txEl>
                                              <p:pRg st="0" end="11"/>
                                            </p:txEl>
                                          </p:spTgt>
                                        </p:tgtEl>
                                      </p:cBhvr>
                                    </p:animEffect>
                                  </p:childTnLst>
                                </p:cTn>
                              </p:par>
                            </p:childTnLst>
                          </p:cTn>
                        </p:par>
                      </p:childTnLst>
                    </p:cTn>
                  </p:par>
                  <p:par>
                    <p:cTn id="50" fill="freeze">
                      <p:stCondLst>
                        <p:cond delay="indefinite"/>
                      </p:stCondLst>
                      <p:childTnLst>
                        <p:par>
                          <p:cTn id="51" fill="freeze">
                            <p:stCondLst>
                              <p:cond delay="0"/>
                            </p:stCondLst>
                            <p:childTnLst>
                              <p:par>
                                <p:cTn id="52" nodeType="clickEffect" fill="hold" presetClass="entr" presetID="55">
                                  <p:stCondLst>
                                    <p:cond delay="0"/>
                                  </p:stCondLst>
                                  <p:childTnLst>
                                    <p:set>
                                      <p:cBhvr>
                                        <p:cTn id="53" dur="1" fill="hold">
                                          <p:stCondLst>
                                            <p:cond delay="0"/>
                                          </p:stCondLst>
                                        </p:cTn>
                                        <p:tgtEl>
                                          <p:spTgt spid="133">
                                            <p:txEl>
                                              <p:pRg st="115" end="115"/>
                                            </p:txEl>
                                          </p:spTgt>
                                        </p:tgtEl>
                                        <p:attrNameLst>
                                          <p:attrName>style.visibility</p:attrName>
                                        </p:attrNameLst>
                                      </p:cBhvr>
                                      <p:to>
                                        <p:strVal val="visible"/>
                                      </p:to>
                                    </p:set>
                                    <p:anim calcmode="lin" valueType="str">
                                      <p:cBhvr additive="repl">
                                        <p:cTn id="54" dur="1000" fill="hold"/>
                                        <p:tgtEl>
                                          <p:spTgt spid="133">
                                            <p:txEl>
                                              <p:pRg st="115" end="115"/>
                                            </p:txEl>
                                          </p:spTgt>
                                        </p:tgtEl>
                                      </p:cBhvr>
                                      <p:tavLst>
                                        <p:tav tm="0">
                                          <p:val>
                                            <p:strVal val="width*0.70"/>
                                          </p:val>
                                        </p:tav>
                                        <p:tav tm="100000">
                                          <p:val>
                                            <p:strVal val="width"/>
                                          </p:val>
                                        </p:tav>
                                      </p:tavLst>
                                    </p:anim>
                                    <p:anim calcmode="lin" valueType="str">
                                      <p:cBhvr additive="repl">
                                        <p:cTn id="55" dur="1000" fill="hold"/>
                                        <p:tgtEl>
                                          <p:spTgt spid="133">
                                            <p:txEl>
                                              <p:pRg st="115" end="115"/>
                                            </p:txEl>
                                          </p:spTgt>
                                        </p:tgtEl>
                                      </p:cBhvr>
                                      <p:tavLst>
                                        <p:tav tm="0">
                                          <p:val>
                                            <p:strVal val="height"/>
                                          </p:val>
                                        </p:tav>
                                        <p:tav tm="100000">
                                          <p:val>
                                            <p:strVal val="height"/>
                                          </p:val>
                                        </p:tav>
                                      </p:tavLst>
                                    </p:anim>
                                    <p:animEffect filter="fade" transition="in">
                                      <p:cBhvr additive="repl">
                                        <p:cTn id="56" dur="1000"/>
                                        <p:tgtEl>
                                          <p:spTgt spid="133">
                                            <p:txEl>
                                              <p:pRg st="115" end="115"/>
                                            </p:txEl>
                                          </p:spTgt>
                                        </p:tgtEl>
                                      </p:cBhvr>
                                    </p:animEffect>
                                  </p:childTnLst>
                                </p:cTn>
                              </p:par>
                            </p:childTnLst>
                          </p:cTn>
                        </p:par>
                      </p:childTnLst>
                    </p:cTn>
                  </p:par>
                  <p:par>
                    <p:cTn id="57" fill="freeze">
                      <p:stCondLst>
                        <p:cond delay="indefinite"/>
                      </p:stCondLst>
                      <p:childTnLst>
                        <p:par>
                          <p:cTn id="58" fill="freeze">
                            <p:stCondLst>
                              <p:cond delay="0"/>
                            </p:stCondLst>
                            <p:childTnLst>
                              <p:par>
                                <p:cTn id="59" nodeType="clickEffect" fill="hold" presetClass="entr" presetID="55">
                                  <p:stCondLst>
                                    <p:cond delay="0"/>
                                  </p:stCondLst>
                                  <p:childTnLst>
                                    <p:set>
                                      <p:cBhvr>
                                        <p:cTn id="60" dur="1" fill="hold">
                                          <p:stCondLst>
                                            <p:cond delay="0"/>
                                          </p:stCondLst>
                                        </p:cTn>
                                        <p:tgtEl>
                                          <p:spTgt spid="133">
                                            <p:txEl>
                                              <p:pRg st="115" end="115"/>
                                            </p:txEl>
                                          </p:spTgt>
                                        </p:tgtEl>
                                        <p:attrNameLst>
                                          <p:attrName>style.visibility</p:attrName>
                                        </p:attrNameLst>
                                      </p:cBhvr>
                                      <p:to>
                                        <p:strVal val="visible"/>
                                      </p:to>
                                    </p:set>
                                    <p:anim calcmode="lin" valueType="str">
                                      <p:cBhvr additive="repl">
                                        <p:cTn id="61" dur="1000" fill="hold"/>
                                        <p:tgtEl>
                                          <p:spTgt spid="133">
                                            <p:txEl>
                                              <p:pRg st="115" end="115"/>
                                            </p:txEl>
                                          </p:spTgt>
                                        </p:tgtEl>
                                      </p:cBhvr>
                                      <p:tavLst>
                                        <p:tav tm="0">
                                          <p:val>
                                            <p:strVal val="width*0.70"/>
                                          </p:val>
                                        </p:tav>
                                        <p:tav tm="100000">
                                          <p:val>
                                            <p:strVal val="width"/>
                                          </p:val>
                                        </p:tav>
                                      </p:tavLst>
                                    </p:anim>
                                    <p:anim calcmode="lin" valueType="str">
                                      <p:cBhvr additive="repl">
                                        <p:cTn id="62" dur="1000" fill="hold"/>
                                        <p:tgtEl>
                                          <p:spTgt spid="133">
                                            <p:txEl>
                                              <p:pRg st="115" end="115"/>
                                            </p:txEl>
                                          </p:spTgt>
                                        </p:tgtEl>
                                      </p:cBhvr>
                                      <p:tavLst>
                                        <p:tav tm="0">
                                          <p:val>
                                            <p:strVal val="height"/>
                                          </p:val>
                                        </p:tav>
                                        <p:tav tm="100000">
                                          <p:val>
                                            <p:strVal val="height"/>
                                          </p:val>
                                        </p:tav>
                                      </p:tavLst>
                                    </p:anim>
                                    <p:animEffect filter="fade" transition="in">
                                      <p:cBhvr additive="repl">
                                        <p:cTn id="63" dur="1000"/>
                                        <p:tgtEl>
                                          <p:spTgt spid="133">
                                            <p:txEl>
                                              <p:pRg st="115" end="115"/>
                                            </p:txEl>
                                          </p:spTgt>
                                        </p:tgtEl>
                                      </p:cBhvr>
                                    </p:animEffect>
                                  </p:childTnLst>
                                </p:cTn>
                              </p:par>
                            </p:childTnLst>
                          </p:cTn>
                        </p:par>
                      </p:childTnLst>
                    </p:cTn>
                  </p:par>
                  <p:par>
                    <p:cTn id="64" fill="freeze">
                      <p:stCondLst>
                        <p:cond delay="indefinite"/>
                      </p:stCondLst>
                      <p:childTnLst>
                        <p:par>
                          <p:cTn id="65" fill="freeze">
                            <p:stCondLst>
                              <p:cond delay="0"/>
                            </p:stCondLst>
                            <p:childTnLst>
                              <p:par>
                                <p:cTn id="66" nodeType="clickEffect" fill="hold" presetClass="entr" presetID="55">
                                  <p:stCondLst>
                                    <p:cond delay="0"/>
                                  </p:stCondLst>
                                  <p:childTnLst>
                                    <p:set>
                                      <p:cBhvr>
                                        <p:cTn id="67" dur="1" fill="hold">
                                          <p:stCondLst>
                                            <p:cond delay="0"/>
                                          </p:stCondLst>
                                        </p:cTn>
                                        <p:tgtEl>
                                          <p:spTgt spid="133">
                                            <p:txEl>
                                              <p:pRg st="115" end="115"/>
                                            </p:txEl>
                                          </p:spTgt>
                                        </p:tgtEl>
                                        <p:attrNameLst>
                                          <p:attrName>style.visibility</p:attrName>
                                        </p:attrNameLst>
                                      </p:cBhvr>
                                      <p:to>
                                        <p:strVal val="visible"/>
                                      </p:to>
                                    </p:set>
                                    <p:anim calcmode="lin" valueType="str">
                                      <p:cBhvr additive="repl">
                                        <p:cTn id="68" dur="1000" fill="hold"/>
                                        <p:tgtEl>
                                          <p:spTgt spid="133">
                                            <p:txEl>
                                              <p:pRg st="115" end="115"/>
                                            </p:txEl>
                                          </p:spTgt>
                                        </p:tgtEl>
                                      </p:cBhvr>
                                      <p:tavLst>
                                        <p:tav tm="0">
                                          <p:val>
                                            <p:strVal val="width*0.70"/>
                                          </p:val>
                                        </p:tav>
                                        <p:tav tm="100000">
                                          <p:val>
                                            <p:strVal val="width"/>
                                          </p:val>
                                        </p:tav>
                                      </p:tavLst>
                                    </p:anim>
                                    <p:anim calcmode="lin" valueType="str">
                                      <p:cBhvr additive="repl">
                                        <p:cTn id="69" dur="1000" fill="hold"/>
                                        <p:tgtEl>
                                          <p:spTgt spid="133">
                                            <p:txEl>
                                              <p:pRg st="115" end="115"/>
                                            </p:txEl>
                                          </p:spTgt>
                                        </p:tgtEl>
                                      </p:cBhvr>
                                      <p:tavLst>
                                        <p:tav tm="0">
                                          <p:val>
                                            <p:strVal val="height"/>
                                          </p:val>
                                        </p:tav>
                                        <p:tav tm="100000">
                                          <p:val>
                                            <p:strVal val="height"/>
                                          </p:val>
                                        </p:tav>
                                      </p:tavLst>
                                    </p:anim>
                                    <p:animEffect filter="fade" transition="in">
                                      <p:cBhvr additive="repl">
                                        <p:cTn id="70" dur="1000"/>
                                        <p:tgtEl>
                                          <p:spTgt spid="133">
                                            <p:txEl>
                                              <p:pRg st="115" end="115"/>
                                            </p:txEl>
                                          </p:spTgt>
                                        </p:tgtEl>
                                      </p:cBhvr>
                                    </p:animEffect>
                                  </p:childTnLst>
                                </p:cTn>
                              </p:par>
                            </p:childTnLst>
                          </p:cTn>
                        </p:par>
                      </p:childTnLst>
                    </p:cTn>
                  </p:par>
                  <p:par>
                    <p:cTn id="71" fill="freeze">
                      <p:stCondLst>
                        <p:cond delay="indefinite"/>
                      </p:stCondLst>
                      <p:childTnLst>
                        <p:par>
                          <p:cTn id="72" fill="freeze">
                            <p:stCondLst>
                              <p:cond delay="0"/>
                            </p:stCondLst>
                            <p:childTnLst>
                              <p:par>
                                <p:cTn id="73" nodeType="clickEffect" fill="hold" presetClass="entr" presetID="55">
                                  <p:stCondLst>
                                    <p:cond delay="0"/>
                                  </p:stCondLst>
                                  <p:childTnLst>
                                    <p:set>
                                      <p:cBhvr>
                                        <p:cTn id="74" dur="1" fill="hold">
                                          <p:stCondLst>
                                            <p:cond delay="0"/>
                                          </p:stCondLst>
                                        </p:cTn>
                                        <p:tgtEl>
                                          <p:spTgt spid="133">
                                            <p:txEl>
                                              <p:pRg st="115" end="115"/>
                                            </p:txEl>
                                          </p:spTgt>
                                        </p:tgtEl>
                                        <p:attrNameLst>
                                          <p:attrName>style.visibility</p:attrName>
                                        </p:attrNameLst>
                                      </p:cBhvr>
                                      <p:to>
                                        <p:strVal val="visible"/>
                                      </p:to>
                                    </p:set>
                                    <p:anim calcmode="lin" valueType="str">
                                      <p:cBhvr additive="repl">
                                        <p:cTn id="75" dur="1000" fill="hold"/>
                                        <p:tgtEl>
                                          <p:spTgt spid="133">
                                            <p:txEl>
                                              <p:pRg st="115" end="115"/>
                                            </p:txEl>
                                          </p:spTgt>
                                        </p:tgtEl>
                                      </p:cBhvr>
                                      <p:tavLst>
                                        <p:tav tm="0">
                                          <p:val>
                                            <p:strVal val="width*0.70"/>
                                          </p:val>
                                        </p:tav>
                                        <p:tav tm="100000">
                                          <p:val>
                                            <p:strVal val="width"/>
                                          </p:val>
                                        </p:tav>
                                      </p:tavLst>
                                    </p:anim>
                                    <p:anim calcmode="lin" valueType="str">
                                      <p:cBhvr additive="repl">
                                        <p:cTn id="76" dur="1000" fill="hold"/>
                                        <p:tgtEl>
                                          <p:spTgt spid="133">
                                            <p:txEl>
                                              <p:pRg st="115" end="115"/>
                                            </p:txEl>
                                          </p:spTgt>
                                        </p:tgtEl>
                                      </p:cBhvr>
                                      <p:tavLst>
                                        <p:tav tm="0">
                                          <p:val>
                                            <p:strVal val="height"/>
                                          </p:val>
                                        </p:tav>
                                        <p:tav tm="100000">
                                          <p:val>
                                            <p:strVal val="height"/>
                                          </p:val>
                                        </p:tav>
                                      </p:tavLst>
                                    </p:anim>
                                    <p:animEffect filter="fade" transition="in">
                                      <p:cBhvr additive="repl">
                                        <p:cTn id="77" dur="1000"/>
                                        <p:tgtEl>
                                          <p:spTgt spid="133">
                                            <p:txEl>
                                              <p:pRg st="115" end="115"/>
                                            </p:txEl>
                                          </p:spTgt>
                                        </p:tgtEl>
                                      </p:cBhvr>
                                    </p:animEffect>
                                  </p:childTnLst>
                                </p:cTn>
                              </p:par>
                            </p:childTnLst>
                          </p:cTn>
                        </p:par>
                      </p:childTnLst>
                    </p:cTn>
                  </p:par>
                  <p:par>
                    <p:cTn id="78" fill="freeze">
                      <p:stCondLst>
                        <p:cond delay="indefinite"/>
                      </p:stCondLst>
                      <p:childTnLst>
                        <p:par>
                          <p:cTn id="79" fill="freeze">
                            <p:stCondLst>
                              <p:cond delay="0"/>
                            </p:stCondLst>
                            <p:childTnLst>
                              <p:par>
                                <p:cTn id="80" nodeType="clickEffect" fill="hold" presetClass="entr" presetID="55">
                                  <p:stCondLst>
                                    <p:cond delay="0"/>
                                  </p:stCondLst>
                                  <p:childTnLst>
                                    <p:set>
                                      <p:cBhvr>
                                        <p:cTn id="81" dur="1" fill="hold">
                                          <p:stCondLst>
                                            <p:cond delay="0"/>
                                          </p:stCondLst>
                                        </p:cTn>
                                        <p:tgtEl>
                                          <p:spTgt spid="134">
                                            <p:txEl>
                                              <p:pRg st="0" end="14"/>
                                            </p:txEl>
                                          </p:spTgt>
                                        </p:tgtEl>
                                        <p:attrNameLst>
                                          <p:attrName>style.visibility</p:attrName>
                                        </p:attrNameLst>
                                      </p:cBhvr>
                                      <p:to>
                                        <p:strVal val="visible"/>
                                      </p:to>
                                    </p:set>
                                    <p:anim calcmode="lin" valueType="str">
                                      <p:cBhvr additive="repl">
                                        <p:cTn id="82" dur="1000" fill="hold"/>
                                        <p:tgtEl>
                                          <p:spTgt spid="134">
                                            <p:txEl>
                                              <p:pRg st="0" end="14"/>
                                            </p:txEl>
                                          </p:spTgt>
                                        </p:tgtEl>
                                      </p:cBhvr>
                                      <p:tavLst>
                                        <p:tav tm="0">
                                          <p:val>
                                            <p:strVal val="width*0.70"/>
                                          </p:val>
                                        </p:tav>
                                        <p:tav tm="100000">
                                          <p:val>
                                            <p:strVal val="width"/>
                                          </p:val>
                                        </p:tav>
                                      </p:tavLst>
                                    </p:anim>
                                    <p:anim calcmode="lin" valueType="str">
                                      <p:cBhvr additive="repl">
                                        <p:cTn id="83" dur="1000" fill="hold"/>
                                        <p:tgtEl>
                                          <p:spTgt spid="134">
                                            <p:txEl>
                                              <p:pRg st="0" end="14"/>
                                            </p:txEl>
                                          </p:spTgt>
                                        </p:tgtEl>
                                      </p:cBhvr>
                                      <p:tavLst>
                                        <p:tav tm="0">
                                          <p:val>
                                            <p:strVal val="height"/>
                                          </p:val>
                                        </p:tav>
                                        <p:tav tm="100000">
                                          <p:val>
                                            <p:strVal val="height"/>
                                          </p:val>
                                        </p:tav>
                                      </p:tavLst>
                                    </p:anim>
                                    <p:animEffect filter="fade" transition="in">
                                      <p:cBhvr additive="repl">
                                        <p:cTn id="84" dur="1000"/>
                                        <p:tgtEl>
                                          <p:spTgt spid="134">
                                            <p:txEl>
                                              <p:pRg st="0" end="14"/>
                                            </p:txEl>
                                          </p:spTgt>
                                        </p:tgtEl>
                                      </p:cBhvr>
                                    </p:animEffect>
                                  </p:childTnLst>
                                </p:cTn>
                              </p:par>
                            </p:childTnLst>
                          </p:cTn>
                        </p:par>
                      </p:childTnLst>
                    </p:cTn>
                  </p:par>
                  <p:par>
                    <p:cTn id="85" fill="freeze">
                      <p:stCondLst>
                        <p:cond delay="indefinite"/>
                      </p:stCondLst>
                      <p:childTnLst>
                        <p:par>
                          <p:cTn id="86" fill="freeze">
                            <p:stCondLst>
                              <p:cond delay="0"/>
                            </p:stCondLst>
                            <p:childTnLst>
                              <p:par>
                                <p:cTn id="87" nodeType="clickEffect" fill="hold" presetClass="entr" presetID="55">
                                  <p:stCondLst>
                                    <p:cond delay="0"/>
                                  </p:stCondLst>
                                  <p:childTnLst>
                                    <p:set>
                                      <p:cBhvr>
                                        <p:cTn id="88" dur="1" fill="hold">
                                          <p:stCondLst>
                                            <p:cond delay="0"/>
                                          </p:stCondLst>
                                        </p:cTn>
                                        <p:tgtEl>
                                          <p:spTgt spid="134">
                                            <p:txEl>
                                              <p:pRg st="92" end="92"/>
                                            </p:txEl>
                                          </p:spTgt>
                                        </p:tgtEl>
                                        <p:attrNameLst>
                                          <p:attrName>style.visibility</p:attrName>
                                        </p:attrNameLst>
                                      </p:cBhvr>
                                      <p:to>
                                        <p:strVal val="visible"/>
                                      </p:to>
                                    </p:set>
                                    <p:anim calcmode="lin" valueType="str">
                                      <p:cBhvr additive="repl">
                                        <p:cTn id="89" dur="1000" fill="hold"/>
                                        <p:tgtEl>
                                          <p:spTgt spid="134">
                                            <p:txEl>
                                              <p:pRg st="92" end="92"/>
                                            </p:txEl>
                                          </p:spTgt>
                                        </p:tgtEl>
                                      </p:cBhvr>
                                      <p:tavLst>
                                        <p:tav tm="0">
                                          <p:val>
                                            <p:strVal val="width*0.70"/>
                                          </p:val>
                                        </p:tav>
                                        <p:tav tm="100000">
                                          <p:val>
                                            <p:strVal val="width"/>
                                          </p:val>
                                        </p:tav>
                                      </p:tavLst>
                                    </p:anim>
                                    <p:anim calcmode="lin" valueType="str">
                                      <p:cBhvr additive="repl">
                                        <p:cTn id="90" dur="1000" fill="hold"/>
                                        <p:tgtEl>
                                          <p:spTgt spid="134">
                                            <p:txEl>
                                              <p:pRg st="92" end="92"/>
                                            </p:txEl>
                                          </p:spTgt>
                                        </p:tgtEl>
                                      </p:cBhvr>
                                      <p:tavLst>
                                        <p:tav tm="0">
                                          <p:val>
                                            <p:strVal val="height"/>
                                          </p:val>
                                        </p:tav>
                                        <p:tav tm="100000">
                                          <p:val>
                                            <p:strVal val="height"/>
                                          </p:val>
                                        </p:tav>
                                      </p:tavLst>
                                    </p:anim>
                                    <p:animEffect filter="fade" transition="in">
                                      <p:cBhvr additive="repl">
                                        <p:cTn id="91" dur="1000"/>
                                        <p:tgtEl>
                                          <p:spTgt spid="134">
                                            <p:txEl>
                                              <p:pRg st="92" end="92"/>
                                            </p:txEl>
                                          </p:spTgt>
                                        </p:tgtEl>
                                      </p:cBhvr>
                                    </p:animEffect>
                                  </p:childTnLst>
                                </p:cTn>
                              </p:par>
                            </p:childTnLst>
                          </p:cTn>
                        </p:par>
                      </p:childTnLst>
                    </p:cTn>
                  </p:par>
                  <p:par>
                    <p:cTn id="92" fill="freeze">
                      <p:stCondLst>
                        <p:cond delay="indefinite"/>
                      </p:stCondLst>
                      <p:childTnLst>
                        <p:par>
                          <p:cTn id="93" fill="freeze">
                            <p:stCondLst>
                              <p:cond delay="0"/>
                            </p:stCondLst>
                            <p:childTnLst>
                              <p:par>
                                <p:cTn id="94" nodeType="clickEffect" fill="hold" presetClass="entr" presetID="55">
                                  <p:stCondLst>
                                    <p:cond delay="0"/>
                                  </p:stCondLst>
                                  <p:childTnLst>
                                    <p:set>
                                      <p:cBhvr>
                                        <p:cTn id="95" dur="1" fill="hold">
                                          <p:stCondLst>
                                            <p:cond delay="0"/>
                                          </p:stCondLst>
                                        </p:cTn>
                                        <p:tgtEl>
                                          <p:spTgt spid="134">
                                            <p:txEl>
                                              <p:pRg st="92" end="92"/>
                                            </p:txEl>
                                          </p:spTgt>
                                        </p:tgtEl>
                                        <p:attrNameLst>
                                          <p:attrName>style.visibility</p:attrName>
                                        </p:attrNameLst>
                                      </p:cBhvr>
                                      <p:to>
                                        <p:strVal val="visible"/>
                                      </p:to>
                                    </p:set>
                                    <p:anim calcmode="lin" valueType="str">
                                      <p:cBhvr additive="repl">
                                        <p:cTn id="96" dur="1000" fill="hold"/>
                                        <p:tgtEl>
                                          <p:spTgt spid="134">
                                            <p:txEl>
                                              <p:pRg st="92" end="92"/>
                                            </p:txEl>
                                          </p:spTgt>
                                        </p:tgtEl>
                                      </p:cBhvr>
                                      <p:tavLst>
                                        <p:tav tm="0">
                                          <p:val>
                                            <p:strVal val="width*0.70"/>
                                          </p:val>
                                        </p:tav>
                                        <p:tav tm="100000">
                                          <p:val>
                                            <p:strVal val="width"/>
                                          </p:val>
                                        </p:tav>
                                      </p:tavLst>
                                    </p:anim>
                                    <p:anim calcmode="lin" valueType="str">
                                      <p:cBhvr additive="repl">
                                        <p:cTn id="97" dur="1000" fill="hold"/>
                                        <p:tgtEl>
                                          <p:spTgt spid="134">
                                            <p:txEl>
                                              <p:pRg st="92" end="92"/>
                                            </p:txEl>
                                          </p:spTgt>
                                        </p:tgtEl>
                                      </p:cBhvr>
                                      <p:tavLst>
                                        <p:tav tm="0">
                                          <p:val>
                                            <p:strVal val="height"/>
                                          </p:val>
                                        </p:tav>
                                        <p:tav tm="100000">
                                          <p:val>
                                            <p:strVal val="height"/>
                                          </p:val>
                                        </p:tav>
                                      </p:tavLst>
                                    </p:anim>
                                    <p:animEffect filter="fade" transition="in">
                                      <p:cBhvr additive="repl">
                                        <p:cTn id="98" dur="1000"/>
                                        <p:tgtEl>
                                          <p:spTgt spid="134">
                                            <p:txEl>
                                              <p:pRg st="92" end="92"/>
                                            </p:txEl>
                                          </p:spTgt>
                                        </p:tgtEl>
                                      </p:cBhvr>
                                    </p:animEffect>
                                  </p:childTnLst>
                                </p:cTn>
                              </p:par>
                            </p:childTnLst>
                          </p:cTn>
                        </p:par>
                      </p:childTnLst>
                    </p:cTn>
                  </p:par>
                  <p:par>
                    <p:cTn id="99" fill="freeze">
                      <p:stCondLst>
                        <p:cond delay="indefinite"/>
                      </p:stCondLst>
                      <p:childTnLst>
                        <p:par>
                          <p:cTn id="100" fill="freeze">
                            <p:stCondLst>
                              <p:cond delay="0"/>
                            </p:stCondLst>
                            <p:childTnLst>
                              <p:par>
                                <p:cTn id="101" nodeType="clickEffect" fill="hold" presetClass="entr" presetID="55">
                                  <p:stCondLst>
                                    <p:cond delay="0"/>
                                  </p:stCondLst>
                                  <p:childTnLst>
                                    <p:set>
                                      <p:cBhvr>
                                        <p:cTn id="102" dur="1" fill="hold">
                                          <p:stCondLst>
                                            <p:cond delay="0"/>
                                          </p:stCondLst>
                                        </p:cTn>
                                        <p:tgtEl>
                                          <p:spTgt spid="134">
                                            <p:txEl>
                                              <p:pRg st="92" end="92"/>
                                            </p:txEl>
                                          </p:spTgt>
                                        </p:tgtEl>
                                        <p:attrNameLst>
                                          <p:attrName>style.visibility</p:attrName>
                                        </p:attrNameLst>
                                      </p:cBhvr>
                                      <p:to>
                                        <p:strVal val="visible"/>
                                      </p:to>
                                    </p:set>
                                    <p:anim calcmode="lin" valueType="str">
                                      <p:cBhvr additive="repl">
                                        <p:cTn id="103" dur="1000" fill="hold"/>
                                        <p:tgtEl>
                                          <p:spTgt spid="134">
                                            <p:txEl>
                                              <p:pRg st="92" end="92"/>
                                            </p:txEl>
                                          </p:spTgt>
                                        </p:tgtEl>
                                      </p:cBhvr>
                                      <p:tavLst>
                                        <p:tav tm="0">
                                          <p:val>
                                            <p:strVal val="width*0.70"/>
                                          </p:val>
                                        </p:tav>
                                        <p:tav tm="100000">
                                          <p:val>
                                            <p:strVal val="width"/>
                                          </p:val>
                                        </p:tav>
                                      </p:tavLst>
                                    </p:anim>
                                    <p:anim calcmode="lin" valueType="str">
                                      <p:cBhvr additive="repl">
                                        <p:cTn id="104" dur="1000" fill="hold"/>
                                        <p:tgtEl>
                                          <p:spTgt spid="134">
                                            <p:txEl>
                                              <p:pRg st="92" end="92"/>
                                            </p:txEl>
                                          </p:spTgt>
                                        </p:tgtEl>
                                      </p:cBhvr>
                                      <p:tavLst>
                                        <p:tav tm="0">
                                          <p:val>
                                            <p:strVal val="height"/>
                                          </p:val>
                                        </p:tav>
                                        <p:tav tm="100000">
                                          <p:val>
                                            <p:strVal val="height"/>
                                          </p:val>
                                        </p:tav>
                                      </p:tavLst>
                                    </p:anim>
                                    <p:animEffect filter="fade" transition="in">
                                      <p:cBhvr additive="repl">
                                        <p:cTn id="105" dur="1000"/>
                                        <p:tgtEl>
                                          <p:spTgt spid="134">
                                            <p:txEl>
                                              <p:pRg st="92" end="92"/>
                                            </p:txEl>
                                          </p:spTgt>
                                        </p:tgtEl>
                                      </p:cBhvr>
                                    </p:animEffect>
                                  </p:childTnLst>
                                </p:cTn>
                              </p:par>
                            </p:childTnLst>
                          </p:cTn>
                        </p:par>
                      </p:childTnLst>
                    </p:cTn>
                  </p:par>
                  <p:par>
                    <p:cTn id="106" fill="freeze">
                      <p:stCondLst>
                        <p:cond delay="indefinite"/>
                      </p:stCondLst>
                      <p:childTnLst>
                        <p:par>
                          <p:cTn id="107" fill="freeze">
                            <p:stCondLst>
                              <p:cond delay="0"/>
                            </p:stCondLst>
                            <p:childTnLst>
                              <p:par>
                                <p:cTn id="108" nodeType="clickEffect" fill="hold" presetClass="entr" presetID="55">
                                  <p:stCondLst>
                                    <p:cond delay="0"/>
                                  </p:stCondLst>
                                  <p:childTnLst>
                                    <p:set>
                                      <p:cBhvr>
                                        <p:cTn id="109" dur="1" fill="hold">
                                          <p:stCondLst>
                                            <p:cond delay="0"/>
                                          </p:stCondLst>
                                        </p:cTn>
                                        <p:tgtEl>
                                          <p:spTgt spid="134">
                                            <p:txEl>
                                              <p:pRg st="92" end="92"/>
                                            </p:txEl>
                                          </p:spTgt>
                                        </p:tgtEl>
                                        <p:attrNameLst>
                                          <p:attrName>style.visibility</p:attrName>
                                        </p:attrNameLst>
                                      </p:cBhvr>
                                      <p:to>
                                        <p:strVal val="visible"/>
                                      </p:to>
                                    </p:set>
                                    <p:anim calcmode="lin" valueType="str">
                                      <p:cBhvr additive="repl">
                                        <p:cTn id="110" dur="1000" fill="hold"/>
                                        <p:tgtEl>
                                          <p:spTgt spid="134">
                                            <p:txEl>
                                              <p:pRg st="92" end="92"/>
                                            </p:txEl>
                                          </p:spTgt>
                                        </p:tgtEl>
                                      </p:cBhvr>
                                      <p:tavLst>
                                        <p:tav tm="0">
                                          <p:val>
                                            <p:strVal val="width*0.70"/>
                                          </p:val>
                                        </p:tav>
                                        <p:tav tm="100000">
                                          <p:val>
                                            <p:strVal val="width"/>
                                          </p:val>
                                        </p:tav>
                                      </p:tavLst>
                                    </p:anim>
                                    <p:anim calcmode="lin" valueType="str">
                                      <p:cBhvr additive="repl">
                                        <p:cTn id="111" dur="1000" fill="hold"/>
                                        <p:tgtEl>
                                          <p:spTgt spid="134">
                                            <p:txEl>
                                              <p:pRg st="92" end="92"/>
                                            </p:txEl>
                                          </p:spTgt>
                                        </p:tgtEl>
                                      </p:cBhvr>
                                      <p:tavLst>
                                        <p:tav tm="0">
                                          <p:val>
                                            <p:strVal val="height"/>
                                          </p:val>
                                        </p:tav>
                                        <p:tav tm="100000">
                                          <p:val>
                                            <p:strVal val="height"/>
                                          </p:val>
                                        </p:tav>
                                      </p:tavLst>
                                    </p:anim>
                                    <p:animEffect filter="fade" transition="in">
                                      <p:cBhvr additive="repl">
                                        <p:cTn id="112" dur="1000"/>
                                        <p:tgtEl>
                                          <p:spTgt spid="134">
                                            <p:txEl>
                                              <p:pRg st="92" end="92"/>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5" name="CustomShape 1"/>
          <p:cNvSpPr/>
          <p:nvPr/>
        </p:nvSpPr>
        <p:spPr>
          <a:xfrm>
            <a:off x="309600" y="2232360"/>
            <a:ext cx="8472600" cy="5109840"/>
          </a:xfrm>
          <a:prstGeom prst="rect">
            <a:avLst/>
          </a:prstGeom>
          <a:noFill/>
          <a:ln>
            <a:noFill/>
          </a:ln>
        </p:spPr>
        <p:txBody>
          <a:bodyPr lIns="0" rIns="0" tIns="45000" bIns="0" anchor="b"/>
          <a:p>
            <a:r>
              <a:rPr b="1" lang="en-IN" sz="2200">
                <a:solidFill>
                  <a:srgbClr val="04617b"/>
                </a:solidFill>
                <a:latin typeface="Arial"/>
              </a:rPr>
              <a:t>                    </a:t>
            </a:r>
            <a:r>
              <a:rPr b="1" lang="en-IN" sz="2200">
                <a:solidFill>
                  <a:srgbClr val="04617b"/>
                </a:solidFill>
                <a:latin typeface="Arial"/>
              </a:rPr>
              <a:t>Six Advantages and Benefits of Cloud Computing </a:t>
            </a:r>
            <a:endParaRPr/>
          </a:p>
          <a:p>
            <a:endParaRPr/>
          </a:p>
          <a:p>
            <a:r>
              <a:rPr b="1" lang="en-IN" sz="2000">
                <a:solidFill>
                  <a:srgbClr val="04617b"/>
                </a:solidFill>
                <a:latin typeface="Arial"/>
              </a:rPr>
              <a:t>Trade capital expense for variable expense </a:t>
            </a:r>
            <a:endParaRPr/>
          </a:p>
          <a:p>
            <a:r>
              <a:rPr lang="en-IN" sz="2000">
                <a:solidFill>
                  <a:srgbClr val="04617b"/>
                </a:solidFill>
                <a:latin typeface="Arial"/>
              </a:rPr>
              <a:t>Instead of having to invest heavily in data centers and servers before you know how you’re going to use them, you can only pay when you consume computing resources, and only pay for how much you consume.</a:t>
            </a:r>
            <a:endParaRPr/>
          </a:p>
          <a:p>
            <a:r>
              <a:rPr b="1" lang="en-IN" sz="2000">
                <a:solidFill>
                  <a:srgbClr val="04617b"/>
                </a:solidFill>
                <a:latin typeface="Arial"/>
              </a:rPr>
              <a:t>Benefit from massive economies of scale </a:t>
            </a:r>
            <a:endParaRPr/>
          </a:p>
          <a:p>
            <a:r>
              <a:rPr lang="en-IN" sz="2000">
                <a:solidFill>
                  <a:srgbClr val="04617b"/>
                </a:solidFill>
                <a:latin typeface="Arial"/>
              </a:rPr>
              <a:t>By using cloud computing, you can achieve a lower variable cost than you can get on your own. Because usage from hundreds of thousands of customers are aggregated in the cloud, providers such as Amazon Web Services can achieve higher economies of scale which translates into lower pay as you go prices.</a:t>
            </a:r>
            <a:endParaRPr/>
          </a:p>
          <a:p>
            <a:r>
              <a:rPr b="1" lang="en-IN" sz="2000">
                <a:solidFill>
                  <a:srgbClr val="04617b"/>
                </a:solidFill>
                <a:latin typeface="Arial"/>
              </a:rPr>
              <a:t>Stop guessing capacity </a:t>
            </a:r>
            <a:endParaRPr/>
          </a:p>
          <a:p>
            <a:r>
              <a:rPr lang="en-IN" sz="2000">
                <a:solidFill>
                  <a:srgbClr val="04617b"/>
                </a:solidFill>
                <a:latin typeface="Arial"/>
              </a:rPr>
              <a:t>Eliminate guessing on your infrastructure capacity needs. When you make a capacity decision prior to deploying an application, you often either end up sitting on expensive idle resources or dealing with limited capacity. With cloud computing, these problems go away. You can access as much or as little as you need, and scale up and down as required with only a few minutes notice.</a:t>
            </a:r>
            <a:endParaRPr/>
          </a:p>
          <a:p>
            <a:endParaRPr/>
          </a:p>
          <a:p>
            <a:endParaRPr/>
          </a:p>
          <a:p>
            <a:pPr>
              <a:lnSpc>
                <a:spcPct val="100000"/>
              </a:lnSpc>
            </a:pPr>
            <a:endParaRPr/>
          </a:p>
        </p:txBody>
      </p:sp>
    </p:spTree>
  </p:cSld>
  <p:timing>
    <p:tnLst>
      <p:par>
        <p:cTn id="113" dur="indefinite" restart="never" nodeType="tmRoot">
          <p:childTnLst>
            <p:seq>
              <p:cTn id="114" nodeType="mainSeq">
                <p:childTnLst>
                  <p:par>
                    <p:cTn id="115" fill="freeze">
                      <p:stCondLst>
                        <p:cond delay="indefinite"/>
                      </p:stCondLst>
                      <p:childTnLst>
                        <p:par>
                          <p:cTn id="116" fill="freeze">
                            <p:stCondLst>
                              <p:cond delay="0"/>
                            </p:stCondLst>
                            <p:childTnLst>
                              <p:par>
                                <p:cTn id="117" nodeType="clickEffect" fill="hold" presetClass="entr" presetID="24">
                                  <p:stCondLst>
                                    <p:cond delay="0"/>
                                  </p:stCondLst>
                                  <p:childTnLst>
                                    <p:set>
                                      <p:cBhvr>
                                        <p:cTn id="118" dur="1" fill="hold">
                                          <p:stCondLst>
                                            <p:cond delay="0"/>
                                          </p:stCondLst>
                                        </p:cTn>
                                        <p:tgtEl>
                                          <p:spTgt spid="135">
                                            <p:txEl>
                                              <p:pRg st="0" end="68"/>
                                            </p:txEl>
                                          </p:spTgt>
                                        </p:tgtEl>
                                        <p:attrNameLst>
                                          <p:attrName>style.visibility</p:attrName>
                                        </p:attrNameLst>
                                      </p:cBhvr>
                                      <p:to>
                                        <p:strVal val="visible"/>
                                      </p:to>
                                    </p:set>
                                    <p:animEffect filter="fade" transition="in">
                                      <p:cBhvr additive="repl">
                                        <p:cTn id="119" dur="1000"/>
                                        <p:tgtEl>
                                          <p:spTgt spid="135">
                                            <p:txEl>
                                              <p:pRg st="0" end="68"/>
                                            </p:txEl>
                                          </p:spTgt>
                                        </p:tgtEl>
                                      </p:cBhvr>
                                    </p:animEffect>
                                    <p:anim calcmode="lin" valueType="num">
                                      <p:cBhvr additive="repl">
                                        <p:cTn id="120" dur="1000" fill="hold"/>
                                        <p:tgtEl>
                                          <p:spTgt spid="135">
                                            <p:txEl>
                                              <p:pRg st="0" end="68"/>
                                            </p:txEl>
                                          </p:spTgt>
                                        </p:tgtEl>
                                        <p:attrNameLst>
                                          <p:attrName>ppt_x</p:attrName>
                                        </p:attrNameLst>
                                      </p:cBhvr>
                                      <p:tavLst>
                                        <p:tav tm="0">
                                          <p:val>
                                            <p:strVal val="#ppt_x"/>
                                          </p:val>
                                        </p:tav>
                                        <p:tav tm="100000">
                                          <p:val>
                                            <p:strVal val="#ppt_x"/>
                                          </p:val>
                                        </p:tav>
                                      </p:tavLst>
                                    </p:anim>
                                    <p:anim calcmode="lin" valueType="num">
                                      <p:cBhvr additive="repl">
                                        <p:cTn id="121" dur="900" fill="hold"/>
                                        <p:tgtEl>
                                          <p:spTgt spid="135">
                                            <p:txEl>
                                              <p:pRg st="0" end="68"/>
                                            </p:txEl>
                                          </p:spTgt>
                                        </p:tgtEl>
                                        <p:attrNameLst>
                                          <p:attrName>ppt_y</p:attrName>
                                        </p:attrNameLst>
                                      </p:cBhvr>
                                      <p:tavLst>
                                        <p:tav tm="0">
                                          <p:val>
                                            <p:strVal val="#ppt_y+1"/>
                                          </p:val>
                                        </p:tav>
                                        <p:tav tm="100000">
                                          <p:val>
                                            <p:strVal val="#ppt_y-.03"/>
                                          </p:val>
                                        </p:tav>
                                      </p:tavLst>
                                    </p:anim>
                                    <p:anim calcmode="lin" valueType="num">
                                      <p:cBhvr additive="repl">
                                        <p:cTn id="122" dur="100" fill="hold">
                                          <p:stCondLst>
                                            <p:cond delay="900"/>
                                          </p:stCondLst>
                                        </p:cTn>
                                        <p:tgtEl>
                                          <p:spTgt spid="135">
                                            <p:txEl>
                                              <p:pRg st="0" end="68"/>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6" name="CustomShape 1"/>
          <p:cNvSpPr/>
          <p:nvPr/>
        </p:nvSpPr>
        <p:spPr>
          <a:xfrm>
            <a:off x="457200" y="704160"/>
            <a:ext cx="8303400" cy="5313240"/>
          </a:xfrm>
          <a:prstGeom prst="rect">
            <a:avLst/>
          </a:prstGeom>
          <a:noFill/>
          <a:ln>
            <a:noFill/>
          </a:ln>
        </p:spPr>
        <p:txBody>
          <a:bodyPr lIns="0" rIns="0" tIns="45000" bIns="0" anchor="b"/>
          <a:p>
            <a:endParaRPr/>
          </a:p>
          <a:p>
            <a:r>
              <a:rPr b="1" lang="en-IN" sz="2000">
                <a:solidFill>
                  <a:srgbClr val="04617b"/>
                </a:solidFill>
                <a:latin typeface="Times New Roman"/>
              </a:rPr>
              <a:t>Increase speed and agility </a:t>
            </a:r>
            <a:endParaRPr/>
          </a:p>
          <a:p>
            <a:r>
              <a:rPr lang="en-IN" sz="2000">
                <a:solidFill>
                  <a:srgbClr val="04617b"/>
                </a:solidFill>
                <a:latin typeface="Times New Roman"/>
              </a:rPr>
              <a:t>In a cloud computing environment, new IT resources are only ever a click away, which means you reduce the time it takes to make those resources available to your developers from weeks to just minutes. This results in a dramatic increase in agility for the organization, since the cost and time it takes to experiment and develop is significantly lower.</a:t>
            </a:r>
            <a:endParaRPr/>
          </a:p>
          <a:p>
            <a:r>
              <a:rPr b="1" lang="en-IN" sz="2000">
                <a:solidFill>
                  <a:srgbClr val="04617b"/>
                </a:solidFill>
                <a:latin typeface="Times New Roman"/>
              </a:rPr>
              <a:t>Stop spending money on running and maintaining data centers </a:t>
            </a:r>
            <a:endParaRPr/>
          </a:p>
          <a:p>
            <a:r>
              <a:rPr lang="en-IN" sz="2000">
                <a:solidFill>
                  <a:srgbClr val="04617b"/>
                </a:solidFill>
                <a:latin typeface="Times New Roman"/>
              </a:rPr>
              <a:t>Focus on projects that differentiate your business, not the infrastructure. Cloud computing lets you focus on your own customers, rather than on the heavy lifting of racking, stacking and powering servers.</a:t>
            </a:r>
            <a:endParaRPr/>
          </a:p>
          <a:p>
            <a:r>
              <a:rPr b="1" lang="en-IN" sz="2000">
                <a:solidFill>
                  <a:srgbClr val="04617b"/>
                </a:solidFill>
                <a:latin typeface="Times New Roman"/>
              </a:rPr>
              <a:t>Go global in minutes </a:t>
            </a:r>
            <a:endParaRPr/>
          </a:p>
          <a:p>
            <a:pPr>
              <a:lnSpc>
                <a:spcPct val="100000"/>
              </a:lnSpc>
            </a:pPr>
            <a:r>
              <a:rPr lang="en-IN" sz="2000">
                <a:solidFill>
                  <a:srgbClr val="04617b"/>
                </a:solidFill>
                <a:latin typeface="Times New Roman"/>
              </a:rPr>
              <a:t>Easily deploy your application in multiple regions around the world with just a few clicks. This means you can provide a lower latency and better experience for your customers simply and at minimal cost.</a:t>
            </a:r>
            <a:endParaRPr/>
          </a:p>
        </p:txBody>
      </p:sp>
    </p:spTree>
  </p:cSld>
  <p:timing>
    <p:tnLst>
      <p:par>
        <p:cTn id="123" dur="indefinite" restart="never" nodeType="tmRoot">
          <p:childTnLst>
            <p:seq>
              <p:cTn id="124" nodeType="mainSeq">
                <p:childTnLst>
                  <p:par>
                    <p:cTn id="125" fill="freeze">
                      <p:stCondLst>
                        <p:cond delay="indefinite"/>
                      </p:stCondLst>
                      <p:childTnLst>
                        <p:par>
                          <p:cTn id="126" fill="freeze">
                            <p:stCondLst>
                              <p:cond delay="0"/>
                            </p:stCondLst>
                            <p:childTnLst>
                              <p:par>
                                <p:cTn id="127" nodeType="clickEffect" fill="hold" presetClass="entr" presetID="24">
                                  <p:stCondLst>
                                    <p:cond delay="0"/>
                                  </p:stCondLst>
                                  <p:childTnLst>
                                    <p:set>
                                      <p:cBhvr>
                                        <p:cTn id="128" dur="1" fill="hold">
                                          <p:stCondLst>
                                            <p:cond delay="0"/>
                                          </p:stCondLst>
                                        </p:cTn>
                                        <p:tgtEl>
                                          <p:spTgt spid="136">
                                            <p:txEl>
                                              <p:pRg st="0" end="1"/>
                                            </p:txEl>
                                          </p:spTgt>
                                        </p:tgtEl>
                                        <p:attrNameLst>
                                          <p:attrName>style.visibility</p:attrName>
                                        </p:attrNameLst>
                                      </p:cBhvr>
                                      <p:to>
                                        <p:strVal val="visible"/>
                                      </p:to>
                                    </p:set>
                                    <p:animEffect filter="diamond(in)" transition="out">
                                      <p:cBhvr additive="repl">
                                        <p:cTn id="129" dur="2000"/>
                                        <p:tgtEl>
                                          <p:spTgt spid="136">
                                            <p:txEl>
                                              <p:pRg st="0" end="1"/>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