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12/7/2017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12/7/2017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ws.amazon.com/serverless/#Serverless_Application_Use_Case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4172712"/>
          </a:xfrm>
        </p:spPr>
        <p:txBody>
          <a:bodyPr>
            <a:noAutofit/>
          </a:bodyPr>
          <a:lstStyle/>
          <a:p>
            <a:r>
              <a:rPr lang="en-US" sz="3200" b="1" dirty="0" err="1" smtClean="0">
                <a:latin typeface="Times New Roman" pitchFamily="18" charset="0"/>
                <a:cs typeface="Times New Roman" pitchFamily="18" charset="0"/>
              </a:rPr>
              <a:t>Serverless</a:t>
            </a:r>
            <a:r>
              <a:rPr lang="en-US" sz="3200" b="1" dirty="0" smtClean="0">
                <a:latin typeface="Times New Roman" pitchFamily="18" charset="0"/>
                <a:cs typeface="Times New Roman" pitchFamily="18" charset="0"/>
              </a:rPr>
              <a:t> Computing and Applications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err="1" smtClean="0">
                <a:latin typeface="Times New Roman" pitchFamily="18" charset="0"/>
                <a:cs typeface="Times New Roman" pitchFamily="18" charset="0"/>
              </a:rPr>
              <a:t>Serverless</a:t>
            </a:r>
            <a:r>
              <a:rPr lang="en-US" sz="2000" dirty="0" smtClean="0">
                <a:latin typeface="Times New Roman" pitchFamily="18" charset="0"/>
                <a:cs typeface="Times New Roman" pitchFamily="18" charset="0"/>
              </a:rPr>
              <a:t> computing allows you to build and run applications and services without thinking about servers. </a:t>
            </a:r>
            <a:r>
              <a:rPr lang="en-US" sz="2000" dirty="0" err="1" smtClean="0">
                <a:latin typeface="Times New Roman" pitchFamily="18" charset="0"/>
                <a:cs typeface="Times New Roman" pitchFamily="18" charset="0"/>
              </a:rPr>
              <a:t>Serverless</a:t>
            </a:r>
            <a:r>
              <a:rPr lang="en-US" sz="2000" dirty="0" smtClean="0">
                <a:latin typeface="Times New Roman" pitchFamily="18" charset="0"/>
                <a:cs typeface="Times New Roman" pitchFamily="18" charset="0"/>
              </a:rPr>
              <a:t> applications don't require you to provision, scale, and manage any servers. You can build them for </a:t>
            </a:r>
            <a:r>
              <a:rPr lang="en-US" sz="2000" u="sng" dirty="0" smtClean="0">
                <a:latin typeface="Times New Roman" pitchFamily="18" charset="0"/>
                <a:cs typeface="Times New Roman" pitchFamily="18" charset="0"/>
                <a:hlinkClick r:id="rId2"/>
              </a:rPr>
              <a:t>nearly any type of application</a:t>
            </a:r>
            <a:r>
              <a:rPr lang="en-US" sz="2000" dirty="0" smtClean="0">
                <a:latin typeface="Times New Roman" pitchFamily="18" charset="0"/>
                <a:cs typeface="Times New Roman" pitchFamily="18" charset="0"/>
              </a:rPr>
              <a:t> or backend service, and everything required to run and scale your application with high availability is handled for you.</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Building </a:t>
            </a:r>
            <a:r>
              <a:rPr lang="en-US" sz="2000" dirty="0" err="1" smtClean="0">
                <a:latin typeface="Times New Roman" pitchFamily="18" charset="0"/>
                <a:cs typeface="Times New Roman" pitchFamily="18" charset="0"/>
              </a:rPr>
              <a:t>serverless</a:t>
            </a:r>
            <a:r>
              <a:rPr lang="en-US" sz="2000" dirty="0" smtClean="0">
                <a:latin typeface="Times New Roman" pitchFamily="18" charset="0"/>
                <a:cs typeface="Times New Roman" pitchFamily="18" charset="0"/>
              </a:rPr>
              <a:t> applications means that your developers can focus on their core product instead of worrying about managing and operating servers or runtimes, either in the cloud or on-premises. This reduced overhead lets developers reclaim time and energy that can be spent on developing great products which scale and that are reliable</a:t>
            </a: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315712"/>
          </a:xfrm>
        </p:spPr>
        <p:txBody>
          <a:bodyPr>
            <a:normAutofit fontScale="90000"/>
          </a:bodyPr>
          <a:lstStyle/>
          <a:p>
            <a:r>
              <a:rPr lang="en-US" sz="2200" b="1" dirty="0" err="1" smtClean="0">
                <a:latin typeface="Times New Roman" pitchFamily="18" charset="0"/>
                <a:cs typeface="Times New Roman" pitchFamily="18" charset="0"/>
              </a:rPr>
              <a:t>Serverless</a:t>
            </a:r>
            <a:r>
              <a:rPr lang="en-US" sz="2200" b="1" dirty="0" smtClean="0">
                <a:latin typeface="Times New Roman" pitchFamily="18" charset="0"/>
                <a:cs typeface="Times New Roman" pitchFamily="18" charset="0"/>
              </a:rPr>
              <a:t> Applications Provide Four Main Benefits.</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NO SERVER MANAGEMENT</a:t>
            </a:r>
            <a:br>
              <a:rPr lang="en-US" sz="2200" b="1"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There is no need to provision or maintain any servers. There is no software or runtime to install, maintain, or administer. </a:t>
            </a:r>
            <a:br>
              <a:rPr lang="en-US" sz="22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FLEXIBLE SCALING</a:t>
            </a:r>
            <a:br>
              <a:rPr lang="en-US" sz="2200" b="1"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Your application can be scaled automatically or by adjusting its capacity through toggling the units of consumption (e.g. throughput, memory) rather than units of individual servers.</a:t>
            </a:r>
            <a:br>
              <a:rPr lang="en-US" sz="22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HIGH AVAILABILITY</a:t>
            </a:r>
            <a:br>
              <a:rPr lang="en-US" sz="2200" b="1" dirty="0" smtClean="0">
                <a:latin typeface="Times New Roman" pitchFamily="18" charset="0"/>
                <a:cs typeface="Times New Roman" pitchFamily="18" charset="0"/>
              </a:rPr>
            </a:br>
            <a:r>
              <a:rPr lang="en-US" sz="2200" dirty="0" err="1" smtClean="0">
                <a:latin typeface="Times New Roman" pitchFamily="18" charset="0"/>
                <a:cs typeface="Times New Roman" pitchFamily="18" charset="0"/>
              </a:rPr>
              <a:t>Serverless</a:t>
            </a:r>
            <a:r>
              <a:rPr lang="en-US" sz="2200" dirty="0" smtClean="0">
                <a:latin typeface="Times New Roman" pitchFamily="18" charset="0"/>
                <a:cs typeface="Times New Roman" pitchFamily="18" charset="0"/>
              </a:rPr>
              <a:t> applications have built-in availability and fault tolerance. You don't need to architect for these capabilities since the services running the application provide them by default.</a:t>
            </a:r>
            <a:br>
              <a:rPr lang="en-US" sz="22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NO IDLE CAPACITY</a:t>
            </a:r>
            <a:br>
              <a:rPr lang="en-US" sz="2200" b="1"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You don't have to pay for idle capacity. There is no need to pre- or over-provision capacity for things like compute and storage. For example, there is no charge when your code is not running</a:t>
            </a:r>
            <a:r>
              <a:rPr lang="en-US" sz="2200" dirty="0" smtClean="0">
                <a:latin typeface="Times New Roman" pitchFamily="18" charset="0"/>
                <a:cs typeface="Times New Roman" pitchFamily="18" charset="0"/>
              </a:rPr>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11</Words>
  <Application>Microsoft Office PowerPoint</Application>
  <PresentationFormat>On-screen Show (4:3)</PresentationFormat>
  <Paragraphs>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Flow</vt:lpstr>
      <vt:lpstr>Serverless Computing and Applications Serverless computing allows you to build and run applications and services without thinking about servers. Serverless applications don't require you to provision, scale, and manage any servers. You can build them for nearly any type of application or backend service, and everything required to run and scale your application with high availability is handled for you. Building serverless applications means that your developers can focus on their core product instead of worrying about managing and operating servers or runtimes, either in the cloud or on-premises. This reduced overhead lets developers reclaim time and energy that can be spent on developing great products which scale and that are reliable</vt:lpstr>
      <vt:lpstr>Serverless Applications Provide Four Main Benefits. NO SERVER MANAGEMENT There is no need to provision or maintain any servers. There is no software or runtime to install, maintain, or administer.  FLEXIBLE SCALING Your application can be scaled automatically or by adjusting its capacity through toggling the units of consumption (e.g. throughput, memory) rather than units of individual servers. HIGH AVAILABILITY Serverless applications have built-in availability and fault tolerance. You don't need to architect for these capabilities since the services running the application provide them by default. NO IDLE CAPACITY You don't have to pay for idle capacity. There is no need to pre- or over-provision capacity for things like compute and storage. For example, there is no charge when your code is not running.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Computing and Applications Serverless computing allows you to build and run applications and services without thinking about servers. Serverless applications don't require you to provision, scale, and manage any servers. You can build them for nearly any type of application or backend service, and everything required to run and scale your application with high availability is handled for you. Building serverless applications means that your developers can focus on their core product instead of worrying about managing and operating servers or runtimes, either in the cloud or on-premises. This reduced overhead lets developers reclaim time and energy that can be spent on developing great products which scale and that are reliable</dc:title>
  <dc:creator>levitha</dc:creator>
  <cp:lastModifiedBy>levitha</cp:lastModifiedBy>
  <cp:revision>2</cp:revision>
  <dcterms:created xsi:type="dcterms:W3CDTF">2006-08-16T00:00:00Z</dcterms:created>
  <dcterms:modified xsi:type="dcterms:W3CDTF">2017-12-07T12:45:07Z</dcterms:modified>
</cp:coreProperties>
</file>