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5.wmf" ContentType="image/x-wmf"/>
  <Override PartName="/ppt/media/image4.jpeg" ContentType="image/jpe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160"/>
            <a:ext cx="8305560" cy="1143000"/>
          </a:xfrm>
          <a:prstGeom prst="rect">
            <a:avLst/>
          </a:prstGeom>
        </p:spPr>
        <p:txBody>
          <a:bodyPr lIns="0" rIns="0" tIns="0" bIns="0" anchor="ctr"/>
          <a:p>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160"/>
            <a:ext cx="8305560" cy="1143000"/>
          </a:xfrm>
          <a:prstGeom prst="rect">
            <a:avLst/>
          </a:prstGeom>
        </p:spPr>
        <p:txBody>
          <a:bodyPr lIns="0" rIns="0" tIns="0" bIns="0" anchor="ctr"/>
          <a:p>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160"/>
            <a:ext cx="8305560" cy="1143000"/>
          </a:xfrm>
          <a:prstGeom prst="rect">
            <a:avLst/>
          </a:prstGeom>
        </p:spPr>
        <p:txBody>
          <a:bodyPr lIns="0" rIns="0" tIns="0" bIns="0" anchor="ctr"/>
          <a:p>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1" name="" descr=""/>
          <p:cNvPicPr/>
          <p:nvPr/>
        </p:nvPicPr>
        <p:blipFill>
          <a:blip r:embed="rId2"/>
          <a:stretch>
            <a:fillRect/>
          </a:stretch>
        </p:blipFill>
        <p:spPr>
          <a:xfrm>
            <a:off x="2079000" y="1604520"/>
            <a:ext cx="4984920" cy="3977280"/>
          </a:xfrm>
          <a:prstGeom prst="rect">
            <a:avLst/>
          </a:prstGeom>
          <a:ln>
            <a:noFill/>
          </a:ln>
        </p:spPr>
      </p:pic>
      <p:pic>
        <p:nvPicPr>
          <p:cNvPr id="42"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160"/>
            <a:ext cx="8305560" cy="1143000"/>
          </a:xfrm>
          <a:prstGeom prst="rect">
            <a:avLst/>
          </a:prstGeom>
        </p:spPr>
        <p:txBody>
          <a:bodyPr lIns="0" rIns="0" tIns="0" bIns="0" anchor="ctr"/>
          <a:p>
            <a:endParaRPr/>
          </a:p>
        </p:txBody>
      </p:sp>
      <p:sp>
        <p:nvSpPr>
          <p:cNvPr id="10"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160"/>
            <a:ext cx="8305560" cy="1143000"/>
          </a:xfrm>
          <a:prstGeom prst="rect">
            <a:avLst/>
          </a:prstGeom>
        </p:spPr>
        <p:txBody>
          <a:bodyPr lIns="0" rIns="0" tIns="0" bIns="0" anchor="ctr"/>
          <a:p>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160"/>
            <a:ext cx="8305560" cy="1143000"/>
          </a:xfrm>
          <a:prstGeom prst="rect">
            <a:avLst/>
          </a:prstGeom>
        </p:spPr>
        <p:txBody>
          <a:bodyPr lIns="0" rIns="0" tIns="0" bIns="0" anchor="ctr"/>
          <a:p>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160"/>
            <a:ext cx="830556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160"/>
            <a:ext cx="830556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160"/>
            <a:ext cx="8305560" cy="1143000"/>
          </a:xfrm>
          <a:prstGeom prst="rect">
            <a:avLst/>
          </a:prstGeom>
        </p:spPr>
        <p:txBody>
          <a:bodyPr lIns="0" rIns="0" tIns="0" bIns="0" anchor="ctr"/>
          <a:p>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160"/>
            <a:ext cx="8305560" cy="1143000"/>
          </a:xfrm>
          <a:prstGeom prst="rect">
            <a:avLst/>
          </a:prstGeom>
        </p:spPr>
        <p:txBody>
          <a:bodyPr lIns="0" rIns="0" tIns="0" bIns="0" anchor="ctr"/>
          <a:p>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160"/>
            <a:ext cx="8305560" cy="1143000"/>
          </a:xfrm>
          <a:prstGeom prst="rect">
            <a:avLst/>
          </a:prstGeom>
        </p:spPr>
        <p:txBody>
          <a:bodyPr lIns="0" rIns="0" tIns="0" bIns="0" anchor="ctr"/>
          <a:p>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name="adj1" fmla="val 0"/>
              <a:gd name="adj2" fmla="val 0"/>
              <a:gd name="adj3" fmla="val 0"/>
              <a:gd name="adj4" fmla="val 0"/>
              <a:gd name="adj5" fmla="val 0"/>
              <a:gd name="adj6" fmla="val 0"/>
              <a:gd name="adj7" fmla="val 0"/>
              <a:gd name="adj8" fmla="val 0"/>
            </a:avLst>
          </a:prstGeom>
          <a:gradFill>
            <a:gsLst>
              <a:gs pos="0">
                <a:srgbClr val="0074a0"/>
              </a:gs>
              <a:gs pos="100000">
                <a:srgbClr val="00c4cd"/>
              </a:gs>
            </a:gsLst>
            <a:lin ang="5400000"/>
          </a:gradFill>
          <a:ln w="9360">
            <a:noFill/>
          </a:ln>
        </p:spPr>
      </p:sp>
      <p:sp>
        <p:nvSpPr>
          <p:cNvPr id="1" name="CustomShape 2"/>
          <p:cNvSpPr/>
          <p:nvPr/>
        </p:nvSpPr>
        <p:spPr>
          <a:xfrm>
            <a:off x="4381560" y="-7200"/>
            <a:ext cx="4762080" cy="637920"/>
          </a:xfrm>
          <a:prstGeom prst="rect">
            <a:avLst>
              <a:gd name="adj1" fmla="val 0"/>
              <a:gd name="adj2" fmla="val 0"/>
              <a:gd name="adj3" fmla="val 0"/>
              <a:gd name="adj4" fmla="val 0"/>
              <a:gd name="adj5" fmla="val 0"/>
              <a:gd name="adj6" fmla="val 0"/>
              <a:gd name="adj7" fmla="val 0"/>
              <a:gd name="adj8" fmla="val 0"/>
            </a:avLst>
          </a:prstGeom>
          <a:gradFill>
            <a:gsLst>
              <a:gs pos="0">
                <a:srgbClr val="008abf"/>
              </a:gs>
              <a:gs pos="100000">
                <a:srgbClr val="00a0a8"/>
              </a:gs>
            </a:gsLst>
            <a:lin ang="16200000"/>
          </a:gradFill>
          <a:ln w="9360">
            <a:noFill/>
          </a:ln>
        </p:spPr>
      </p:sp>
      <p:sp>
        <p:nvSpPr>
          <p:cNvPr id="2" name="CustomShape 3"/>
          <p:cNvSpPr/>
          <p:nvPr/>
        </p:nvSpPr>
        <p:spPr>
          <a:xfrm rot="21435600">
            <a:off x="-18720" y="201960"/>
            <a:ext cx="9162720" cy="648720"/>
          </a:xfrm>
          <a:prstGeom prst="rect">
            <a:avLst>
              <a:gd name="adj1" fmla="val 0"/>
              <a:gd name="adj2" fmla="val 0"/>
              <a:gd name="adj3" fmla="val 0"/>
              <a:gd name="adj4" fmla="val 0"/>
              <a:gd name="adj5" fmla="val 0"/>
              <a:gd name="adj6" fmla="val 0"/>
              <a:gd name="adj7" fmla="val 0"/>
              <a:gd name="adj8" fmla="val 0"/>
            </a:avLst>
          </a:prstGeom>
          <a:noFill/>
          <a:ln w="10800">
            <a:solidFill>
              <a:srgbClr val="09b7bf"/>
            </a:solidFill>
            <a:round/>
          </a:ln>
        </p:spPr>
      </p:sp>
      <p:sp>
        <p:nvSpPr>
          <p:cNvPr id="3" name="CustomShape 4"/>
          <p:cNvSpPr/>
          <p:nvPr/>
        </p:nvSpPr>
        <p:spPr>
          <a:xfrm rot="21435600">
            <a:off x="-14040" y="275400"/>
            <a:ext cx="9175320" cy="529920"/>
          </a:xfrm>
          <a:prstGeom prst="rect">
            <a:avLst>
              <a:gd name="adj1" fmla="val 0"/>
              <a:gd name="adj2" fmla="val 0"/>
              <a:gd name="adj3" fmla="val 0"/>
              <a:gd name="adj4" fmla="val 0"/>
              <a:gd name="adj5" fmla="val 0"/>
              <a:gd name="adj6" fmla="val 0"/>
              <a:gd name="adj7" fmla="val 0"/>
              <a:gd name="adj8" fmla="val 0"/>
            </a:avLst>
          </a:prstGeom>
          <a:noFill/>
          <a:ln w="9360">
            <a:solidFill>
              <a:srgbClr val="0f6fc6"/>
            </a:solidFill>
            <a:round/>
          </a:ln>
        </p:spPr>
      </p:sp>
      <p:sp>
        <p:nvSpPr>
          <p:cNvPr id="4" name="PlaceHolder 5"/>
          <p:cNvSpPr>
            <a:spLocks noGrp="1"/>
          </p:cNvSpPr>
          <p:nvPr>
            <p:ph type="title"/>
          </p:nvPr>
        </p:nvSpPr>
        <p:spPr>
          <a:xfrm>
            <a:off x="457200" y="704160"/>
            <a:ext cx="8305560" cy="1142640"/>
          </a:xfrm>
          <a:prstGeom prst="rect">
            <a:avLst/>
          </a:prstGeom>
        </p:spPr>
        <p:txBody>
          <a:bodyPr lIns="0" rIns="0" bIns="0" anchor="b"/>
          <a:p>
            <a:pPr>
              <a:lnSpc>
                <a:spcPct val="100000"/>
              </a:lnSpc>
            </a:pPr>
            <a:r>
              <a:rPr lang="en-US" sz="5000">
                <a:solidFill>
                  <a:srgbClr val="04617b"/>
                </a:solidFill>
                <a:latin typeface="Calibri"/>
              </a:rPr>
              <a:t>Click to edit the title text formatClick to edit Master title style</a:t>
            </a:r>
            <a:endParaRPr/>
          </a:p>
        </p:txBody>
      </p:sp>
      <p:sp>
        <p:nvSpPr>
          <p:cNvPr id="5" name="PlaceHolder 6"/>
          <p:cNvSpPr>
            <a:spLocks noGrp="1"/>
          </p:cNvSpPr>
          <p:nvPr>
            <p:ph type="dt"/>
          </p:nvPr>
        </p:nvSpPr>
        <p:spPr>
          <a:xfrm>
            <a:off x="457200" y="6356520"/>
            <a:ext cx="2133360" cy="364680"/>
          </a:xfrm>
          <a:prstGeom prst="rect">
            <a:avLst/>
          </a:prstGeom>
        </p:spPr>
        <p:txBody>
          <a:bodyPr lIns="0" rIns="0" tIns="0" bIns="0" anchor="b"/>
          <a:p>
            <a:pPr>
              <a:lnSpc>
                <a:spcPct val="100000"/>
              </a:lnSpc>
            </a:pPr>
            <a:r>
              <a:rPr lang="en-IN" sz="1200">
                <a:solidFill>
                  <a:srgbClr val="035c75"/>
                </a:solidFill>
                <a:latin typeface="Constantia"/>
              </a:rPr>
              <a:t>20/12/17</a:t>
            </a:r>
            <a:endParaRPr/>
          </a:p>
        </p:txBody>
      </p:sp>
      <p:sp>
        <p:nvSpPr>
          <p:cNvPr id="6" name="PlaceHolder 7"/>
          <p:cNvSpPr>
            <a:spLocks noGrp="1"/>
          </p:cNvSpPr>
          <p:nvPr>
            <p:ph type="ftr"/>
          </p:nvPr>
        </p:nvSpPr>
        <p:spPr>
          <a:xfrm>
            <a:off x="2666880" y="6356520"/>
            <a:ext cx="3352320" cy="364680"/>
          </a:xfrm>
          <a:prstGeom prst="rect">
            <a:avLst/>
          </a:prstGeom>
        </p:spPr>
        <p:txBody>
          <a:bodyPr lIns="0" rIns="0" tIns="0" bIns="0" anchor="b"/>
          <a:p>
            <a:endParaRPr/>
          </a:p>
        </p:txBody>
      </p:sp>
      <p:sp>
        <p:nvSpPr>
          <p:cNvPr id="7" name="PlaceHolder 8"/>
          <p:cNvSpPr>
            <a:spLocks noGrp="1"/>
          </p:cNvSpPr>
          <p:nvPr>
            <p:ph type="sldNum"/>
          </p:nvPr>
        </p:nvSpPr>
        <p:spPr>
          <a:xfrm>
            <a:off x="7924680" y="6356520"/>
            <a:ext cx="761760" cy="364680"/>
          </a:xfrm>
          <a:prstGeom prst="rect">
            <a:avLst/>
          </a:prstGeom>
        </p:spPr>
        <p:txBody>
          <a:bodyPr lIns="0" rIns="0" tIns="0" bIns="0" anchor="b"/>
          <a:p>
            <a:pPr algn="r">
              <a:lnSpc>
                <a:spcPct val="100000"/>
              </a:lnSpc>
            </a:pPr>
            <a:fld id="{431BC187-72E0-4857-94C1-9532B3651C3A}" type="slidenum">
              <a:rPr lang="en-IN" sz="1200">
                <a:solidFill>
                  <a:srgbClr val="035c75"/>
                </a:solidFill>
                <a:latin typeface="Constantia"/>
              </a:rPr>
              <a:t>&lt;number&gt;</a:t>
            </a:fld>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600">
                <a:latin typeface="Constantia"/>
              </a:rPr>
              <a:t>Click to edit the outline text format</a:t>
            </a:r>
            <a:endParaRPr/>
          </a:p>
          <a:p>
            <a:pPr lvl="1">
              <a:buSzPct val="75000"/>
              <a:buFont typeface="StarSymbol"/>
              <a:buChar char=""/>
            </a:pPr>
            <a:r>
              <a:rPr lang="en-US" sz="2100">
                <a:latin typeface="Constantia"/>
              </a:rPr>
              <a:t>Second Outline Level</a:t>
            </a:r>
            <a:endParaRPr/>
          </a:p>
          <a:p>
            <a:pPr lvl="2">
              <a:buSzPct val="45000"/>
              <a:buFont typeface="StarSymbol"/>
              <a:buChar char=""/>
            </a:pPr>
            <a:r>
              <a:rPr lang="en-US" sz="2000">
                <a:latin typeface="Constantia"/>
              </a:rPr>
              <a:t>Third Outline Level</a:t>
            </a:r>
            <a:endParaRPr/>
          </a:p>
          <a:p>
            <a:pPr lvl="3">
              <a:buSzPct val="75000"/>
              <a:buFont typeface="StarSymbol"/>
              <a:buChar char=""/>
            </a:pPr>
            <a:r>
              <a:rPr lang="en-US" sz="2000">
                <a:latin typeface="Constantia"/>
              </a:rPr>
              <a:t>Fourth Outline Level</a:t>
            </a:r>
            <a:endParaRPr/>
          </a:p>
          <a:p>
            <a:pPr lvl="4">
              <a:buSzPct val="45000"/>
              <a:buFont typeface="StarSymbol"/>
              <a:buChar char=""/>
            </a:pPr>
            <a:r>
              <a:rPr lang="en-US" sz="2000">
                <a:latin typeface="Constantia"/>
              </a:rPr>
              <a:t>Fifth Outline Level</a:t>
            </a:r>
            <a:endParaRPr/>
          </a:p>
          <a:p>
            <a:pPr lvl="5">
              <a:buSzPct val="45000"/>
              <a:buFont typeface="StarSymbol"/>
              <a:buChar char=""/>
            </a:pPr>
            <a:r>
              <a:rPr lang="en-US" sz="2000">
                <a:latin typeface="Constantia"/>
              </a:rPr>
              <a:t>Sixth Outline Level</a:t>
            </a:r>
            <a:endParaRPr/>
          </a:p>
          <a:p>
            <a:pPr lvl="6">
              <a:buSzPct val="45000"/>
              <a:buFont typeface="StarSymbol"/>
              <a:buChar char=""/>
            </a:pPr>
            <a:r>
              <a:rPr lang="en-US" sz="2000">
                <a:latin typeface="Constantia"/>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457200" y="704160"/>
            <a:ext cx="8305560" cy="5391720"/>
          </a:xfrm>
          <a:prstGeom prst="rect">
            <a:avLst/>
          </a:prstGeom>
        </p:spPr>
        <p:txBody>
          <a:bodyPr lIns="0" rIns="0" bIns="0" anchor="b"/>
          <a:p>
            <a:pPr>
              <a:lnSpc>
                <a:spcPct val="100000"/>
              </a:lnSpc>
            </a:pPr>
            <a:r>
              <a:rPr b="1" lang="en-US" sz="2200">
                <a:solidFill>
                  <a:srgbClr val="04617b"/>
                </a:solidFill>
                <a:latin typeface="Times New Roman"/>
              </a:rPr>
              <a:t>           </a:t>
            </a:r>
            <a:r>
              <a:rPr b="1" lang="en-US" sz="3200">
                <a:solidFill>
                  <a:srgbClr val="04617b"/>
                </a:solidFill>
                <a:latin typeface="Times New Roman"/>
              </a:rPr>
              <a:t>AWS Cloud​Formation</a:t>
            </a:r>
            <a:r>
              <a:rPr b="1" lang="en-US" sz="2200">
                <a:solidFill>
                  <a:srgbClr val="04617b"/>
                </a:solidFill>
                <a:latin typeface="Times New Roman"/>
              </a:rPr>
              <a:t>
</a:t>
            </a:r>
            <a:r>
              <a:rPr lang="en-US" sz="2200">
                <a:solidFill>
                  <a:srgbClr val="04617b"/>
                </a:solidFill>
                <a:latin typeface="Times New Roman"/>
              </a:rPr>
              <a:t> </a:t>
            </a:r>
            <a:r>
              <a:rPr lang="en-US" sz="2200">
                <a:solidFill>
                  <a:srgbClr val="04617b"/>
                </a:solidFill>
                <a:latin typeface="Times New Roman"/>
              </a:rPr>
              <a:t>
</a:t>
            </a:r>
            <a:r>
              <a:rPr lang="en-US" sz="2200">
                <a:solidFill>
                  <a:srgbClr val="04617b"/>
                </a:solidFill>
                <a:latin typeface="Times New Roman"/>
              </a:rPr>
              <a:t> </a:t>
            </a:r>
            <a:r>
              <a:rPr lang="en-US" sz="2200">
                <a:solidFill>
                  <a:srgbClr val="04617b"/>
                </a:solidFill>
                <a:latin typeface="Times New Roman"/>
              </a:rPr>
              <a:t>
</a:t>
            </a:r>
            <a:r>
              <a:rPr lang="en-US" sz="2000">
                <a:solidFill>
                  <a:srgbClr val="04617b"/>
                </a:solidFill>
                <a:latin typeface="Times New Roman"/>
              </a:rPr>
              <a:t>AWS Cloud Formation provides a common language for you to describe and provision all the infrastructure resources in your cloud environment. Cloud Formation allows you to use a simple text file to model and provision, in an automated and secure manner, all the resources needed for your applications across all regions and accounts. This file serves as the single source of truth for your cloud environment. </a:t>
            </a:r>
            <a:r>
              <a:rPr lang="en-US" sz="2000">
                <a:solidFill>
                  <a:srgbClr val="04617b"/>
                </a:solidFill>
                <a:latin typeface="Times New Roman"/>
              </a:rPr>
              <a:t>
</a:t>
            </a:r>
            <a:r>
              <a:rPr lang="en-US" sz="2000">
                <a:solidFill>
                  <a:srgbClr val="04617b"/>
                </a:solidFill>
                <a:latin typeface="Times New Roman"/>
              </a:rPr>
              <a:t>AWS Cloud Formation is available at no additional charge, and you pay only for the AWS resources needed to run your applications. </a:t>
            </a:r>
            <a:r>
              <a:rPr lang="en-US" sz="5000">
                <a:solidFill>
                  <a:srgbClr val="04617b"/>
                </a:solidFill>
                <a:latin typeface="Calibri"/>
              </a:rPr>
              <a:t>
</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4" name="" descr=""/>
          <p:cNvPicPr/>
          <p:nvPr/>
        </p:nvPicPr>
        <p:blipFill>
          <a:blip r:embed="rId1"/>
          <a:stretch>
            <a:fillRect/>
          </a:stretch>
        </p:blipFill>
        <p:spPr>
          <a:xfrm>
            <a:off x="792000" y="792000"/>
            <a:ext cx="7704000" cy="5544000"/>
          </a:xfrm>
          <a:prstGeom prst="rect">
            <a:avLst/>
          </a:prstGeom>
          <a:ln>
            <a:noFill/>
          </a:ln>
        </p:spPr>
      </p:pic>
      <p:sp>
        <p:nvSpPr>
          <p:cNvPr id="45" name="TextShape 1"/>
          <p:cNvSpPr txBox="1"/>
          <p:nvPr/>
        </p:nvSpPr>
        <p:spPr>
          <a:xfrm>
            <a:off x="406440" y="81360"/>
            <a:ext cx="8305560" cy="710640"/>
          </a:xfrm>
          <a:prstGeom prst="rect">
            <a:avLst/>
          </a:prstGeom>
        </p:spPr>
        <p:txBody>
          <a:bodyPr lIns="0" rIns="0" tIns="0" bIns="0" anchor="ctr"/>
          <a:p>
            <a:pPr algn="ctr">
              <a:lnSpc>
                <a:spcPct val="100000"/>
              </a:lnSpc>
            </a:pPr>
            <a:r>
              <a:rPr b="1" lang="en-US" sz="2400">
                <a:solidFill>
                  <a:srgbClr val="990000"/>
                </a:solidFill>
                <a:latin typeface="Liberation Sans;Arial"/>
                <a:ea typeface="AmazonEmber;Helvetica Neue"/>
              </a:rPr>
              <a:t>AWS ─ Basic Architecture</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6" name="Picture 2" descr=""/>
          <p:cNvPicPr/>
          <p:nvPr/>
        </p:nvPicPr>
        <p:blipFill>
          <a:blip r:embed="rId1"/>
          <a:stretch>
            <a:fillRect/>
          </a:stretch>
        </p:blipFill>
        <p:spPr>
          <a:xfrm>
            <a:off x="1523880" y="1656000"/>
            <a:ext cx="6113520" cy="4402440"/>
          </a:xfrm>
          <a:prstGeom prst="rect">
            <a:avLst/>
          </a:prstGeom>
          <a:ln>
            <a:noFill/>
          </a:ln>
        </p:spPr>
      </p:pic>
      <p:sp>
        <p:nvSpPr>
          <p:cNvPr id="47" name="TextShape 1"/>
          <p:cNvSpPr txBox="1"/>
          <p:nvPr/>
        </p:nvSpPr>
        <p:spPr>
          <a:xfrm>
            <a:off x="457200" y="704160"/>
            <a:ext cx="8305560" cy="1142640"/>
          </a:xfrm>
          <a:prstGeom prst="rect">
            <a:avLst/>
          </a:prstGeom>
        </p:spPr>
        <p:txBody>
          <a:bodyPr lIns="0" rIns="0" tIns="0" bIns="0" anchor="ctr"/>
          <a:p>
            <a:pPr algn="ctr"/>
            <a:r>
              <a:rPr lang="en-US" sz="2600">
                <a:solidFill>
                  <a:srgbClr val="990000"/>
                </a:solidFill>
                <a:latin typeface="Constantia"/>
              </a:rPr>
              <a:t>EC2 components</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