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4.xml.rels" ContentType="application/vnd.openxmlformats-package.relationships+xml"/>
  <Override PartName="/ppt/slides/_rels/slide13.xml.rels" ContentType="application/vnd.openxmlformats-package.relationships+xml"/>
  <Override PartName="/ppt/slides/_rels/slide15.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3.png" ContentType="image/png"/>
  <Override PartName="/ppt/media/image12.png" ContentType="image/png"/>
  <Override PartName="/ppt/media/image10.png" ContentType="image/png"/>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PlaceHolder 1"/>
          <p:cNvSpPr>
            <a:spLocks noGrp="1"/>
          </p:cNvSpPr>
          <p:nvPr>
            <p:ph type="body"/>
          </p:nvPr>
        </p:nvSpPr>
        <p:spPr>
          <a:xfrm>
            <a:off x="756000" y="5078520"/>
            <a:ext cx="6047640" cy="4811040"/>
          </a:xfrm>
          <a:prstGeom prst="rect">
            <a:avLst/>
          </a:prstGeom>
        </p:spPr>
        <p:txBody>
          <a:bodyPr lIns="0" rIns="0" tIns="0" bIns="0"/>
          <a:p>
            <a:r>
              <a:rPr lang="en-IN" sz="2000">
                <a:latin typeface="Arial"/>
              </a:rPr>
              <a:t>Click to edit the notes format</a:t>
            </a:r>
            <a:endParaRPr/>
          </a:p>
        </p:txBody>
      </p:sp>
      <p:sp>
        <p:nvSpPr>
          <p:cNvPr id="120" name="PlaceHolder 2"/>
          <p:cNvSpPr>
            <a:spLocks noGrp="1"/>
          </p:cNvSpPr>
          <p:nvPr>
            <p:ph type="hdr"/>
          </p:nvPr>
        </p:nvSpPr>
        <p:spPr>
          <a:xfrm>
            <a:off x="0" y="0"/>
            <a:ext cx="3280680" cy="534240"/>
          </a:xfrm>
          <a:prstGeom prst="rect">
            <a:avLst/>
          </a:prstGeom>
        </p:spPr>
        <p:txBody>
          <a:bodyPr lIns="0" rIns="0" tIns="0" bIns="0"/>
          <a:p>
            <a:r>
              <a:rPr lang="en-IN" sz="1400">
                <a:latin typeface="Times New Roman"/>
              </a:rPr>
              <a:t>&lt;header&gt;</a:t>
            </a:r>
            <a:endParaRPr/>
          </a:p>
        </p:txBody>
      </p:sp>
      <p:sp>
        <p:nvSpPr>
          <p:cNvPr id="121" name="PlaceHolder 3"/>
          <p:cNvSpPr>
            <a:spLocks noGrp="1"/>
          </p:cNvSpPr>
          <p:nvPr>
            <p:ph type="dt"/>
          </p:nvPr>
        </p:nvSpPr>
        <p:spPr>
          <a:xfrm>
            <a:off x="4278960" y="0"/>
            <a:ext cx="3280680" cy="534240"/>
          </a:xfrm>
          <a:prstGeom prst="rect">
            <a:avLst/>
          </a:prstGeom>
        </p:spPr>
        <p:txBody>
          <a:bodyPr lIns="0" rIns="0" tIns="0" bIns="0"/>
          <a:p>
            <a:pPr algn="r"/>
            <a:r>
              <a:rPr lang="en-IN" sz="1400">
                <a:latin typeface="Times New Roman"/>
              </a:rPr>
              <a:t>&lt;date/time&gt;</a:t>
            </a:r>
            <a:endParaRPr/>
          </a:p>
        </p:txBody>
      </p:sp>
      <p:sp>
        <p:nvSpPr>
          <p:cNvPr id="122" name="PlaceHolder 4"/>
          <p:cNvSpPr>
            <a:spLocks noGrp="1"/>
          </p:cNvSpPr>
          <p:nvPr>
            <p:ph type="ftr"/>
          </p:nvPr>
        </p:nvSpPr>
        <p:spPr>
          <a:xfrm>
            <a:off x="0" y="10157400"/>
            <a:ext cx="3280680" cy="534240"/>
          </a:xfrm>
          <a:prstGeom prst="rect">
            <a:avLst/>
          </a:prstGeom>
        </p:spPr>
        <p:txBody>
          <a:bodyPr lIns="0" rIns="0" tIns="0" bIns="0" anchor="b"/>
          <a:p>
            <a:r>
              <a:rPr lang="en-IN" sz="1400">
                <a:latin typeface="Times New Roman"/>
              </a:rPr>
              <a:t>&lt;footer&gt;</a:t>
            </a:r>
            <a:endParaRPr/>
          </a:p>
        </p:txBody>
      </p:sp>
      <p:sp>
        <p:nvSpPr>
          <p:cNvPr id="123" name="PlaceHolder 5"/>
          <p:cNvSpPr>
            <a:spLocks noGrp="1"/>
          </p:cNvSpPr>
          <p:nvPr>
            <p:ph type="sldNum"/>
          </p:nvPr>
        </p:nvSpPr>
        <p:spPr>
          <a:xfrm>
            <a:off x="4278960" y="10157400"/>
            <a:ext cx="3280680" cy="534240"/>
          </a:xfrm>
          <a:prstGeom prst="rect">
            <a:avLst/>
          </a:prstGeom>
        </p:spPr>
        <p:txBody>
          <a:bodyPr lIns="0" rIns="0" tIns="0" bIns="0" anchor="b"/>
          <a:p>
            <a:pPr algn="r"/>
            <a:fld id="{DBF9DDB8-A426-4F29-8992-E9E247884F02}" type="slidenum">
              <a:rPr lang="en-IN"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PlaceHolder 1"/>
          <p:cNvSpPr>
            <a:spLocks noGrp="1"/>
          </p:cNvSpPr>
          <p:nvPr>
            <p:ph type="body"/>
          </p:nvPr>
        </p:nvSpPr>
        <p:spPr>
          <a:xfrm>
            <a:off x="685800" y="4343400"/>
            <a:ext cx="5485680" cy="4114080"/>
          </a:xfrm>
          <a:prstGeom prst="rect">
            <a:avLst/>
          </a:prstGeom>
        </p:spPr>
        <p:txBody>
          <a:bodyPr lIns="0" rIns="0" tIns="0" bIns="0"/>
          <a:p>
            <a:endParaRPr/>
          </a:p>
        </p:txBody>
      </p:sp>
      <p:sp>
        <p:nvSpPr>
          <p:cNvPr id="172" name="CustomShape 2"/>
          <p:cNvSpPr/>
          <p:nvPr/>
        </p:nvSpPr>
        <p:spPr>
          <a:xfrm>
            <a:off x="3884760" y="8685360"/>
            <a:ext cx="2971080" cy="456480"/>
          </a:xfrm>
          <a:prstGeom prst="rect">
            <a:avLst/>
          </a:prstGeom>
          <a:noFill/>
          <a:ln>
            <a:noFill/>
          </a:ln>
        </p:spPr>
        <p:txBody>
          <a:bodyPr lIns="90000" rIns="90000" tIns="45000" bIns="45000" anchor="b"/>
          <a:p>
            <a:pPr algn="r">
              <a:lnSpc>
                <a:spcPct val="100000"/>
              </a:lnSpc>
            </a:pPr>
            <a:fld id="{29BCD28B-C984-41A1-A920-23C0BB5143D7}" type="slidenum">
              <a:rPr lang="en-IN" sz="1200">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67480"/>
            <a:ext cx="8228880" cy="1398960"/>
          </a:xfrm>
          <a:prstGeom prst="rect">
            <a:avLst/>
          </a:prstGeom>
        </p:spPr>
        <p:txBody>
          <a:bodyPr lIns="0" rIns="0" tIns="0" bIns="0" anchor="ctr"/>
          <a:p>
            <a:pPr algn="ctr"/>
            <a:endParaRPr/>
          </a:p>
        </p:txBody>
      </p:sp>
      <p:sp>
        <p:nvSpPr>
          <p:cNvPr id="28" name="PlaceHolder 2"/>
          <p:cNvSpPr>
            <a:spLocks noGrp="1"/>
          </p:cNvSpPr>
          <p:nvPr>
            <p:ph type="body"/>
          </p:nvPr>
        </p:nvSpPr>
        <p:spPr>
          <a:xfrm>
            <a:off x="457200" y="1722600"/>
            <a:ext cx="1969920" cy="2158200"/>
          </a:xfrm>
          <a:prstGeom prst="rect">
            <a:avLst/>
          </a:prstGeom>
        </p:spPr>
        <p:txBody>
          <a:bodyPr lIns="0" rIns="0" tIns="0" bIns="0"/>
          <a:p>
            <a:endParaRPr/>
          </a:p>
        </p:txBody>
      </p:sp>
      <p:sp>
        <p:nvSpPr>
          <p:cNvPr id="29" name="PlaceHolder 3"/>
          <p:cNvSpPr>
            <a:spLocks noGrp="1"/>
          </p:cNvSpPr>
          <p:nvPr>
            <p:ph type="body"/>
          </p:nvPr>
        </p:nvSpPr>
        <p:spPr>
          <a:xfrm>
            <a:off x="457200" y="4086360"/>
            <a:ext cx="1969920" cy="215820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67480"/>
            <a:ext cx="8228880" cy="1398960"/>
          </a:xfrm>
          <a:prstGeom prst="rect">
            <a:avLst/>
          </a:prstGeom>
        </p:spPr>
        <p:txBody>
          <a:bodyPr lIns="0" rIns="0" tIns="0" bIns="0" anchor="ctr"/>
          <a:p>
            <a:pPr algn="ctr"/>
            <a:endParaRPr/>
          </a:p>
        </p:txBody>
      </p:sp>
      <p:sp>
        <p:nvSpPr>
          <p:cNvPr id="31" name="PlaceHolder 2"/>
          <p:cNvSpPr>
            <a:spLocks noGrp="1"/>
          </p:cNvSpPr>
          <p:nvPr>
            <p:ph type="body"/>
          </p:nvPr>
        </p:nvSpPr>
        <p:spPr>
          <a:xfrm>
            <a:off x="457200" y="1722600"/>
            <a:ext cx="961200" cy="2158200"/>
          </a:xfrm>
          <a:prstGeom prst="rect">
            <a:avLst/>
          </a:prstGeom>
        </p:spPr>
        <p:txBody>
          <a:bodyPr lIns="0" rIns="0" tIns="0" bIns="0"/>
          <a:p>
            <a:endParaRPr/>
          </a:p>
        </p:txBody>
      </p:sp>
      <p:sp>
        <p:nvSpPr>
          <p:cNvPr id="32" name="PlaceHolder 3"/>
          <p:cNvSpPr>
            <a:spLocks noGrp="1"/>
          </p:cNvSpPr>
          <p:nvPr>
            <p:ph type="body"/>
          </p:nvPr>
        </p:nvSpPr>
        <p:spPr>
          <a:xfrm>
            <a:off x="1467000" y="1722600"/>
            <a:ext cx="961200" cy="2158200"/>
          </a:xfrm>
          <a:prstGeom prst="rect">
            <a:avLst/>
          </a:prstGeom>
        </p:spPr>
        <p:txBody>
          <a:bodyPr lIns="0" rIns="0" tIns="0" bIns="0"/>
          <a:p>
            <a:endParaRPr/>
          </a:p>
        </p:txBody>
      </p:sp>
      <p:sp>
        <p:nvSpPr>
          <p:cNvPr id="33" name="PlaceHolder 4"/>
          <p:cNvSpPr>
            <a:spLocks noGrp="1"/>
          </p:cNvSpPr>
          <p:nvPr>
            <p:ph type="body"/>
          </p:nvPr>
        </p:nvSpPr>
        <p:spPr>
          <a:xfrm>
            <a:off x="1467000" y="4086360"/>
            <a:ext cx="961200" cy="2158200"/>
          </a:xfrm>
          <a:prstGeom prst="rect">
            <a:avLst/>
          </a:prstGeom>
        </p:spPr>
        <p:txBody>
          <a:bodyPr lIns="0" rIns="0" tIns="0" bIns="0"/>
          <a:p>
            <a:endParaRPr/>
          </a:p>
        </p:txBody>
      </p:sp>
      <p:sp>
        <p:nvSpPr>
          <p:cNvPr id="34" name="PlaceHolder 5"/>
          <p:cNvSpPr>
            <a:spLocks noGrp="1"/>
          </p:cNvSpPr>
          <p:nvPr>
            <p:ph type="body"/>
          </p:nvPr>
        </p:nvSpPr>
        <p:spPr>
          <a:xfrm>
            <a:off x="457200" y="4086360"/>
            <a:ext cx="961200" cy="215820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67480"/>
            <a:ext cx="8228880" cy="1398960"/>
          </a:xfrm>
          <a:prstGeom prst="rect">
            <a:avLst/>
          </a:prstGeom>
        </p:spPr>
        <p:txBody>
          <a:bodyPr lIns="0" rIns="0" tIns="0" bIns="0" anchor="ctr"/>
          <a:p>
            <a:pPr algn="ctr"/>
            <a:endParaRPr/>
          </a:p>
        </p:txBody>
      </p:sp>
      <p:sp>
        <p:nvSpPr>
          <p:cNvPr id="36" name="PlaceHolder 2"/>
          <p:cNvSpPr>
            <a:spLocks noGrp="1"/>
          </p:cNvSpPr>
          <p:nvPr>
            <p:ph type="body"/>
          </p:nvPr>
        </p:nvSpPr>
        <p:spPr>
          <a:xfrm>
            <a:off x="457200" y="1722600"/>
            <a:ext cx="1969920" cy="4525200"/>
          </a:xfrm>
          <a:prstGeom prst="rect">
            <a:avLst/>
          </a:prstGeom>
        </p:spPr>
        <p:txBody>
          <a:bodyPr lIns="0" rIns="0" tIns="0" bIns="0"/>
          <a:p>
            <a:endParaRPr/>
          </a:p>
        </p:txBody>
      </p:sp>
      <p:sp>
        <p:nvSpPr>
          <p:cNvPr id="37" name="PlaceHolder 3"/>
          <p:cNvSpPr>
            <a:spLocks noGrp="1"/>
          </p:cNvSpPr>
          <p:nvPr>
            <p:ph type="body"/>
          </p:nvPr>
        </p:nvSpPr>
        <p:spPr>
          <a:xfrm>
            <a:off x="457200" y="1722600"/>
            <a:ext cx="1969920" cy="4525200"/>
          </a:xfrm>
          <a:prstGeom prst="rect">
            <a:avLst/>
          </a:prstGeom>
        </p:spPr>
        <p:txBody>
          <a:bodyPr lIns="0" rIns="0" tIns="0" bIns="0"/>
          <a:p>
            <a:endParaRPr/>
          </a:p>
        </p:txBody>
      </p:sp>
      <p:pic>
        <p:nvPicPr>
          <p:cNvPr id="38" name="" descr=""/>
          <p:cNvPicPr/>
          <p:nvPr/>
        </p:nvPicPr>
        <p:blipFill>
          <a:blip r:embed="rId2"/>
          <a:stretch>
            <a:fillRect/>
          </a:stretch>
        </p:blipFill>
        <p:spPr>
          <a:xfrm>
            <a:off x="457200" y="3199320"/>
            <a:ext cx="1969920" cy="1571400"/>
          </a:xfrm>
          <a:prstGeom prst="rect">
            <a:avLst/>
          </a:prstGeom>
          <a:ln>
            <a:noFill/>
          </a:ln>
        </p:spPr>
      </p:pic>
      <p:pic>
        <p:nvPicPr>
          <p:cNvPr id="39" name="" descr=""/>
          <p:cNvPicPr/>
          <p:nvPr/>
        </p:nvPicPr>
        <p:blipFill>
          <a:blip r:embed="rId3"/>
          <a:stretch>
            <a:fillRect/>
          </a:stretch>
        </p:blipFill>
        <p:spPr>
          <a:xfrm>
            <a:off x="457200" y="3199320"/>
            <a:ext cx="1969920" cy="157140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67480"/>
            <a:ext cx="8228880" cy="1398960"/>
          </a:xfrm>
          <a:prstGeom prst="rect">
            <a:avLst/>
          </a:prstGeom>
        </p:spPr>
        <p:txBody>
          <a:bodyPr lIns="0" rIns="0" tIns="0" bIns="0" anchor="ctr"/>
          <a:p>
            <a:pPr algn="ctr"/>
            <a:endParaRPr/>
          </a:p>
        </p:txBody>
      </p:sp>
      <p:sp>
        <p:nvSpPr>
          <p:cNvPr id="46" name="PlaceHolder 2"/>
          <p:cNvSpPr>
            <a:spLocks noGrp="1"/>
          </p:cNvSpPr>
          <p:nvPr>
            <p:ph type="subTitle"/>
          </p:nvPr>
        </p:nvSpPr>
        <p:spPr>
          <a:xfrm>
            <a:off x="457200" y="1722600"/>
            <a:ext cx="1969920" cy="452556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67480"/>
            <a:ext cx="8228880" cy="1398960"/>
          </a:xfrm>
          <a:prstGeom prst="rect">
            <a:avLst/>
          </a:prstGeom>
        </p:spPr>
        <p:txBody>
          <a:bodyPr lIns="0" rIns="0" tIns="0" bIns="0" anchor="ctr"/>
          <a:p>
            <a:pPr algn="ctr"/>
            <a:endParaRPr/>
          </a:p>
        </p:txBody>
      </p:sp>
      <p:sp>
        <p:nvSpPr>
          <p:cNvPr id="48" name="PlaceHolder 2"/>
          <p:cNvSpPr>
            <a:spLocks noGrp="1"/>
          </p:cNvSpPr>
          <p:nvPr>
            <p:ph type="body"/>
          </p:nvPr>
        </p:nvSpPr>
        <p:spPr>
          <a:xfrm>
            <a:off x="457200" y="1722600"/>
            <a:ext cx="1969920" cy="452520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67480"/>
            <a:ext cx="8228880" cy="1398960"/>
          </a:xfrm>
          <a:prstGeom prst="rect">
            <a:avLst/>
          </a:prstGeom>
        </p:spPr>
        <p:txBody>
          <a:bodyPr lIns="0" rIns="0" tIns="0" bIns="0" anchor="ctr"/>
          <a:p>
            <a:pPr algn="ctr"/>
            <a:endParaRPr/>
          </a:p>
        </p:txBody>
      </p:sp>
      <p:sp>
        <p:nvSpPr>
          <p:cNvPr id="50" name="PlaceHolder 2"/>
          <p:cNvSpPr>
            <a:spLocks noGrp="1"/>
          </p:cNvSpPr>
          <p:nvPr>
            <p:ph type="body"/>
          </p:nvPr>
        </p:nvSpPr>
        <p:spPr>
          <a:xfrm>
            <a:off x="457200" y="1722600"/>
            <a:ext cx="961200" cy="4525200"/>
          </a:xfrm>
          <a:prstGeom prst="rect">
            <a:avLst/>
          </a:prstGeom>
        </p:spPr>
        <p:txBody>
          <a:bodyPr lIns="0" rIns="0" tIns="0" bIns="0"/>
          <a:p>
            <a:endParaRPr/>
          </a:p>
        </p:txBody>
      </p:sp>
      <p:sp>
        <p:nvSpPr>
          <p:cNvPr id="51" name="PlaceHolder 3"/>
          <p:cNvSpPr>
            <a:spLocks noGrp="1"/>
          </p:cNvSpPr>
          <p:nvPr>
            <p:ph type="body"/>
          </p:nvPr>
        </p:nvSpPr>
        <p:spPr>
          <a:xfrm>
            <a:off x="1467000" y="1722600"/>
            <a:ext cx="961200" cy="452520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67480"/>
            <a:ext cx="8228880" cy="13989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67480"/>
            <a:ext cx="8228880" cy="648468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67480"/>
            <a:ext cx="8228880" cy="1398960"/>
          </a:xfrm>
          <a:prstGeom prst="rect">
            <a:avLst/>
          </a:prstGeom>
        </p:spPr>
        <p:txBody>
          <a:bodyPr lIns="0" rIns="0" tIns="0" bIns="0" anchor="ctr"/>
          <a:p>
            <a:pPr algn="ctr"/>
            <a:endParaRPr/>
          </a:p>
        </p:txBody>
      </p:sp>
      <p:sp>
        <p:nvSpPr>
          <p:cNvPr id="55" name="PlaceHolder 2"/>
          <p:cNvSpPr>
            <a:spLocks noGrp="1"/>
          </p:cNvSpPr>
          <p:nvPr>
            <p:ph type="body"/>
          </p:nvPr>
        </p:nvSpPr>
        <p:spPr>
          <a:xfrm>
            <a:off x="457200" y="1722600"/>
            <a:ext cx="961200" cy="2158200"/>
          </a:xfrm>
          <a:prstGeom prst="rect">
            <a:avLst/>
          </a:prstGeom>
        </p:spPr>
        <p:txBody>
          <a:bodyPr lIns="0" rIns="0" tIns="0" bIns="0"/>
          <a:p>
            <a:endParaRPr/>
          </a:p>
        </p:txBody>
      </p:sp>
      <p:sp>
        <p:nvSpPr>
          <p:cNvPr id="56" name="PlaceHolder 3"/>
          <p:cNvSpPr>
            <a:spLocks noGrp="1"/>
          </p:cNvSpPr>
          <p:nvPr>
            <p:ph type="body"/>
          </p:nvPr>
        </p:nvSpPr>
        <p:spPr>
          <a:xfrm>
            <a:off x="457200" y="4086360"/>
            <a:ext cx="961200" cy="2158200"/>
          </a:xfrm>
          <a:prstGeom prst="rect">
            <a:avLst/>
          </a:prstGeom>
        </p:spPr>
        <p:txBody>
          <a:bodyPr lIns="0" rIns="0" tIns="0" bIns="0"/>
          <a:p>
            <a:endParaRPr/>
          </a:p>
        </p:txBody>
      </p:sp>
      <p:sp>
        <p:nvSpPr>
          <p:cNvPr id="57" name="PlaceHolder 4"/>
          <p:cNvSpPr>
            <a:spLocks noGrp="1"/>
          </p:cNvSpPr>
          <p:nvPr>
            <p:ph type="body"/>
          </p:nvPr>
        </p:nvSpPr>
        <p:spPr>
          <a:xfrm>
            <a:off x="1467000" y="1722600"/>
            <a:ext cx="961200" cy="452520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67480"/>
            <a:ext cx="8228880" cy="1398960"/>
          </a:xfrm>
          <a:prstGeom prst="rect">
            <a:avLst/>
          </a:prstGeom>
        </p:spPr>
        <p:txBody>
          <a:bodyPr lIns="0" rIns="0" tIns="0" bIns="0" anchor="ctr"/>
          <a:p>
            <a:pPr algn="ctr"/>
            <a:endParaRPr/>
          </a:p>
        </p:txBody>
      </p:sp>
      <p:sp>
        <p:nvSpPr>
          <p:cNvPr id="7" name="PlaceHolder 2"/>
          <p:cNvSpPr>
            <a:spLocks noGrp="1"/>
          </p:cNvSpPr>
          <p:nvPr>
            <p:ph type="subTitle"/>
          </p:nvPr>
        </p:nvSpPr>
        <p:spPr>
          <a:xfrm>
            <a:off x="457200" y="1722600"/>
            <a:ext cx="1969920" cy="452556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67480"/>
            <a:ext cx="8228880" cy="1398960"/>
          </a:xfrm>
          <a:prstGeom prst="rect">
            <a:avLst/>
          </a:prstGeom>
        </p:spPr>
        <p:txBody>
          <a:bodyPr lIns="0" rIns="0" tIns="0" bIns="0" anchor="ctr"/>
          <a:p>
            <a:pPr algn="ctr"/>
            <a:endParaRPr/>
          </a:p>
        </p:txBody>
      </p:sp>
      <p:sp>
        <p:nvSpPr>
          <p:cNvPr id="59" name="PlaceHolder 2"/>
          <p:cNvSpPr>
            <a:spLocks noGrp="1"/>
          </p:cNvSpPr>
          <p:nvPr>
            <p:ph type="body"/>
          </p:nvPr>
        </p:nvSpPr>
        <p:spPr>
          <a:xfrm>
            <a:off x="457200" y="1722600"/>
            <a:ext cx="961200" cy="4525200"/>
          </a:xfrm>
          <a:prstGeom prst="rect">
            <a:avLst/>
          </a:prstGeom>
        </p:spPr>
        <p:txBody>
          <a:bodyPr lIns="0" rIns="0" tIns="0" bIns="0"/>
          <a:p>
            <a:endParaRPr/>
          </a:p>
        </p:txBody>
      </p:sp>
      <p:sp>
        <p:nvSpPr>
          <p:cNvPr id="60" name="PlaceHolder 3"/>
          <p:cNvSpPr>
            <a:spLocks noGrp="1"/>
          </p:cNvSpPr>
          <p:nvPr>
            <p:ph type="body"/>
          </p:nvPr>
        </p:nvSpPr>
        <p:spPr>
          <a:xfrm>
            <a:off x="1467000" y="1722600"/>
            <a:ext cx="961200" cy="2158200"/>
          </a:xfrm>
          <a:prstGeom prst="rect">
            <a:avLst/>
          </a:prstGeom>
        </p:spPr>
        <p:txBody>
          <a:bodyPr lIns="0" rIns="0" tIns="0" bIns="0"/>
          <a:p>
            <a:endParaRPr/>
          </a:p>
        </p:txBody>
      </p:sp>
      <p:sp>
        <p:nvSpPr>
          <p:cNvPr id="61" name="PlaceHolder 4"/>
          <p:cNvSpPr>
            <a:spLocks noGrp="1"/>
          </p:cNvSpPr>
          <p:nvPr>
            <p:ph type="body"/>
          </p:nvPr>
        </p:nvSpPr>
        <p:spPr>
          <a:xfrm>
            <a:off x="1467000" y="4086360"/>
            <a:ext cx="961200" cy="215820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67480"/>
            <a:ext cx="8228880" cy="1398960"/>
          </a:xfrm>
          <a:prstGeom prst="rect">
            <a:avLst/>
          </a:prstGeom>
        </p:spPr>
        <p:txBody>
          <a:bodyPr lIns="0" rIns="0" tIns="0" bIns="0" anchor="ctr"/>
          <a:p>
            <a:pPr algn="ctr"/>
            <a:endParaRPr/>
          </a:p>
        </p:txBody>
      </p:sp>
      <p:sp>
        <p:nvSpPr>
          <p:cNvPr id="63" name="PlaceHolder 2"/>
          <p:cNvSpPr>
            <a:spLocks noGrp="1"/>
          </p:cNvSpPr>
          <p:nvPr>
            <p:ph type="body"/>
          </p:nvPr>
        </p:nvSpPr>
        <p:spPr>
          <a:xfrm>
            <a:off x="457200" y="1722600"/>
            <a:ext cx="961200" cy="2158200"/>
          </a:xfrm>
          <a:prstGeom prst="rect">
            <a:avLst/>
          </a:prstGeom>
        </p:spPr>
        <p:txBody>
          <a:bodyPr lIns="0" rIns="0" tIns="0" bIns="0"/>
          <a:p>
            <a:endParaRPr/>
          </a:p>
        </p:txBody>
      </p:sp>
      <p:sp>
        <p:nvSpPr>
          <p:cNvPr id="64" name="PlaceHolder 3"/>
          <p:cNvSpPr>
            <a:spLocks noGrp="1"/>
          </p:cNvSpPr>
          <p:nvPr>
            <p:ph type="body"/>
          </p:nvPr>
        </p:nvSpPr>
        <p:spPr>
          <a:xfrm>
            <a:off x="1467000" y="1722600"/>
            <a:ext cx="961200" cy="2158200"/>
          </a:xfrm>
          <a:prstGeom prst="rect">
            <a:avLst/>
          </a:prstGeom>
        </p:spPr>
        <p:txBody>
          <a:bodyPr lIns="0" rIns="0" tIns="0" bIns="0"/>
          <a:p>
            <a:endParaRPr/>
          </a:p>
        </p:txBody>
      </p:sp>
      <p:sp>
        <p:nvSpPr>
          <p:cNvPr id="65" name="PlaceHolder 4"/>
          <p:cNvSpPr>
            <a:spLocks noGrp="1"/>
          </p:cNvSpPr>
          <p:nvPr>
            <p:ph type="body"/>
          </p:nvPr>
        </p:nvSpPr>
        <p:spPr>
          <a:xfrm>
            <a:off x="457200" y="4086360"/>
            <a:ext cx="1969920" cy="215820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67480"/>
            <a:ext cx="8228880" cy="1398960"/>
          </a:xfrm>
          <a:prstGeom prst="rect">
            <a:avLst/>
          </a:prstGeom>
        </p:spPr>
        <p:txBody>
          <a:bodyPr lIns="0" rIns="0" tIns="0" bIns="0" anchor="ctr"/>
          <a:p>
            <a:pPr algn="ctr"/>
            <a:endParaRPr/>
          </a:p>
        </p:txBody>
      </p:sp>
      <p:sp>
        <p:nvSpPr>
          <p:cNvPr id="67" name="PlaceHolder 2"/>
          <p:cNvSpPr>
            <a:spLocks noGrp="1"/>
          </p:cNvSpPr>
          <p:nvPr>
            <p:ph type="body"/>
          </p:nvPr>
        </p:nvSpPr>
        <p:spPr>
          <a:xfrm>
            <a:off x="457200" y="1722600"/>
            <a:ext cx="1969920" cy="2158200"/>
          </a:xfrm>
          <a:prstGeom prst="rect">
            <a:avLst/>
          </a:prstGeom>
        </p:spPr>
        <p:txBody>
          <a:bodyPr lIns="0" rIns="0" tIns="0" bIns="0"/>
          <a:p>
            <a:endParaRPr/>
          </a:p>
        </p:txBody>
      </p:sp>
      <p:sp>
        <p:nvSpPr>
          <p:cNvPr id="68" name="PlaceHolder 3"/>
          <p:cNvSpPr>
            <a:spLocks noGrp="1"/>
          </p:cNvSpPr>
          <p:nvPr>
            <p:ph type="body"/>
          </p:nvPr>
        </p:nvSpPr>
        <p:spPr>
          <a:xfrm>
            <a:off x="457200" y="4086360"/>
            <a:ext cx="1969920" cy="215820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67480"/>
            <a:ext cx="8228880" cy="1398960"/>
          </a:xfrm>
          <a:prstGeom prst="rect">
            <a:avLst/>
          </a:prstGeom>
        </p:spPr>
        <p:txBody>
          <a:bodyPr lIns="0" rIns="0" tIns="0" bIns="0" anchor="ctr"/>
          <a:p>
            <a:pPr algn="ctr"/>
            <a:endParaRPr/>
          </a:p>
        </p:txBody>
      </p:sp>
      <p:sp>
        <p:nvSpPr>
          <p:cNvPr id="70" name="PlaceHolder 2"/>
          <p:cNvSpPr>
            <a:spLocks noGrp="1"/>
          </p:cNvSpPr>
          <p:nvPr>
            <p:ph type="body"/>
          </p:nvPr>
        </p:nvSpPr>
        <p:spPr>
          <a:xfrm>
            <a:off x="457200" y="1722600"/>
            <a:ext cx="961200" cy="2158200"/>
          </a:xfrm>
          <a:prstGeom prst="rect">
            <a:avLst/>
          </a:prstGeom>
        </p:spPr>
        <p:txBody>
          <a:bodyPr lIns="0" rIns="0" tIns="0" bIns="0"/>
          <a:p>
            <a:endParaRPr/>
          </a:p>
        </p:txBody>
      </p:sp>
      <p:sp>
        <p:nvSpPr>
          <p:cNvPr id="71" name="PlaceHolder 3"/>
          <p:cNvSpPr>
            <a:spLocks noGrp="1"/>
          </p:cNvSpPr>
          <p:nvPr>
            <p:ph type="body"/>
          </p:nvPr>
        </p:nvSpPr>
        <p:spPr>
          <a:xfrm>
            <a:off x="1467000" y="1722600"/>
            <a:ext cx="961200" cy="2158200"/>
          </a:xfrm>
          <a:prstGeom prst="rect">
            <a:avLst/>
          </a:prstGeom>
        </p:spPr>
        <p:txBody>
          <a:bodyPr lIns="0" rIns="0" tIns="0" bIns="0"/>
          <a:p>
            <a:endParaRPr/>
          </a:p>
        </p:txBody>
      </p:sp>
      <p:sp>
        <p:nvSpPr>
          <p:cNvPr id="72" name="PlaceHolder 4"/>
          <p:cNvSpPr>
            <a:spLocks noGrp="1"/>
          </p:cNvSpPr>
          <p:nvPr>
            <p:ph type="body"/>
          </p:nvPr>
        </p:nvSpPr>
        <p:spPr>
          <a:xfrm>
            <a:off x="1467000" y="4086360"/>
            <a:ext cx="961200" cy="2158200"/>
          </a:xfrm>
          <a:prstGeom prst="rect">
            <a:avLst/>
          </a:prstGeom>
        </p:spPr>
        <p:txBody>
          <a:bodyPr lIns="0" rIns="0" tIns="0" bIns="0"/>
          <a:p>
            <a:endParaRPr/>
          </a:p>
        </p:txBody>
      </p:sp>
      <p:sp>
        <p:nvSpPr>
          <p:cNvPr id="73" name="PlaceHolder 5"/>
          <p:cNvSpPr>
            <a:spLocks noGrp="1"/>
          </p:cNvSpPr>
          <p:nvPr>
            <p:ph type="body"/>
          </p:nvPr>
        </p:nvSpPr>
        <p:spPr>
          <a:xfrm>
            <a:off x="457200" y="4086360"/>
            <a:ext cx="961200" cy="215820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67480"/>
            <a:ext cx="8228880" cy="1398960"/>
          </a:xfrm>
          <a:prstGeom prst="rect">
            <a:avLst/>
          </a:prstGeom>
        </p:spPr>
        <p:txBody>
          <a:bodyPr lIns="0" rIns="0" tIns="0" bIns="0" anchor="ctr"/>
          <a:p>
            <a:pPr algn="ctr"/>
            <a:endParaRPr/>
          </a:p>
        </p:txBody>
      </p:sp>
      <p:sp>
        <p:nvSpPr>
          <p:cNvPr id="75" name="PlaceHolder 2"/>
          <p:cNvSpPr>
            <a:spLocks noGrp="1"/>
          </p:cNvSpPr>
          <p:nvPr>
            <p:ph type="body"/>
          </p:nvPr>
        </p:nvSpPr>
        <p:spPr>
          <a:xfrm>
            <a:off x="457200" y="1722600"/>
            <a:ext cx="1969920" cy="4525200"/>
          </a:xfrm>
          <a:prstGeom prst="rect">
            <a:avLst/>
          </a:prstGeom>
        </p:spPr>
        <p:txBody>
          <a:bodyPr lIns="0" rIns="0" tIns="0" bIns="0"/>
          <a:p>
            <a:endParaRPr/>
          </a:p>
        </p:txBody>
      </p:sp>
      <p:sp>
        <p:nvSpPr>
          <p:cNvPr id="76" name="PlaceHolder 3"/>
          <p:cNvSpPr>
            <a:spLocks noGrp="1"/>
          </p:cNvSpPr>
          <p:nvPr>
            <p:ph type="body"/>
          </p:nvPr>
        </p:nvSpPr>
        <p:spPr>
          <a:xfrm>
            <a:off x="457200" y="1722600"/>
            <a:ext cx="1969920" cy="4525200"/>
          </a:xfrm>
          <a:prstGeom prst="rect">
            <a:avLst/>
          </a:prstGeom>
        </p:spPr>
        <p:txBody>
          <a:bodyPr lIns="0" rIns="0" tIns="0" bIns="0"/>
          <a:p>
            <a:endParaRPr/>
          </a:p>
        </p:txBody>
      </p:sp>
      <p:pic>
        <p:nvPicPr>
          <p:cNvPr id="77" name="" descr=""/>
          <p:cNvPicPr/>
          <p:nvPr/>
        </p:nvPicPr>
        <p:blipFill>
          <a:blip r:embed="rId2"/>
          <a:stretch>
            <a:fillRect/>
          </a:stretch>
        </p:blipFill>
        <p:spPr>
          <a:xfrm>
            <a:off x="457200" y="3199320"/>
            <a:ext cx="1969920" cy="1571400"/>
          </a:xfrm>
          <a:prstGeom prst="rect">
            <a:avLst/>
          </a:prstGeom>
          <a:ln>
            <a:noFill/>
          </a:ln>
        </p:spPr>
      </p:pic>
      <p:pic>
        <p:nvPicPr>
          <p:cNvPr id="78" name="" descr=""/>
          <p:cNvPicPr/>
          <p:nvPr/>
        </p:nvPicPr>
        <p:blipFill>
          <a:blip r:embed="rId3"/>
          <a:stretch>
            <a:fillRect/>
          </a:stretch>
        </p:blipFill>
        <p:spPr>
          <a:xfrm>
            <a:off x="457200" y="3199320"/>
            <a:ext cx="1969920" cy="157140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67480"/>
            <a:ext cx="8228880" cy="1398960"/>
          </a:xfrm>
          <a:prstGeom prst="rect">
            <a:avLst/>
          </a:prstGeom>
        </p:spPr>
        <p:txBody>
          <a:bodyPr lIns="0" rIns="0" tIns="0" bIns="0" anchor="ctr"/>
          <a:p>
            <a:pPr algn="ctr"/>
            <a:endParaRPr/>
          </a:p>
        </p:txBody>
      </p:sp>
      <p:sp>
        <p:nvSpPr>
          <p:cNvPr id="86" name="PlaceHolder 2"/>
          <p:cNvSpPr>
            <a:spLocks noGrp="1"/>
          </p:cNvSpPr>
          <p:nvPr>
            <p:ph type="subTitle"/>
          </p:nvPr>
        </p:nvSpPr>
        <p:spPr>
          <a:xfrm>
            <a:off x="457200" y="1722600"/>
            <a:ext cx="1969920" cy="452556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67480"/>
            <a:ext cx="8228880" cy="1398960"/>
          </a:xfrm>
          <a:prstGeom prst="rect">
            <a:avLst/>
          </a:prstGeom>
        </p:spPr>
        <p:txBody>
          <a:bodyPr lIns="0" rIns="0" tIns="0" bIns="0" anchor="ctr"/>
          <a:p>
            <a:pPr algn="ctr"/>
            <a:endParaRPr/>
          </a:p>
        </p:txBody>
      </p:sp>
      <p:sp>
        <p:nvSpPr>
          <p:cNvPr id="88" name="PlaceHolder 2"/>
          <p:cNvSpPr>
            <a:spLocks noGrp="1"/>
          </p:cNvSpPr>
          <p:nvPr>
            <p:ph type="body"/>
          </p:nvPr>
        </p:nvSpPr>
        <p:spPr>
          <a:xfrm>
            <a:off x="457200" y="1722600"/>
            <a:ext cx="1969920" cy="452520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67480"/>
            <a:ext cx="8228880" cy="1398960"/>
          </a:xfrm>
          <a:prstGeom prst="rect">
            <a:avLst/>
          </a:prstGeom>
        </p:spPr>
        <p:txBody>
          <a:bodyPr lIns="0" rIns="0" tIns="0" bIns="0" anchor="ctr"/>
          <a:p>
            <a:pPr algn="ctr"/>
            <a:endParaRPr/>
          </a:p>
        </p:txBody>
      </p:sp>
      <p:sp>
        <p:nvSpPr>
          <p:cNvPr id="90" name="PlaceHolder 2"/>
          <p:cNvSpPr>
            <a:spLocks noGrp="1"/>
          </p:cNvSpPr>
          <p:nvPr>
            <p:ph type="body"/>
          </p:nvPr>
        </p:nvSpPr>
        <p:spPr>
          <a:xfrm>
            <a:off x="457200" y="1722600"/>
            <a:ext cx="961200" cy="4525200"/>
          </a:xfrm>
          <a:prstGeom prst="rect">
            <a:avLst/>
          </a:prstGeom>
        </p:spPr>
        <p:txBody>
          <a:bodyPr lIns="0" rIns="0" tIns="0" bIns="0"/>
          <a:p>
            <a:endParaRPr/>
          </a:p>
        </p:txBody>
      </p:sp>
      <p:sp>
        <p:nvSpPr>
          <p:cNvPr id="91" name="PlaceHolder 3"/>
          <p:cNvSpPr>
            <a:spLocks noGrp="1"/>
          </p:cNvSpPr>
          <p:nvPr>
            <p:ph type="body"/>
          </p:nvPr>
        </p:nvSpPr>
        <p:spPr>
          <a:xfrm>
            <a:off x="1467000" y="1722600"/>
            <a:ext cx="961200" cy="452520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67480"/>
            <a:ext cx="8228880" cy="13989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67480"/>
            <a:ext cx="8228880" cy="1398960"/>
          </a:xfrm>
          <a:prstGeom prst="rect">
            <a:avLst/>
          </a:prstGeom>
        </p:spPr>
        <p:txBody>
          <a:bodyPr lIns="0" rIns="0" tIns="0" bIns="0" anchor="ctr"/>
          <a:p>
            <a:pPr algn="ctr"/>
            <a:endParaRPr/>
          </a:p>
        </p:txBody>
      </p:sp>
      <p:sp>
        <p:nvSpPr>
          <p:cNvPr id="9" name="PlaceHolder 2"/>
          <p:cNvSpPr>
            <a:spLocks noGrp="1"/>
          </p:cNvSpPr>
          <p:nvPr>
            <p:ph type="body"/>
          </p:nvPr>
        </p:nvSpPr>
        <p:spPr>
          <a:xfrm>
            <a:off x="457200" y="1722600"/>
            <a:ext cx="1969920" cy="452520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457200" y="267480"/>
            <a:ext cx="8228880" cy="648468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67480"/>
            <a:ext cx="8228880" cy="1398960"/>
          </a:xfrm>
          <a:prstGeom prst="rect">
            <a:avLst/>
          </a:prstGeom>
        </p:spPr>
        <p:txBody>
          <a:bodyPr lIns="0" rIns="0" tIns="0" bIns="0" anchor="ctr"/>
          <a:p>
            <a:pPr algn="ctr"/>
            <a:endParaRPr/>
          </a:p>
        </p:txBody>
      </p:sp>
      <p:sp>
        <p:nvSpPr>
          <p:cNvPr id="95" name="PlaceHolder 2"/>
          <p:cNvSpPr>
            <a:spLocks noGrp="1"/>
          </p:cNvSpPr>
          <p:nvPr>
            <p:ph type="body"/>
          </p:nvPr>
        </p:nvSpPr>
        <p:spPr>
          <a:xfrm>
            <a:off x="457200" y="1722600"/>
            <a:ext cx="961200" cy="2158200"/>
          </a:xfrm>
          <a:prstGeom prst="rect">
            <a:avLst/>
          </a:prstGeom>
        </p:spPr>
        <p:txBody>
          <a:bodyPr lIns="0" rIns="0" tIns="0" bIns="0"/>
          <a:p>
            <a:endParaRPr/>
          </a:p>
        </p:txBody>
      </p:sp>
      <p:sp>
        <p:nvSpPr>
          <p:cNvPr id="96" name="PlaceHolder 3"/>
          <p:cNvSpPr>
            <a:spLocks noGrp="1"/>
          </p:cNvSpPr>
          <p:nvPr>
            <p:ph type="body"/>
          </p:nvPr>
        </p:nvSpPr>
        <p:spPr>
          <a:xfrm>
            <a:off x="457200" y="4086360"/>
            <a:ext cx="961200" cy="2158200"/>
          </a:xfrm>
          <a:prstGeom prst="rect">
            <a:avLst/>
          </a:prstGeom>
        </p:spPr>
        <p:txBody>
          <a:bodyPr lIns="0" rIns="0" tIns="0" bIns="0"/>
          <a:p>
            <a:endParaRPr/>
          </a:p>
        </p:txBody>
      </p:sp>
      <p:sp>
        <p:nvSpPr>
          <p:cNvPr id="97" name="PlaceHolder 4"/>
          <p:cNvSpPr>
            <a:spLocks noGrp="1"/>
          </p:cNvSpPr>
          <p:nvPr>
            <p:ph type="body"/>
          </p:nvPr>
        </p:nvSpPr>
        <p:spPr>
          <a:xfrm>
            <a:off x="1467000" y="1722600"/>
            <a:ext cx="961200" cy="452520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67480"/>
            <a:ext cx="8228880" cy="1398960"/>
          </a:xfrm>
          <a:prstGeom prst="rect">
            <a:avLst/>
          </a:prstGeom>
        </p:spPr>
        <p:txBody>
          <a:bodyPr lIns="0" rIns="0" tIns="0" bIns="0" anchor="ctr"/>
          <a:p>
            <a:pPr algn="ctr"/>
            <a:endParaRPr/>
          </a:p>
        </p:txBody>
      </p:sp>
      <p:sp>
        <p:nvSpPr>
          <p:cNvPr id="99" name="PlaceHolder 2"/>
          <p:cNvSpPr>
            <a:spLocks noGrp="1"/>
          </p:cNvSpPr>
          <p:nvPr>
            <p:ph type="body"/>
          </p:nvPr>
        </p:nvSpPr>
        <p:spPr>
          <a:xfrm>
            <a:off x="457200" y="1722600"/>
            <a:ext cx="961200" cy="4525200"/>
          </a:xfrm>
          <a:prstGeom prst="rect">
            <a:avLst/>
          </a:prstGeom>
        </p:spPr>
        <p:txBody>
          <a:bodyPr lIns="0" rIns="0" tIns="0" bIns="0"/>
          <a:p>
            <a:endParaRPr/>
          </a:p>
        </p:txBody>
      </p:sp>
      <p:sp>
        <p:nvSpPr>
          <p:cNvPr id="100" name="PlaceHolder 3"/>
          <p:cNvSpPr>
            <a:spLocks noGrp="1"/>
          </p:cNvSpPr>
          <p:nvPr>
            <p:ph type="body"/>
          </p:nvPr>
        </p:nvSpPr>
        <p:spPr>
          <a:xfrm>
            <a:off x="1467000" y="1722600"/>
            <a:ext cx="961200" cy="2158200"/>
          </a:xfrm>
          <a:prstGeom prst="rect">
            <a:avLst/>
          </a:prstGeom>
        </p:spPr>
        <p:txBody>
          <a:bodyPr lIns="0" rIns="0" tIns="0" bIns="0"/>
          <a:p>
            <a:endParaRPr/>
          </a:p>
        </p:txBody>
      </p:sp>
      <p:sp>
        <p:nvSpPr>
          <p:cNvPr id="101" name="PlaceHolder 4"/>
          <p:cNvSpPr>
            <a:spLocks noGrp="1"/>
          </p:cNvSpPr>
          <p:nvPr>
            <p:ph type="body"/>
          </p:nvPr>
        </p:nvSpPr>
        <p:spPr>
          <a:xfrm>
            <a:off x="1467000" y="4086360"/>
            <a:ext cx="961200" cy="215820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67480"/>
            <a:ext cx="8228880" cy="1398960"/>
          </a:xfrm>
          <a:prstGeom prst="rect">
            <a:avLst/>
          </a:prstGeom>
        </p:spPr>
        <p:txBody>
          <a:bodyPr lIns="0" rIns="0" tIns="0" bIns="0" anchor="ctr"/>
          <a:p>
            <a:pPr algn="ctr"/>
            <a:endParaRPr/>
          </a:p>
        </p:txBody>
      </p:sp>
      <p:sp>
        <p:nvSpPr>
          <p:cNvPr id="103" name="PlaceHolder 2"/>
          <p:cNvSpPr>
            <a:spLocks noGrp="1"/>
          </p:cNvSpPr>
          <p:nvPr>
            <p:ph type="body"/>
          </p:nvPr>
        </p:nvSpPr>
        <p:spPr>
          <a:xfrm>
            <a:off x="457200" y="1722600"/>
            <a:ext cx="961200" cy="2158200"/>
          </a:xfrm>
          <a:prstGeom prst="rect">
            <a:avLst/>
          </a:prstGeom>
        </p:spPr>
        <p:txBody>
          <a:bodyPr lIns="0" rIns="0" tIns="0" bIns="0"/>
          <a:p>
            <a:endParaRPr/>
          </a:p>
        </p:txBody>
      </p:sp>
      <p:sp>
        <p:nvSpPr>
          <p:cNvPr id="104" name="PlaceHolder 3"/>
          <p:cNvSpPr>
            <a:spLocks noGrp="1"/>
          </p:cNvSpPr>
          <p:nvPr>
            <p:ph type="body"/>
          </p:nvPr>
        </p:nvSpPr>
        <p:spPr>
          <a:xfrm>
            <a:off x="1467000" y="1722600"/>
            <a:ext cx="961200" cy="2158200"/>
          </a:xfrm>
          <a:prstGeom prst="rect">
            <a:avLst/>
          </a:prstGeom>
        </p:spPr>
        <p:txBody>
          <a:bodyPr lIns="0" rIns="0" tIns="0" bIns="0"/>
          <a:p>
            <a:endParaRPr/>
          </a:p>
        </p:txBody>
      </p:sp>
      <p:sp>
        <p:nvSpPr>
          <p:cNvPr id="105" name="PlaceHolder 4"/>
          <p:cNvSpPr>
            <a:spLocks noGrp="1"/>
          </p:cNvSpPr>
          <p:nvPr>
            <p:ph type="body"/>
          </p:nvPr>
        </p:nvSpPr>
        <p:spPr>
          <a:xfrm>
            <a:off x="457200" y="4086360"/>
            <a:ext cx="1969920" cy="215820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67480"/>
            <a:ext cx="8228880" cy="1398960"/>
          </a:xfrm>
          <a:prstGeom prst="rect">
            <a:avLst/>
          </a:prstGeom>
        </p:spPr>
        <p:txBody>
          <a:bodyPr lIns="0" rIns="0" tIns="0" bIns="0" anchor="ctr"/>
          <a:p>
            <a:pPr algn="ctr"/>
            <a:endParaRPr/>
          </a:p>
        </p:txBody>
      </p:sp>
      <p:sp>
        <p:nvSpPr>
          <p:cNvPr id="107" name="PlaceHolder 2"/>
          <p:cNvSpPr>
            <a:spLocks noGrp="1"/>
          </p:cNvSpPr>
          <p:nvPr>
            <p:ph type="body"/>
          </p:nvPr>
        </p:nvSpPr>
        <p:spPr>
          <a:xfrm>
            <a:off x="457200" y="1722600"/>
            <a:ext cx="1969920" cy="2158200"/>
          </a:xfrm>
          <a:prstGeom prst="rect">
            <a:avLst/>
          </a:prstGeom>
        </p:spPr>
        <p:txBody>
          <a:bodyPr lIns="0" rIns="0" tIns="0" bIns="0"/>
          <a:p>
            <a:endParaRPr/>
          </a:p>
        </p:txBody>
      </p:sp>
      <p:sp>
        <p:nvSpPr>
          <p:cNvPr id="108" name="PlaceHolder 3"/>
          <p:cNvSpPr>
            <a:spLocks noGrp="1"/>
          </p:cNvSpPr>
          <p:nvPr>
            <p:ph type="body"/>
          </p:nvPr>
        </p:nvSpPr>
        <p:spPr>
          <a:xfrm>
            <a:off x="457200" y="4086360"/>
            <a:ext cx="1969920" cy="215820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67480"/>
            <a:ext cx="8228880" cy="1398960"/>
          </a:xfrm>
          <a:prstGeom prst="rect">
            <a:avLst/>
          </a:prstGeom>
        </p:spPr>
        <p:txBody>
          <a:bodyPr lIns="0" rIns="0" tIns="0" bIns="0" anchor="ctr"/>
          <a:p>
            <a:pPr algn="ctr"/>
            <a:endParaRPr/>
          </a:p>
        </p:txBody>
      </p:sp>
      <p:sp>
        <p:nvSpPr>
          <p:cNvPr id="110" name="PlaceHolder 2"/>
          <p:cNvSpPr>
            <a:spLocks noGrp="1"/>
          </p:cNvSpPr>
          <p:nvPr>
            <p:ph type="body"/>
          </p:nvPr>
        </p:nvSpPr>
        <p:spPr>
          <a:xfrm>
            <a:off x="457200" y="1722600"/>
            <a:ext cx="961200" cy="2158200"/>
          </a:xfrm>
          <a:prstGeom prst="rect">
            <a:avLst/>
          </a:prstGeom>
        </p:spPr>
        <p:txBody>
          <a:bodyPr lIns="0" rIns="0" tIns="0" bIns="0"/>
          <a:p>
            <a:endParaRPr/>
          </a:p>
        </p:txBody>
      </p:sp>
      <p:sp>
        <p:nvSpPr>
          <p:cNvPr id="111" name="PlaceHolder 3"/>
          <p:cNvSpPr>
            <a:spLocks noGrp="1"/>
          </p:cNvSpPr>
          <p:nvPr>
            <p:ph type="body"/>
          </p:nvPr>
        </p:nvSpPr>
        <p:spPr>
          <a:xfrm>
            <a:off x="1467000" y="1722600"/>
            <a:ext cx="961200" cy="2158200"/>
          </a:xfrm>
          <a:prstGeom prst="rect">
            <a:avLst/>
          </a:prstGeom>
        </p:spPr>
        <p:txBody>
          <a:bodyPr lIns="0" rIns="0" tIns="0" bIns="0"/>
          <a:p>
            <a:endParaRPr/>
          </a:p>
        </p:txBody>
      </p:sp>
      <p:sp>
        <p:nvSpPr>
          <p:cNvPr id="112" name="PlaceHolder 4"/>
          <p:cNvSpPr>
            <a:spLocks noGrp="1"/>
          </p:cNvSpPr>
          <p:nvPr>
            <p:ph type="body"/>
          </p:nvPr>
        </p:nvSpPr>
        <p:spPr>
          <a:xfrm>
            <a:off x="1467000" y="4086360"/>
            <a:ext cx="961200" cy="2158200"/>
          </a:xfrm>
          <a:prstGeom prst="rect">
            <a:avLst/>
          </a:prstGeom>
        </p:spPr>
        <p:txBody>
          <a:bodyPr lIns="0" rIns="0" tIns="0" bIns="0"/>
          <a:p>
            <a:endParaRPr/>
          </a:p>
        </p:txBody>
      </p:sp>
      <p:sp>
        <p:nvSpPr>
          <p:cNvPr id="113" name="PlaceHolder 5"/>
          <p:cNvSpPr>
            <a:spLocks noGrp="1"/>
          </p:cNvSpPr>
          <p:nvPr>
            <p:ph type="body"/>
          </p:nvPr>
        </p:nvSpPr>
        <p:spPr>
          <a:xfrm>
            <a:off x="457200" y="4086360"/>
            <a:ext cx="961200" cy="215820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67480"/>
            <a:ext cx="8228880" cy="1398960"/>
          </a:xfrm>
          <a:prstGeom prst="rect">
            <a:avLst/>
          </a:prstGeom>
        </p:spPr>
        <p:txBody>
          <a:bodyPr lIns="0" rIns="0" tIns="0" bIns="0" anchor="ctr"/>
          <a:p>
            <a:pPr algn="ctr"/>
            <a:endParaRPr/>
          </a:p>
        </p:txBody>
      </p:sp>
      <p:sp>
        <p:nvSpPr>
          <p:cNvPr id="115" name="PlaceHolder 2"/>
          <p:cNvSpPr>
            <a:spLocks noGrp="1"/>
          </p:cNvSpPr>
          <p:nvPr>
            <p:ph type="body"/>
          </p:nvPr>
        </p:nvSpPr>
        <p:spPr>
          <a:xfrm>
            <a:off x="457200" y="1722600"/>
            <a:ext cx="1969920" cy="4525200"/>
          </a:xfrm>
          <a:prstGeom prst="rect">
            <a:avLst/>
          </a:prstGeom>
        </p:spPr>
        <p:txBody>
          <a:bodyPr lIns="0" rIns="0" tIns="0" bIns="0"/>
          <a:p>
            <a:endParaRPr/>
          </a:p>
        </p:txBody>
      </p:sp>
      <p:sp>
        <p:nvSpPr>
          <p:cNvPr id="116" name="PlaceHolder 3"/>
          <p:cNvSpPr>
            <a:spLocks noGrp="1"/>
          </p:cNvSpPr>
          <p:nvPr>
            <p:ph type="body"/>
          </p:nvPr>
        </p:nvSpPr>
        <p:spPr>
          <a:xfrm>
            <a:off x="457200" y="1722600"/>
            <a:ext cx="1969920" cy="4525200"/>
          </a:xfrm>
          <a:prstGeom prst="rect">
            <a:avLst/>
          </a:prstGeom>
        </p:spPr>
        <p:txBody>
          <a:bodyPr lIns="0" rIns="0" tIns="0" bIns="0"/>
          <a:p>
            <a:endParaRPr/>
          </a:p>
        </p:txBody>
      </p:sp>
      <p:pic>
        <p:nvPicPr>
          <p:cNvPr id="117" name="" descr=""/>
          <p:cNvPicPr/>
          <p:nvPr/>
        </p:nvPicPr>
        <p:blipFill>
          <a:blip r:embed="rId2"/>
          <a:stretch>
            <a:fillRect/>
          </a:stretch>
        </p:blipFill>
        <p:spPr>
          <a:xfrm>
            <a:off x="457200" y="3199320"/>
            <a:ext cx="1969920" cy="1571400"/>
          </a:xfrm>
          <a:prstGeom prst="rect">
            <a:avLst/>
          </a:prstGeom>
          <a:ln>
            <a:noFill/>
          </a:ln>
        </p:spPr>
      </p:pic>
      <p:pic>
        <p:nvPicPr>
          <p:cNvPr id="118" name="" descr=""/>
          <p:cNvPicPr/>
          <p:nvPr/>
        </p:nvPicPr>
        <p:blipFill>
          <a:blip r:embed="rId3"/>
          <a:stretch>
            <a:fillRect/>
          </a:stretch>
        </p:blipFill>
        <p:spPr>
          <a:xfrm>
            <a:off x="457200" y="3199320"/>
            <a:ext cx="1969920" cy="157140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67480"/>
            <a:ext cx="8228880" cy="1398960"/>
          </a:xfrm>
          <a:prstGeom prst="rect">
            <a:avLst/>
          </a:prstGeom>
        </p:spPr>
        <p:txBody>
          <a:bodyPr lIns="0" rIns="0" tIns="0" bIns="0" anchor="ctr"/>
          <a:p>
            <a:pPr algn="ctr"/>
            <a:endParaRPr/>
          </a:p>
        </p:txBody>
      </p:sp>
      <p:sp>
        <p:nvSpPr>
          <p:cNvPr id="11" name="PlaceHolder 2"/>
          <p:cNvSpPr>
            <a:spLocks noGrp="1"/>
          </p:cNvSpPr>
          <p:nvPr>
            <p:ph type="body"/>
          </p:nvPr>
        </p:nvSpPr>
        <p:spPr>
          <a:xfrm>
            <a:off x="457200" y="1722600"/>
            <a:ext cx="961200" cy="4525200"/>
          </a:xfrm>
          <a:prstGeom prst="rect">
            <a:avLst/>
          </a:prstGeom>
        </p:spPr>
        <p:txBody>
          <a:bodyPr lIns="0" rIns="0" tIns="0" bIns="0"/>
          <a:p>
            <a:endParaRPr/>
          </a:p>
        </p:txBody>
      </p:sp>
      <p:sp>
        <p:nvSpPr>
          <p:cNvPr id="12" name="PlaceHolder 3"/>
          <p:cNvSpPr>
            <a:spLocks noGrp="1"/>
          </p:cNvSpPr>
          <p:nvPr>
            <p:ph type="body"/>
          </p:nvPr>
        </p:nvSpPr>
        <p:spPr>
          <a:xfrm>
            <a:off x="1467000" y="1722600"/>
            <a:ext cx="961200" cy="452520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67480"/>
            <a:ext cx="8228880" cy="13989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67480"/>
            <a:ext cx="8228880" cy="648468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67480"/>
            <a:ext cx="8228880" cy="1398960"/>
          </a:xfrm>
          <a:prstGeom prst="rect">
            <a:avLst/>
          </a:prstGeom>
        </p:spPr>
        <p:txBody>
          <a:bodyPr lIns="0" rIns="0" tIns="0" bIns="0" anchor="ctr"/>
          <a:p>
            <a:pPr algn="ctr"/>
            <a:endParaRPr/>
          </a:p>
        </p:txBody>
      </p:sp>
      <p:sp>
        <p:nvSpPr>
          <p:cNvPr id="16" name="PlaceHolder 2"/>
          <p:cNvSpPr>
            <a:spLocks noGrp="1"/>
          </p:cNvSpPr>
          <p:nvPr>
            <p:ph type="body"/>
          </p:nvPr>
        </p:nvSpPr>
        <p:spPr>
          <a:xfrm>
            <a:off x="457200" y="1722600"/>
            <a:ext cx="961200" cy="2158200"/>
          </a:xfrm>
          <a:prstGeom prst="rect">
            <a:avLst/>
          </a:prstGeom>
        </p:spPr>
        <p:txBody>
          <a:bodyPr lIns="0" rIns="0" tIns="0" bIns="0"/>
          <a:p>
            <a:endParaRPr/>
          </a:p>
        </p:txBody>
      </p:sp>
      <p:sp>
        <p:nvSpPr>
          <p:cNvPr id="17" name="PlaceHolder 3"/>
          <p:cNvSpPr>
            <a:spLocks noGrp="1"/>
          </p:cNvSpPr>
          <p:nvPr>
            <p:ph type="body"/>
          </p:nvPr>
        </p:nvSpPr>
        <p:spPr>
          <a:xfrm>
            <a:off x="457200" y="4086360"/>
            <a:ext cx="961200" cy="2158200"/>
          </a:xfrm>
          <a:prstGeom prst="rect">
            <a:avLst/>
          </a:prstGeom>
        </p:spPr>
        <p:txBody>
          <a:bodyPr lIns="0" rIns="0" tIns="0" bIns="0"/>
          <a:p>
            <a:endParaRPr/>
          </a:p>
        </p:txBody>
      </p:sp>
      <p:sp>
        <p:nvSpPr>
          <p:cNvPr id="18" name="PlaceHolder 4"/>
          <p:cNvSpPr>
            <a:spLocks noGrp="1"/>
          </p:cNvSpPr>
          <p:nvPr>
            <p:ph type="body"/>
          </p:nvPr>
        </p:nvSpPr>
        <p:spPr>
          <a:xfrm>
            <a:off x="1467000" y="1722600"/>
            <a:ext cx="961200" cy="452520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67480"/>
            <a:ext cx="8228880" cy="1398960"/>
          </a:xfrm>
          <a:prstGeom prst="rect">
            <a:avLst/>
          </a:prstGeom>
        </p:spPr>
        <p:txBody>
          <a:bodyPr lIns="0" rIns="0" tIns="0" bIns="0" anchor="ctr"/>
          <a:p>
            <a:pPr algn="ctr"/>
            <a:endParaRPr/>
          </a:p>
        </p:txBody>
      </p:sp>
      <p:sp>
        <p:nvSpPr>
          <p:cNvPr id="20" name="PlaceHolder 2"/>
          <p:cNvSpPr>
            <a:spLocks noGrp="1"/>
          </p:cNvSpPr>
          <p:nvPr>
            <p:ph type="body"/>
          </p:nvPr>
        </p:nvSpPr>
        <p:spPr>
          <a:xfrm>
            <a:off x="457200" y="1722600"/>
            <a:ext cx="961200" cy="4525200"/>
          </a:xfrm>
          <a:prstGeom prst="rect">
            <a:avLst/>
          </a:prstGeom>
        </p:spPr>
        <p:txBody>
          <a:bodyPr lIns="0" rIns="0" tIns="0" bIns="0"/>
          <a:p>
            <a:endParaRPr/>
          </a:p>
        </p:txBody>
      </p:sp>
      <p:sp>
        <p:nvSpPr>
          <p:cNvPr id="21" name="PlaceHolder 3"/>
          <p:cNvSpPr>
            <a:spLocks noGrp="1"/>
          </p:cNvSpPr>
          <p:nvPr>
            <p:ph type="body"/>
          </p:nvPr>
        </p:nvSpPr>
        <p:spPr>
          <a:xfrm>
            <a:off x="1467000" y="1722600"/>
            <a:ext cx="961200" cy="2158200"/>
          </a:xfrm>
          <a:prstGeom prst="rect">
            <a:avLst/>
          </a:prstGeom>
        </p:spPr>
        <p:txBody>
          <a:bodyPr lIns="0" rIns="0" tIns="0" bIns="0"/>
          <a:p>
            <a:endParaRPr/>
          </a:p>
        </p:txBody>
      </p:sp>
      <p:sp>
        <p:nvSpPr>
          <p:cNvPr id="22" name="PlaceHolder 4"/>
          <p:cNvSpPr>
            <a:spLocks noGrp="1"/>
          </p:cNvSpPr>
          <p:nvPr>
            <p:ph type="body"/>
          </p:nvPr>
        </p:nvSpPr>
        <p:spPr>
          <a:xfrm>
            <a:off x="1467000" y="4086360"/>
            <a:ext cx="961200" cy="215820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67480"/>
            <a:ext cx="8228880" cy="1398960"/>
          </a:xfrm>
          <a:prstGeom prst="rect">
            <a:avLst/>
          </a:prstGeom>
        </p:spPr>
        <p:txBody>
          <a:bodyPr lIns="0" rIns="0" tIns="0" bIns="0" anchor="ctr"/>
          <a:p>
            <a:pPr algn="ctr"/>
            <a:endParaRPr/>
          </a:p>
        </p:txBody>
      </p:sp>
      <p:sp>
        <p:nvSpPr>
          <p:cNvPr id="24" name="PlaceHolder 2"/>
          <p:cNvSpPr>
            <a:spLocks noGrp="1"/>
          </p:cNvSpPr>
          <p:nvPr>
            <p:ph type="body"/>
          </p:nvPr>
        </p:nvSpPr>
        <p:spPr>
          <a:xfrm>
            <a:off x="457200" y="1722600"/>
            <a:ext cx="961200" cy="2158200"/>
          </a:xfrm>
          <a:prstGeom prst="rect">
            <a:avLst/>
          </a:prstGeom>
        </p:spPr>
        <p:txBody>
          <a:bodyPr lIns="0" rIns="0" tIns="0" bIns="0"/>
          <a:p>
            <a:endParaRPr/>
          </a:p>
        </p:txBody>
      </p:sp>
      <p:sp>
        <p:nvSpPr>
          <p:cNvPr id="25" name="PlaceHolder 3"/>
          <p:cNvSpPr>
            <a:spLocks noGrp="1"/>
          </p:cNvSpPr>
          <p:nvPr>
            <p:ph type="body"/>
          </p:nvPr>
        </p:nvSpPr>
        <p:spPr>
          <a:xfrm>
            <a:off x="1467000" y="1722600"/>
            <a:ext cx="961200" cy="2158200"/>
          </a:xfrm>
          <a:prstGeom prst="rect">
            <a:avLst/>
          </a:prstGeom>
        </p:spPr>
        <p:txBody>
          <a:bodyPr lIns="0" rIns="0" tIns="0" bIns="0"/>
          <a:p>
            <a:endParaRPr/>
          </a:p>
        </p:txBody>
      </p:sp>
      <p:sp>
        <p:nvSpPr>
          <p:cNvPr id="26" name="PlaceHolder 4"/>
          <p:cNvSpPr>
            <a:spLocks noGrp="1"/>
          </p:cNvSpPr>
          <p:nvPr>
            <p:ph type="body"/>
          </p:nvPr>
        </p:nvSpPr>
        <p:spPr>
          <a:xfrm>
            <a:off x="457200" y="4086360"/>
            <a:ext cx="1969920" cy="215820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7200" y="14040"/>
            <a:ext cx="9129240" cy="6836040"/>
          </a:xfrm>
          <a:prstGeom prst="rtTriangle">
            <a:avLst/>
          </a:prstGeom>
          <a:gradFill>
            <a:gsLst>
              <a:gs pos="0">
                <a:srgbClr val="d2d2d2"/>
              </a:gs>
              <a:gs pos="50000">
                <a:srgbClr val="d2d2d2"/>
              </a:gs>
              <a:gs pos="100000">
                <a:srgbClr val="d2d2d2"/>
              </a:gs>
            </a:gsLst>
            <a:lin ang="7998000"/>
          </a:gradFill>
          <a:ln w="38160">
            <a:noFill/>
          </a:ln>
        </p:spPr>
      </p:sp>
      <p:sp>
        <p:nvSpPr>
          <p:cNvPr id="1" name="Line 2"/>
          <p:cNvSpPr/>
          <p:nvPr/>
        </p:nvSpPr>
        <p:spPr>
          <a:xfrm>
            <a:off x="0" y="6840"/>
            <a:ext cx="9136800" cy="6843960"/>
          </a:xfrm>
          <a:prstGeom prst="line">
            <a:avLst/>
          </a:prstGeom>
          <a:ln w="5040">
            <a:solidFill>
              <a:srgbClr val="bfbfbf"/>
            </a:solidFill>
            <a:round/>
          </a:ln>
        </p:spPr>
      </p:sp>
      <p:sp>
        <p:nvSpPr>
          <p:cNvPr id="2" name="Line 3"/>
          <p:cNvSpPr/>
          <p:nvPr/>
        </p:nvSpPr>
        <p:spPr>
          <a:xfrm flipH="1">
            <a:off x="6468480" y="4948200"/>
            <a:ext cx="2673000" cy="1900080"/>
          </a:xfrm>
          <a:prstGeom prst="line">
            <a:avLst/>
          </a:prstGeom>
          <a:ln w="6120">
            <a:solidFill>
              <a:srgbClr val="c6c6c6"/>
            </a:solidFill>
            <a:round/>
          </a:ln>
        </p:spPr>
      </p:sp>
      <p:sp>
        <p:nvSpPr>
          <p:cNvPr id="3" name="CustomShape 4"/>
          <p:cNvSpPr/>
          <p:nvPr/>
        </p:nvSpPr>
        <p:spPr>
          <a:xfrm rot="16200000">
            <a:off x="7554240" y="5254920"/>
            <a:ext cx="1892160" cy="1293480"/>
          </a:xfrm>
          <a:prstGeom prst="triangle">
            <a:avLst>
              <a:gd name="adj" fmla="val 51323"/>
            </a:avLst>
          </a:prstGeom>
          <a:gradFill>
            <a:gsLst>
              <a:gs pos="0">
                <a:srgbClr val="b7014c"/>
              </a:gs>
              <a:gs pos="100000">
                <a:srgbClr val="ff388c"/>
              </a:gs>
            </a:gsLst>
            <a:lin ang="20904000"/>
          </a:gradFill>
          <a:ln w="38160">
            <a:noFill/>
          </a:ln>
        </p:spPr>
      </p:sp>
      <p:sp>
        <p:nvSpPr>
          <p:cNvPr id="4" name="PlaceHolder 5"/>
          <p:cNvSpPr>
            <a:spLocks noGrp="1"/>
          </p:cNvSpPr>
          <p:nvPr>
            <p:ph type="title"/>
          </p:nvPr>
        </p:nvSpPr>
        <p:spPr>
          <a:xfrm>
            <a:off x="457200" y="267480"/>
            <a:ext cx="8228880" cy="1398600"/>
          </a:xfrm>
          <a:prstGeom prst="rect">
            <a:avLst/>
          </a:prstGeom>
        </p:spPr>
        <p:txBody>
          <a:bodyPr lIns="0" rIns="0" tIns="0" bIns="0" anchor="ctr"/>
          <a:p>
            <a:r>
              <a:rPr lang="en-IN">
                <a:latin typeface="Arial"/>
              </a:rPr>
              <a:t>Click to edit the title text format</a:t>
            </a:r>
            <a:endParaRPr/>
          </a:p>
        </p:txBody>
      </p:sp>
      <p:sp>
        <p:nvSpPr>
          <p:cNvPr id="5" name="PlaceHolder 6"/>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 name="CustomShape 1"/>
          <p:cNvSpPr/>
          <p:nvPr/>
        </p:nvSpPr>
        <p:spPr>
          <a:xfrm>
            <a:off x="7200" y="14040"/>
            <a:ext cx="9129240" cy="6836040"/>
          </a:xfrm>
          <a:prstGeom prst="rtTriangle">
            <a:avLst/>
          </a:prstGeom>
          <a:gradFill>
            <a:gsLst>
              <a:gs pos="0">
                <a:srgbClr val="d2d2d2"/>
              </a:gs>
              <a:gs pos="50000">
                <a:srgbClr val="d2d2d2"/>
              </a:gs>
              <a:gs pos="100000">
                <a:srgbClr val="d2d2d2"/>
              </a:gs>
            </a:gsLst>
            <a:lin ang="7998000"/>
          </a:gradFill>
          <a:ln w="38160">
            <a:noFill/>
          </a:ln>
        </p:spPr>
      </p:sp>
      <p:sp>
        <p:nvSpPr>
          <p:cNvPr id="41" name="Line 2"/>
          <p:cNvSpPr/>
          <p:nvPr/>
        </p:nvSpPr>
        <p:spPr>
          <a:xfrm>
            <a:off x="0" y="6840"/>
            <a:ext cx="9136800" cy="6843960"/>
          </a:xfrm>
          <a:prstGeom prst="line">
            <a:avLst/>
          </a:prstGeom>
          <a:ln w="5040">
            <a:solidFill>
              <a:srgbClr val="bfbfbf"/>
            </a:solidFill>
            <a:round/>
          </a:ln>
        </p:spPr>
      </p:sp>
      <p:sp>
        <p:nvSpPr>
          <p:cNvPr id="42" name="Line 3"/>
          <p:cNvSpPr/>
          <p:nvPr/>
        </p:nvSpPr>
        <p:spPr>
          <a:xfrm flipH="1">
            <a:off x="6468480" y="4948200"/>
            <a:ext cx="2673000" cy="1900080"/>
          </a:xfrm>
          <a:prstGeom prst="line">
            <a:avLst/>
          </a:prstGeom>
          <a:ln w="6120">
            <a:solidFill>
              <a:srgbClr val="c6c6c6"/>
            </a:solidFill>
            <a:round/>
          </a:ln>
        </p:spPr>
      </p:sp>
      <p:sp>
        <p:nvSpPr>
          <p:cNvPr id="43" name="PlaceHolder 4"/>
          <p:cNvSpPr>
            <a:spLocks noGrp="1"/>
          </p:cNvSpPr>
          <p:nvPr>
            <p:ph type="title"/>
          </p:nvPr>
        </p:nvSpPr>
        <p:spPr>
          <a:xfrm>
            <a:off x="457200" y="273600"/>
            <a:ext cx="8229240" cy="1144800"/>
          </a:xfrm>
          <a:prstGeom prst="rect">
            <a:avLst/>
          </a:prstGeom>
        </p:spPr>
        <p:txBody>
          <a:bodyPr lIns="0" rIns="0" tIns="0" bIns="0" anchor="ctr"/>
          <a:p>
            <a:pPr algn="ctr"/>
            <a:r>
              <a:rPr lang="en-IN" sz="4400">
                <a:latin typeface="Arial"/>
              </a:rPr>
              <a:t>Click to edit the title text format</a:t>
            </a:r>
            <a:endParaRPr/>
          </a:p>
        </p:txBody>
      </p:sp>
      <p:sp>
        <p:nvSpPr>
          <p:cNvPr id="44" name="PlaceHolder 5"/>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CustomShape 1"/>
          <p:cNvSpPr/>
          <p:nvPr/>
        </p:nvSpPr>
        <p:spPr>
          <a:xfrm>
            <a:off x="7200" y="14040"/>
            <a:ext cx="9129240" cy="6836040"/>
          </a:xfrm>
          <a:prstGeom prst="rtTriangle">
            <a:avLst/>
          </a:prstGeom>
          <a:gradFill>
            <a:gsLst>
              <a:gs pos="0">
                <a:srgbClr val="d2d2d2"/>
              </a:gs>
              <a:gs pos="50000">
                <a:srgbClr val="d2d2d2"/>
              </a:gs>
              <a:gs pos="100000">
                <a:srgbClr val="d2d2d2"/>
              </a:gs>
            </a:gsLst>
            <a:lin ang="7998000"/>
          </a:gradFill>
          <a:ln w="38160">
            <a:noFill/>
          </a:ln>
        </p:spPr>
      </p:sp>
      <p:sp>
        <p:nvSpPr>
          <p:cNvPr id="80" name="Line 2"/>
          <p:cNvSpPr/>
          <p:nvPr/>
        </p:nvSpPr>
        <p:spPr>
          <a:xfrm>
            <a:off x="0" y="6840"/>
            <a:ext cx="9136800" cy="6843960"/>
          </a:xfrm>
          <a:prstGeom prst="line">
            <a:avLst/>
          </a:prstGeom>
          <a:ln w="5040">
            <a:solidFill>
              <a:srgbClr val="bfbfbf"/>
            </a:solidFill>
            <a:round/>
          </a:ln>
        </p:spPr>
      </p:sp>
      <p:sp>
        <p:nvSpPr>
          <p:cNvPr id="81" name="Line 3"/>
          <p:cNvSpPr/>
          <p:nvPr/>
        </p:nvSpPr>
        <p:spPr>
          <a:xfrm flipH="1">
            <a:off x="6468480" y="4948200"/>
            <a:ext cx="2673000" cy="1900080"/>
          </a:xfrm>
          <a:prstGeom prst="line">
            <a:avLst/>
          </a:prstGeom>
          <a:ln w="6120">
            <a:solidFill>
              <a:srgbClr val="c6c6c6"/>
            </a:solidFill>
            <a:round/>
          </a:ln>
        </p:spPr>
      </p:sp>
      <p:sp>
        <p:nvSpPr>
          <p:cNvPr id="82" name="PlaceHolder 4"/>
          <p:cNvSpPr>
            <a:spLocks noGrp="1"/>
          </p:cNvSpPr>
          <p:nvPr>
            <p:ph type="title"/>
          </p:nvPr>
        </p:nvSpPr>
        <p:spPr>
          <a:xfrm>
            <a:off x="457200" y="267480"/>
            <a:ext cx="8228880" cy="1398600"/>
          </a:xfrm>
          <a:prstGeom prst="rect">
            <a:avLst/>
          </a:prstGeom>
        </p:spPr>
        <p:txBody>
          <a:bodyPr lIns="0" rIns="0" tIns="0" bIns="0" anchor="ctr"/>
          <a:p>
            <a:r>
              <a:rPr lang="en-IN">
                <a:latin typeface="Arial"/>
              </a:rPr>
              <a:t>Click to edit the title text format</a:t>
            </a:r>
            <a:endParaRPr/>
          </a:p>
        </p:txBody>
      </p:sp>
      <p:sp>
        <p:nvSpPr>
          <p:cNvPr id="83" name="PlaceHolder 5"/>
          <p:cNvSpPr>
            <a:spLocks noGrp="1"/>
          </p:cNvSpPr>
          <p:nvPr>
            <p:ph type="body"/>
          </p:nvPr>
        </p:nvSpPr>
        <p:spPr>
          <a:xfrm>
            <a:off x="457200" y="1722600"/>
            <a:ext cx="1969920" cy="4525200"/>
          </a:xfrm>
          <a:prstGeom prst="rect">
            <a:avLst/>
          </a:prstGeom>
        </p:spPr>
        <p:txBody>
          <a:bodyPr lIns="0" rIns="0" tIns="0" bIns="0" anchor="b"/>
          <a:p>
            <a:pPr>
              <a:buSzPct val="45000"/>
              <a:buFont typeface="StarSymbol"/>
              <a:buChar char=""/>
            </a:pPr>
            <a:r>
              <a:rPr lang="en-IN">
                <a:latin typeface="Arial"/>
              </a:rPr>
              <a:t>Click to edit the outline text format</a:t>
            </a:r>
            <a:endParaRPr/>
          </a:p>
          <a:p>
            <a:pPr lvl="1">
              <a:buSzPct val="75000"/>
              <a:buFont typeface="StarSymbol"/>
              <a:buChar char=""/>
            </a:pPr>
            <a:r>
              <a:rPr lang="en-IN">
                <a:latin typeface="Arial"/>
              </a:rPr>
              <a:t>Second Outline Level</a:t>
            </a:r>
            <a:endParaRPr/>
          </a:p>
          <a:p>
            <a:pPr lvl="2">
              <a:buSzPct val="45000"/>
              <a:buFont typeface="StarSymbol"/>
              <a:buChar char=""/>
            </a:pPr>
            <a:r>
              <a:rPr lang="en-IN">
                <a:latin typeface="Arial"/>
              </a:rPr>
              <a:t>Third Outline Level</a:t>
            </a:r>
            <a:endParaRPr/>
          </a:p>
          <a:p>
            <a:pPr lvl="3">
              <a:buSzPct val="75000"/>
              <a:buFont typeface="StarSymbol"/>
              <a:buChar char=""/>
            </a:pPr>
            <a:r>
              <a:rPr lang="en-IN">
                <a:latin typeface="Arial"/>
              </a:rPr>
              <a:t>Fourth Outline Level</a:t>
            </a:r>
            <a:endParaRPr/>
          </a:p>
          <a:p>
            <a:pPr lvl="4">
              <a:buSzPct val="45000"/>
              <a:buFont typeface="StarSymbol"/>
              <a:buChar char=""/>
            </a:pPr>
            <a:r>
              <a:rPr lang="en-IN">
                <a:latin typeface="Arial"/>
              </a:rPr>
              <a:t>Fifth Outline Level</a:t>
            </a:r>
            <a:endParaRPr/>
          </a:p>
          <a:p>
            <a:pPr lvl="5">
              <a:buSzPct val="45000"/>
              <a:buFont typeface="StarSymbol"/>
              <a:buChar char=""/>
            </a:pPr>
            <a:r>
              <a:rPr lang="en-IN">
                <a:latin typeface="Arial"/>
              </a:rPr>
              <a:t>Sixth Outline Level</a:t>
            </a:r>
            <a:endParaRPr/>
          </a:p>
          <a:p>
            <a:pPr lvl="6">
              <a:buSzPct val="45000"/>
              <a:buFont typeface="StarSymbol"/>
              <a:buChar char=""/>
            </a:pPr>
            <a:r>
              <a:rPr lang="en-IN">
                <a:latin typeface="Arial"/>
              </a:rPr>
              <a:t>Seventh Outline Level</a:t>
            </a:r>
            <a:endParaRPr/>
          </a:p>
        </p:txBody>
      </p:sp>
      <p:sp>
        <p:nvSpPr>
          <p:cNvPr id="84" name="PlaceHolder 6"/>
          <p:cNvSpPr>
            <a:spLocks noGrp="1"/>
          </p:cNvSpPr>
          <p:nvPr>
            <p:ph type="body"/>
          </p:nvPr>
        </p:nvSpPr>
        <p:spPr>
          <a:xfrm>
            <a:off x="2526480" y="1722600"/>
            <a:ext cx="1969920" cy="4525200"/>
          </a:xfrm>
          <a:prstGeom prst="rect">
            <a:avLst/>
          </a:prstGeom>
        </p:spPr>
        <p:txBody>
          <a:bodyPr lIns="0" rIns="0" tIns="0" bIns="0" anchor="b"/>
          <a:p>
            <a:pPr>
              <a:buSzPct val="45000"/>
              <a:buFont typeface="StarSymbol"/>
              <a:buChar char=""/>
            </a:pPr>
            <a:r>
              <a:rPr lang="en-IN">
                <a:latin typeface="Arial"/>
              </a:rPr>
              <a:t>Click to edit the outline text format</a:t>
            </a:r>
            <a:endParaRPr/>
          </a:p>
          <a:p>
            <a:pPr lvl="1">
              <a:buSzPct val="75000"/>
              <a:buFont typeface="StarSymbol"/>
              <a:buChar char=""/>
            </a:pPr>
            <a:r>
              <a:rPr lang="en-IN">
                <a:latin typeface="Arial"/>
              </a:rPr>
              <a:t>Second Outline Level</a:t>
            </a:r>
            <a:endParaRPr/>
          </a:p>
          <a:p>
            <a:pPr lvl="2">
              <a:buSzPct val="45000"/>
              <a:buFont typeface="StarSymbol"/>
              <a:buChar char=""/>
            </a:pPr>
            <a:r>
              <a:rPr lang="en-IN">
                <a:latin typeface="Arial"/>
              </a:rPr>
              <a:t>Third Outline Level</a:t>
            </a:r>
            <a:endParaRPr/>
          </a:p>
          <a:p>
            <a:pPr lvl="3">
              <a:buSzPct val="75000"/>
              <a:buFont typeface="StarSymbol"/>
              <a:buChar char=""/>
            </a:pPr>
            <a:r>
              <a:rPr lang="en-IN">
                <a:latin typeface="Arial"/>
              </a:rPr>
              <a:t>Fourth Outline Level</a:t>
            </a:r>
            <a:endParaRPr/>
          </a:p>
          <a:p>
            <a:pPr lvl="4">
              <a:buSzPct val="45000"/>
              <a:buFont typeface="StarSymbol"/>
              <a:buChar char=""/>
            </a:pPr>
            <a:r>
              <a:rPr lang="en-IN">
                <a:latin typeface="Arial"/>
              </a:rPr>
              <a:t>Fifth Outline Level</a:t>
            </a:r>
            <a:endParaRPr/>
          </a:p>
          <a:p>
            <a:pPr lvl="5">
              <a:buSzPct val="45000"/>
              <a:buFont typeface="StarSymbol"/>
              <a:buChar char=""/>
            </a:pPr>
            <a:r>
              <a:rPr lang="en-IN">
                <a:latin typeface="Arial"/>
              </a:rPr>
              <a:t>Sixth Outline Level</a:t>
            </a:r>
            <a:endParaRPr/>
          </a:p>
          <a:p>
            <a:pPr lvl="6">
              <a:buSzPct val="45000"/>
              <a:buFont typeface="StarSymbol"/>
              <a:buChar char=""/>
            </a:pPr>
            <a:r>
              <a:rPr lang="en-IN">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8.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CustomShape 1"/>
          <p:cNvSpPr/>
          <p:nvPr/>
        </p:nvSpPr>
        <p:spPr>
          <a:xfrm>
            <a:off x="7920" y="-843120"/>
            <a:ext cx="2618640" cy="1742400"/>
          </a:xfrm>
          <a:prstGeom prst="rect">
            <a:avLst/>
          </a:prstGeom>
          <a:noFill/>
          <a:ln>
            <a:noFill/>
          </a:ln>
        </p:spPr>
      </p:sp>
      <p:sp>
        <p:nvSpPr>
          <p:cNvPr id="125" name="CustomShape 2"/>
          <p:cNvSpPr/>
          <p:nvPr/>
        </p:nvSpPr>
        <p:spPr>
          <a:xfrm>
            <a:off x="160200" y="-690480"/>
            <a:ext cx="2618640" cy="1742400"/>
          </a:xfrm>
          <a:prstGeom prst="rect">
            <a:avLst/>
          </a:prstGeom>
          <a:noFill/>
          <a:ln>
            <a:noFill/>
          </a:ln>
        </p:spPr>
      </p:sp>
      <p:sp>
        <p:nvSpPr>
          <p:cNvPr id="126" name="CustomShape 3"/>
          <p:cNvSpPr/>
          <p:nvPr/>
        </p:nvSpPr>
        <p:spPr>
          <a:xfrm>
            <a:off x="312840" y="-538200"/>
            <a:ext cx="2618640" cy="1742400"/>
          </a:xfrm>
          <a:prstGeom prst="rect">
            <a:avLst/>
          </a:prstGeom>
          <a:noFill/>
          <a:ln>
            <a:noFill/>
          </a:ln>
        </p:spPr>
      </p:sp>
      <p:sp>
        <p:nvSpPr>
          <p:cNvPr id="127" name="CustomShape 4"/>
          <p:cNvSpPr/>
          <p:nvPr/>
        </p:nvSpPr>
        <p:spPr>
          <a:xfrm>
            <a:off x="465120" y="-385920"/>
            <a:ext cx="2618640" cy="1742400"/>
          </a:xfrm>
          <a:prstGeom prst="rect">
            <a:avLst/>
          </a:prstGeom>
          <a:noFill/>
          <a:ln>
            <a:noFill/>
          </a:ln>
        </p:spPr>
      </p:sp>
      <p:sp>
        <p:nvSpPr>
          <p:cNvPr id="128" name="CustomShape 5"/>
          <p:cNvSpPr/>
          <p:nvPr/>
        </p:nvSpPr>
        <p:spPr>
          <a:xfrm>
            <a:off x="617400" y="-233280"/>
            <a:ext cx="2618640" cy="1742400"/>
          </a:xfrm>
          <a:prstGeom prst="rect">
            <a:avLst/>
          </a:prstGeom>
          <a:noFill/>
          <a:ln>
            <a:noFill/>
          </a:ln>
        </p:spPr>
      </p:sp>
      <p:sp>
        <p:nvSpPr>
          <p:cNvPr id="129" name="CustomShape 6"/>
          <p:cNvSpPr/>
          <p:nvPr/>
        </p:nvSpPr>
        <p:spPr>
          <a:xfrm>
            <a:off x="540720" y="260640"/>
            <a:ext cx="8062200" cy="1469160"/>
          </a:xfrm>
          <a:prstGeom prst="rect">
            <a:avLst/>
          </a:prstGeom>
          <a:noFill/>
          <a:ln>
            <a:noFill/>
          </a:ln>
        </p:spPr>
        <p:txBody>
          <a:bodyPr lIns="90000" rIns="90000" tIns="45000" bIns="45000" anchor="b"/>
          <a:p>
            <a:pPr algn="ctr">
              <a:lnSpc>
                <a:spcPct val="100000"/>
              </a:lnSpc>
            </a:pPr>
            <a:r>
              <a:rPr b="1" lang="en-IN" sz="4200">
                <a:solidFill>
                  <a:srgbClr val="d26785"/>
                </a:solidFill>
                <a:latin typeface="Century Gothic"/>
              </a:rPr>
              <a:t> </a:t>
            </a:r>
            <a:r>
              <a:rPr b="1" lang="en-IN" sz="4200">
                <a:solidFill>
                  <a:srgbClr val="d26785"/>
                </a:solidFill>
                <a:latin typeface="Century Gothic"/>
              </a:rPr>
              <a:t>Amazon RDS</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CustomShape 1"/>
          <p:cNvSpPr/>
          <p:nvPr/>
        </p:nvSpPr>
        <p:spPr>
          <a:xfrm>
            <a:off x="457200" y="267480"/>
            <a:ext cx="8228880" cy="1398240"/>
          </a:xfrm>
          <a:prstGeom prst="rect">
            <a:avLst/>
          </a:prstGeom>
          <a:noFill/>
          <a:ln>
            <a:noFill/>
          </a:ln>
        </p:spPr>
        <p:txBody>
          <a:bodyPr lIns="90000" rIns="90000" tIns="45000" bIns="45000" anchor="ctr"/>
          <a:p>
            <a:pPr algn="ctr">
              <a:lnSpc>
                <a:spcPct val="100000"/>
              </a:lnSpc>
            </a:pPr>
            <a:r>
              <a:rPr b="1" lang="en-IN" sz="4200">
                <a:solidFill>
                  <a:srgbClr val="d26785"/>
                </a:solidFill>
                <a:latin typeface="Century Gothic"/>
              </a:rPr>
              <a:t>What Do We Get?</a:t>
            </a:r>
            <a:endParaRPr/>
          </a:p>
        </p:txBody>
      </p:sp>
      <p:sp>
        <p:nvSpPr>
          <p:cNvPr id="158" name="CustomShape 2"/>
          <p:cNvSpPr/>
          <p:nvPr/>
        </p:nvSpPr>
        <p:spPr>
          <a:xfrm>
            <a:off x="457200" y="1722600"/>
            <a:ext cx="8146440" cy="4525200"/>
          </a:xfrm>
          <a:prstGeom prst="rect">
            <a:avLst/>
          </a:prstGeom>
          <a:noFill/>
          <a:ln>
            <a:noFill/>
          </a:ln>
        </p:spPr>
        <p:txBody>
          <a:bodyPr lIns="90000" rIns="90000" tIns="45000" bIns="45000"/>
          <a:p>
            <a:pPr>
              <a:lnSpc>
                <a:spcPct val="100000"/>
              </a:lnSpc>
              <a:buSzPct val="80000"/>
              <a:buFont typeface="Wingdings 2" charset="2"/>
              <a:buChar char=""/>
            </a:pPr>
            <a:r>
              <a:rPr lang="en-IN" sz="2600">
                <a:solidFill>
                  <a:srgbClr val="ffffff"/>
                </a:solidFill>
                <a:latin typeface="Century Gothic"/>
              </a:rPr>
              <a:t>A preconfigured and installed database </a:t>
            </a:r>
            <a:endParaRPr/>
          </a:p>
          <a:p>
            <a:pPr>
              <a:lnSpc>
                <a:spcPct val="100000"/>
              </a:lnSpc>
              <a:buSzPct val="80000"/>
              <a:buFont typeface="Wingdings 2" charset="2"/>
              <a:buChar char=""/>
            </a:pPr>
            <a:r>
              <a:rPr lang="en-IN" sz="2600">
                <a:solidFill>
                  <a:srgbClr val="ffffff"/>
                </a:solidFill>
                <a:latin typeface="Century Gothic"/>
              </a:rPr>
              <a:t>Backups are taken care of for us </a:t>
            </a:r>
            <a:endParaRPr/>
          </a:p>
          <a:p>
            <a:pPr>
              <a:lnSpc>
                <a:spcPct val="100000"/>
              </a:lnSpc>
              <a:buSzPct val="80000"/>
              <a:buFont typeface="Wingdings 2" charset="2"/>
              <a:buChar char=""/>
            </a:pPr>
            <a:r>
              <a:rPr lang="en-IN" sz="2600">
                <a:solidFill>
                  <a:srgbClr val="ffffff"/>
                </a:solidFill>
                <a:latin typeface="Century Gothic"/>
              </a:rPr>
              <a:t>Patching the OS and the database are taken care of by AWS</a:t>
            </a:r>
            <a:endParaRPr/>
          </a:p>
          <a:p>
            <a:pPr>
              <a:lnSpc>
                <a:spcPct val="100000"/>
              </a:lnSpc>
              <a:buSzPct val="80000"/>
              <a:buFont typeface="Wingdings 2" charset="2"/>
              <a:buChar char=""/>
            </a:pPr>
            <a:r>
              <a:rPr lang="en-IN" sz="2600">
                <a:solidFill>
                  <a:srgbClr val="ffffff"/>
                </a:solidFill>
                <a:latin typeface="Century Gothic"/>
              </a:rPr>
              <a:t>Scaling(up/down) is as easy as pushing a button </a:t>
            </a:r>
            <a:endParaRPr/>
          </a:p>
          <a:p>
            <a:pPr>
              <a:lnSpc>
                <a:spcPct val="100000"/>
              </a:lnSpc>
              <a:buSzPct val="80000"/>
              <a:buFont typeface="Wingdings 2" charset="2"/>
              <a:buChar char=""/>
            </a:pPr>
            <a:r>
              <a:rPr lang="en-IN" sz="2600">
                <a:solidFill>
                  <a:srgbClr val="ffffff"/>
                </a:solidFill>
                <a:latin typeface="Century Gothic"/>
              </a:rPr>
              <a:t>Availability Zones  </a:t>
            </a:r>
            <a:endParaRPr/>
          </a:p>
          <a:p>
            <a:pPr>
              <a:lnSpc>
                <a:spcPct val="100000"/>
              </a:lnSpc>
              <a:buSzPct val="80000"/>
              <a:buFont typeface="Wingdings 2" charset="2"/>
              <a:buChar char=""/>
            </a:pPr>
            <a:r>
              <a:rPr i="1" lang="en-IN" sz="2600">
                <a:solidFill>
                  <a:srgbClr val="ffff00"/>
                </a:solidFill>
                <a:latin typeface="Century Gothic"/>
              </a:rPr>
              <a:t>No need to acquire servers, tack and stack, install OS and DB software…</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9" name="CustomShape 1"/>
          <p:cNvSpPr/>
          <p:nvPr/>
        </p:nvSpPr>
        <p:spPr>
          <a:xfrm>
            <a:off x="457200" y="267480"/>
            <a:ext cx="8228880" cy="1398240"/>
          </a:xfrm>
          <a:prstGeom prst="rect">
            <a:avLst/>
          </a:prstGeom>
          <a:noFill/>
          <a:ln>
            <a:noFill/>
          </a:ln>
        </p:spPr>
        <p:txBody>
          <a:bodyPr lIns="90000" rIns="90000" tIns="45000" bIns="45000" anchor="ctr"/>
          <a:p>
            <a:pPr algn="ctr">
              <a:lnSpc>
                <a:spcPct val="100000"/>
              </a:lnSpc>
            </a:pPr>
            <a:r>
              <a:rPr b="1" lang="en-IN" sz="4200">
                <a:solidFill>
                  <a:srgbClr val="d26785"/>
                </a:solidFill>
                <a:latin typeface="Century Gothic"/>
              </a:rPr>
              <a:t>What Does the DBA Do?</a:t>
            </a:r>
            <a:endParaRPr/>
          </a:p>
        </p:txBody>
      </p:sp>
      <p:sp>
        <p:nvSpPr>
          <p:cNvPr id="160" name="CustomShape 2"/>
          <p:cNvSpPr/>
          <p:nvPr/>
        </p:nvSpPr>
        <p:spPr>
          <a:xfrm>
            <a:off x="457200" y="1722600"/>
            <a:ext cx="8146440" cy="4525200"/>
          </a:xfrm>
          <a:prstGeom prst="rect">
            <a:avLst/>
          </a:prstGeom>
          <a:noFill/>
          <a:ln>
            <a:noFill/>
          </a:ln>
        </p:spPr>
        <p:txBody>
          <a:bodyPr lIns="90000" rIns="90000" tIns="45000" bIns="45000"/>
          <a:p>
            <a:pPr>
              <a:lnSpc>
                <a:spcPct val="100000"/>
              </a:lnSpc>
              <a:buSzPct val="80000"/>
              <a:buFont typeface="Wingdings 2" charset="2"/>
              <a:buChar char=""/>
            </a:pPr>
            <a:r>
              <a:rPr lang="en-IN" sz="2600">
                <a:solidFill>
                  <a:srgbClr val="ffffff"/>
                </a:solidFill>
                <a:latin typeface="Century Gothic"/>
              </a:rPr>
              <a:t>Data Model</a:t>
            </a:r>
            <a:endParaRPr/>
          </a:p>
          <a:p>
            <a:pPr lvl="1">
              <a:lnSpc>
                <a:spcPct val="100000"/>
              </a:lnSpc>
              <a:buSzPct val="95000"/>
              <a:buFont typeface="Verdana"/>
              <a:buChar char="›"/>
            </a:pPr>
            <a:r>
              <a:rPr lang="en-IN" sz="2600">
                <a:solidFill>
                  <a:srgbClr val="ffffff"/>
                </a:solidFill>
                <a:latin typeface="Century Gothic"/>
              </a:rPr>
              <a:t>Logical Design – ERD</a:t>
            </a:r>
            <a:endParaRPr/>
          </a:p>
          <a:p>
            <a:pPr lvl="1">
              <a:lnSpc>
                <a:spcPct val="100000"/>
              </a:lnSpc>
              <a:buSzPct val="95000"/>
              <a:buFont typeface="Verdana"/>
              <a:buChar char="›"/>
            </a:pPr>
            <a:r>
              <a:rPr lang="en-IN" sz="2600">
                <a:solidFill>
                  <a:srgbClr val="ffffff"/>
                </a:solidFill>
                <a:latin typeface="Century Gothic"/>
              </a:rPr>
              <a:t>Physical Design </a:t>
            </a:r>
            <a:endParaRPr/>
          </a:p>
          <a:p>
            <a:pPr>
              <a:lnSpc>
                <a:spcPct val="100000"/>
              </a:lnSpc>
              <a:buSzPct val="80000"/>
              <a:buFont typeface="Wingdings 2" charset="2"/>
              <a:buChar char=""/>
            </a:pPr>
            <a:r>
              <a:rPr lang="en-IN" sz="2600">
                <a:solidFill>
                  <a:srgbClr val="ffffff"/>
                </a:solidFill>
                <a:latin typeface="Century Gothic"/>
              </a:rPr>
              <a:t>Data Dictionary </a:t>
            </a:r>
            <a:endParaRPr/>
          </a:p>
          <a:p>
            <a:pPr>
              <a:lnSpc>
                <a:spcPct val="100000"/>
              </a:lnSpc>
              <a:buSzPct val="80000"/>
              <a:buFont typeface="Wingdings 2" charset="2"/>
              <a:buChar char=""/>
            </a:pPr>
            <a:r>
              <a:rPr lang="en-IN" sz="2600">
                <a:solidFill>
                  <a:srgbClr val="ffffff"/>
                </a:solidFill>
                <a:latin typeface="Century Gothic"/>
              </a:rPr>
              <a:t>Performance Tuning, Schema Optimization</a:t>
            </a:r>
            <a:endParaRPr/>
          </a:p>
          <a:p>
            <a:pPr>
              <a:lnSpc>
                <a:spcPct val="100000"/>
              </a:lnSpc>
              <a:buSzPct val="80000"/>
              <a:buFont typeface="Wingdings 2" charset="2"/>
              <a:buChar char=""/>
            </a:pPr>
            <a:r>
              <a:rPr lang="en-IN" sz="2600">
                <a:solidFill>
                  <a:srgbClr val="ffffff"/>
                </a:solidFill>
                <a:latin typeface="Century Gothic"/>
              </a:rPr>
              <a:t>DB Application Development -  SQL</a:t>
            </a:r>
            <a:endParaRPr/>
          </a:p>
          <a:p>
            <a:pPr>
              <a:lnSpc>
                <a:spcPct val="100000"/>
              </a:lnSpc>
              <a:buSzPct val="80000"/>
              <a:buFont typeface="Wingdings 2" charset="2"/>
              <a:buChar char=""/>
            </a:pPr>
            <a:r>
              <a:rPr lang="en-IN" sz="2600">
                <a:solidFill>
                  <a:srgbClr val="ffffff"/>
                </a:solidFill>
                <a:latin typeface="Century Gothic"/>
              </a:rPr>
              <a:t>Testing - Scripts, Backups</a:t>
            </a:r>
            <a:endParaRPr/>
          </a:p>
          <a:p>
            <a:pPr>
              <a:lnSpc>
                <a:spcPct val="100000"/>
              </a:lnSpc>
              <a:buSzPct val="80000"/>
              <a:buFont typeface="Wingdings 2" charset="2"/>
              <a:buChar char=""/>
            </a:pPr>
            <a:r>
              <a:rPr lang="en-IN" sz="2600">
                <a:solidFill>
                  <a:srgbClr val="ffffff"/>
                </a:solidFill>
                <a:latin typeface="Century Gothic"/>
              </a:rPr>
              <a:t>Develop Procedures and Documentation</a:t>
            </a:r>
            <a:endParaRPr/>
          </a:p>
          <a:p>
            <a:pPr>
              <a:lnSpc>
                <a:spcPct val="100000"/>
              </a:lnSpc>
              <a:buSzPct val="80000"/>
              <a:buFont typeface="Wingdings 2" charset="2"/>
              <a:buChar char=""/>
            </a:pPr>
            <a:r>
              <a:rPr lang="en-IN" sz="2600">
                <a:solidFill>
                  <a:srgbClr val="ffffff"/>
                </a:solidFill>
                <a:latin typeface="Century Gothic"/>
              </a:rPr>
              <a:t>RDS Administrations, Maintenance and Monitoring</a:t>
            </a:r>
            <a:endParaRPr/>
          </a:p>
          <a:p>
            <a:pPr>
              <a:lnSpc>
                <a:spcPct val="100000"/>
              </a:lnSpc>
              <a:buSzPct val="80000"/>
              <a:buFont typeface="Wingdings 2" charset="2"/>
              <a:buChar char=""/>
            </a:pPr>
            <a:r>
              <a:rPr lang="en-IN" sz="2600">
                <a:solidFill>
                  <a:srgbClr val="ffffff"/>
                </a:solidFill>
                <a:latin typeface="Century Gothic"/>
              </a:rPr>
              <a:t>Other AWS services </a:t>
            </a:r>
            <a:endParaRPr/>
          </a:p>
          <a:p>
            <a:pPr>
              <a:lnSpc>
                <a:spcPct val="100000"/>
              </a:lnSpc>
            </a:pP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CustomShape 1"/>
          <p:cNvSpPr/>
          <p:nvPr/>
        </p:nvSpPr>
        <p:spPr>
          <a:xfrm>
            <a:off x="251640" y="260640"/>
            <a:ext cx="8784360" cy="730080"/>
          </a:xfrm>
          <a:prstGeom prst="rect">
            <a:avLst/>
          </a:prstGeom>
          <a:noFill/>
          <a:ln>
            <a:noFill/>
          </a:ln>
        </p:spPr>
        <p:txBody>
          <a:bodyPr lIns="90000" rIns="90000" tIns="45000" bIns="45000"/>
          <a:p>
            <a:pPr algn="ctr">
              <a:lnSpc>
                <a:spcPct val="100000"/>
              </a:lnSpc>
            </a:pPr>
            <a:r>
              <a:rPr b="1" lang="en-IN" sz="4200">
                <a:solidFill>
                  <a:srgbClr val="d26785"/>
                </a:solidFill>
                <a:latin typeface="Century Gothic"/>
              </a:rPr>
              <a:t>Backups</a:t>
            </a:r>
            <a:endParaRPr/>
          </a:p>
        </p:txBody>
      </p:sp>
      <p:sp>
        <p:nvSpPr>
          <p:cNvPr id="162" name="CustomShape 2"/>
          <p:cNvSpPr/>
          <p:nvPr/>
        </p:nvSpPr>
        <p:spPr>
          <a:xfrm>
            <a:off x="457200" y="1052640"/>
            <a:ext cx="8146440" cy="5194800"/>
          </a:xfrm>
          <a:prstGeom prst="rect">
            <a:avLst/>
          </a:prstGeom>
          <a:noFill/>
          <a:ln>
            <a:noFill/>
          </a:ln>
        </p:spPr>
        <p:txBody>
          <a:bodyPr lIns="90000" rIns="90000" tIns="45000" bIns="45000"/>
          <a:p>
            <a:pPr>
              <a:lnSpc>
                <a:spcPct val="100000"/>
              </a:lnSpc>
              <a:buSzPct val="80000"/>
              <a:buFont typeface="Wingdings 2" charset="2"/>
              <a:buChar char=""/>
            </a:pPr>
            <a:r>
              <a:rPr b="1" lang="en-IN" sz="2600">
                <a:solidFill>
                  <a:srgbClr val="ffffff"/>
                </a:solidFill>
                <a:latin typeface="Century Gothic"/>
              </a:rPr>
              <a:t>Backup / snapshot</a:t>
            </a:r>
            <a:endParaRPr/>
          </a:p>
          <a:p>
            <a:pPr lvl="1">
              <a:lnSpc>
                <a:spcPct val="100000"/>
              </a:lnSpc>
              <a:buSzPct val="95000"/>
              <a:buFont typeface="Verdana"/>
              <a:buChar char="›"/>
            </a:pPr>
            <a:r>
              <a:rPr lang="en-IN" sz="2600" u="sng">
                <a:solidFill>
                  <a:srgbClr val="ffffff"/>
                </a:solidFill>
                <a:latin typeface="Century Gothic"/>
              </a:rPr>
              <a:t>Automated</a:t>
            </a:r>
            <a:r>
              <a:rPr lang="en-IN" sz="2600">
                <a:solidFill>
                  <a:srgbClr val="ffffff"/>
                </a:solidFill>
                <a:latin typeface="Century Gothic"/>
              </a:rPr>
              <a:t> – allows to recover DB to any point in time in seconds. Enabled by default and the backup data is stored on Amazon S3.</a:t>
            </a:r>
            <a:endParaRPr/>
          </a:p>
          <a:p>
            <a:pPr lvl="1">
              <a:lnSpc>
                <a:spcPct val="100000"/>
              </a:lnSpc>
              <a:buSzPct val="95000"/>
              <a:buFont typeface="Verdana"/>
              <a:buChar char="›"/>
            </a:pPr>
            <a:r>
              <a:rPr lang="en-IN" sz="2600" u="sng">
                <a:solidFill>
                  <a:srgbClr val="ffffff"/>
                </a:solidFill>
                <a:latin typeface="Century Gothic"/>
              </a:rPr>
              <a:t>Manual</a:t>
            </a:r>
            <a:r>
              <a:rPr lang="en-IN" sz="2600">
                <a:solidFill>
                  <a:srgbClr val="ffffff"/>
                </a:solidFill>
                <a:latin typeface="Century Gothic"/>
              </a:rPr>
              <a:t> – done manually, user initiated. </a:t>
            </a:r>
            <a:endParaRPr/>
          </a:p>
          <a:p>
            <a:pPr lvl="1">
              <a:lnSpc>
                <a:spcPct val="100000"/>
              </a:lnSpc>
              <a:buSzPct val="95000"/>
              <a:buFont typeface="Verdana"/>
              <a:buChar char="›"/>
            </a:pPr>
            <a:r>
              <a:rPr i="1" lang="en-IN" sz="2600">
                <a:solidFill>
                  <a:srgbClr val="ffffff"/>
                </a:solidFill>
                <a:latin typeface="Century Gothic"/>
              </a:rPr>
              <a:t>When restoring backup </a:t>
            </a:r>
            <a:r>
              <a:rPr lang="en-IN" sz="2600">
                <a:solidFill>
                  <a:srgbClr val="ffffff"/>
                </a:solidFill>
                <a:latin typeface="Century Gothic"/>
              </a:rPr>
              <a:t>– the restored version of the database will be a new RDS instance with a new endpoint. </a:t>
            </a:r>
            <a:endParaRPr/>
          </a:p>
          <a:p>
            <a:pPr>
              <a:lnSpc>
                <a:spcPct val="100000"/>
              </a:lnSpc>
            </a:pP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CustomShape 1"/>
          <p:cNvSpPr/>
          <p:nvPr/>
        </p:nvSpPr>
        <p:spPr>
          <a:xfrm>
            <a:off x="251640" y="260640"/>
            <a:ext cx="8784360" cy="730080"/>
          </a:xfrm>
          <a:prstGeom prst="rect">
            <a:avLst/>
          </a:prstGeom>
          <a:noFill/>
          <a:ln>
            <a:noFill/>
          </a:ln>
        </p:spPr>
        <p:txBody>
          <a:bodyPr lIns="90000" rIns="90000" tIns="45000" bIns="45000"/>
          <a:p>
            <a:pPr algn="ctr">
              <a:lnSpc>
                <a:spcPct val="100000"/>
              </a:lnSpc>
            </a:pPr>
            <a:r>
              <a:rPr b="1" lang="en-IN" sz="4200">
                <a:solidFill>
                  <a:srgbClr val="d26785"/>
                </a:solidFill>
                <a:latin typeface="Century Gothic"/>
              </a:rPr>
              <a:t>HA Replication: Multi-AZ  </a:t>
            </a:r>
            <a:endParaRPr/>
          </a:p>
        </p:txBody>
      </p:sp>
      <p:sp>
        <p:nvSpPr>
          <p:cNvPr id="164" name="CustomShape 2"/>
          <p:cNvSpPr/>
          <p:nvPr/>
        </p:nvSpPr>
        <p:spPr>
          <a:xfrm>
            <a:off x="457200" y="1052640"/>
            <a:ext cx="8146440" cy="5194800"/>
          </a:xfrm>
          <a:prstGeom prst="rect">
            <a:avLst/>
          </a:prstGeom>
          <a:noFill/>
          <a:ln>
            <a:noFill/>
          </a:ln>
        </p:spPr>
        <p:txBody>
          <a:bodyPr lIns="90000" rIns="90000" tIns="45000" bIns="45000"/>
          <a:p>
            <a:pPr>
              <a:lnSpc>
                <a:spcPct val="100000"/>
              </a:lnSpc>
              <a:buSzPct val="80000"/>
              <a:buFont typeface="Wingdings 2" charset="2"/>
              <a:buChar char=""/>
            </a:pPr>
            <a:r>
              <a:rPr b="1" lang="en-IN" sz="2600">
                <a:solidFill>
                  <a:srgbClr val="ffffff"/>
                </a:solidFill>
                <a:latin typeface="Century Gothic"/>
              </a:rPr>
              <a:t>Multi-AZ – </a:t>
            </a:r>
            <a:r>
              <a:rPr lang="en-IN" sz="2600">
                <a:solidFill>
                  <a:srgbClr val="ffffff"/>
                </a:solidFill>
                <a:latin typeface="Century Gothic"/>
              </a:rPr>
              <a:t>allows you to have an exact copy of your DB in another Availability Zone (sync replication). Amazon RDS will automatically failover in case of DB instance failure or planned DB maintenance.</a:t>
            </a:r>
            <a:endParaRPr/>
          </a:p>
          <a:p>
            <a:pPr>
              <a:lnSpc>
                <a:spcPct val="100000"/>
              </a:lnSpc>
              <a:buSzPct val="80000"/>
              <a:buFont typeface="Wingdings 2" charset="2"/>
              <a:buChar char=""/>
            </a:pPr>
            <a:r>
              <a:rPr lang="en-IN" sz="2600">
                <a:solidFill>
                  <a:srgbClr val="ffffff"/>
                </a:solidFill>
                <a:latin typeface="Century Gothic"/>
              </a:rPr>
              <a:t>Multi-AZ is for Disaster Recovery only. It is not used for improving performance. For performance improvement you need Read Replica. </a:t>
            </a:r>
            <a:endParaRPr/>
          </a:p>
          <a:p>
            <a:pPr>
              <a:lnSpc>
                <a:spcPct val="100000"/>
              </a:lnSpc>
            </a:pP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CustomShape 1"/>
          <p:cNvSpPr/>
          <p:nvPr/>
        </p:nvSpPr>
        <p:spPr>
          <a:xfrm>
            <a:off x="251640" y="260640"/>
            <a:ext cx="8784360" cy="1369440"/>
          </a:xfrm>
          <a:prstGeom prst="rect">
            <a:avLst/>
          </a:prstGeom>
          <a:noFill/>
          <a:ln>
            <a:noFill/>
          </a:ln>
        </p:spPr>
        <p:txBody>
          <a:bodyPr lIns="90000" rIns="90000" tIns="45000" bIns="45000"/>
          <a:p>
            <a:pPr algn="ctr">
              <a:lnSpc>
                <a:spcPct val="100000"/>
              </a:lnSpc>
            </a:pPr>
            <a:r>
              <a:rPr b="1" lang="en-IN" sz="4200">
                <a:solidFill>
                  <a:srgbClr val="d26785"/>
                </a:solidFill>
                <a:latin typeface="Century Gothic"/>
              </a:rPr>
              <a:t>HA Replication: Read Replica </a:t>
            </a:r>
            <a:endParaRPr/>
          </a:p>
        </p:txBody>
      </p:sp>
      <p:sp>
        <p:nvSpPr>
          <p:cNvPr id="166" name="CustomShape 2"/>
          <p:cNvSpPr/>
          <p:nvPr/>
        </p:nvSpPr>
        <p:spPr>
          <a:xfrm>
            <a:off x="648000" y="1800000"/>
            <a:ext cx="7955640" cy="4447440"/>
          </a:xfrm>
          <a:prstGeom prst="rect">
            <a:avLst/>
          </a:prstGeom>
          <a:noFill/>
          <a:ln>
            <a:noFill/>
          </a:ln>
        </p:spPr>
        <p:txBody>
          <a:bodyPr lIns="90000" rIns="90000" tIns="45000" bIns="45000"/>
          <a:p>
            <a:pPr>
              <a:lnSpc>
                <a:spcPct val="100000"/>
              </a:lnSpc>
              <a:buSzPct val="80000"/>
              <a:buFont typeface="Wingdings 2" charset="2"/>
              <a:buChar char=""/>
            </a:pPr>
            <a:r>
              <a:rPr b="1" lang="en-IN" sz="2600">
                <a:solidFill>
                  <a:srgbClr val="ffffff"/>
                </a:solidFill>
                <a:latin typeface="Century Gothic"/>
              </a:rPr>
              <a:t>Read Replica </a:t>
            </a:r>
            <a:r>
              <a:rPr lang="en-IN" sz="2600">
                <a:solidFill>
                  <a:srgbClr val="ffffff"/>
                </a:solidFill>
                <a:latin typeface="Century Gothic"/>
              </a:rPr>
              <a:t>– allows you to have a read only copy of you DB. This is achieved by using Asynchronous replication from the primary RDS instance to the read replica. You use read replicas primarily for very read-heavy DB workload. You can have up to 5 read replicas copies of any DB.</a:t>
            </a:r>
            <a:endParaRPr/>
          </a:p>
          <a:p>
            <a:pPr>
              <a:lnSpc>
                <a:spcPct val="100000"/>
              </a:lnSpc>
              <a:buSzPct val="80000"/>
              <a:buFont typeface="Wingdings 2" charset="2"/>
              <a:buChar char=""/>
            </a:pPr>
            <a:r>
              <a:rPr lang="en-IN" sz="2600">
                <a:solidFill>
                  <a:srgbClr val="ffffff"/>
                </a:solidFill>
                <a:latin typeface="Century Gothic"/>
              </a:rPr>
              <a:t>Read replica used for scaling out not for DR.</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7" name="CustomShape 1"/>
          <p:cNvSpPr/>
          <p:nvPr/>
        </p:nvSpPr>
        <p:spPr>
          <a:xfrm>
            <a:off x="251640" y="260640"/>
            <a:ext cx="8784360" cy="730080"/>
          </a:xfrm>
          <a:prstGeom prst="rect">
            <a:avLst/>
          </a:prstGeom>
          <a:noFill/>
          <a:ln>
            <a:noFill/>
          </a:ln>
        </p:spPr>
        <p:txBody>
          <a:bodyPr lIns="90000" rIns="90000" tIns="45000" bIns="45000"/>
          <a:p>
            <a:pPr algn="ctr">
              <a:lnSpc>
                <a:spcPct val="100000"/>
              </a:lnSpc>
            </a:pPr>
            <a:r>
              <a:rPr b="1" lang="en-IN" sz="4200">
                <a:solidFill>
                  <a:srgbClr val="d26785"/>
                </a:solidFill>
                <a:latin typeface="Century Gothic"/>
              </a:rPr>
              <a:t>Isolation and Security </a:t>
            </a:r>
            <a:endParaRPr/>
          </a:p>
        </p:txBody>
      </p:sp>
      <p:sp>
        <p:nvSpPr>
          <p:cNvPr id="168" name="CustomShape 2"/>
          <p:cNvSpPr/>
          <p:nvPr/>
        </p:nvSpPr>
        <p:spPr>
          <a:xfrm>
            <a:off x="457200" y="1052640"/>
            <a:ext cx="8146440" cy="5194800"/>
          </a:xfrm>
          <a:prstGeom prst="rect">
            <a:avLst/>
          </a:prstGeom>
          <a:noFill/>
          <a:ln>
            <a:noFill/>
          </a:ln>
        </p:spPr>
        <p:txBody>
          <a:bodyPr lIns="90000" rIns="90000" tIns="45000" bIns="45000"/>
          <a:p>
            <a:pPr>
              <a:lnSpc>
                <a:spcPct val="100000"/>
              </a:lnSpc>
              <a:buSzPct val="80000"/>
              <a:buFont typeface="Wingdings 2" charset="2"/>
              <a:buChar char=""/>
            </a:pPr>
            <a:r>
              <a:rPr b="1" lang="en-IN" sz="2000" u="sng">
                <a:solidFill>
                  <a:srgbClr val="ffffff"/>
                </a:solidFill>
                <a:latin typeface="Century Gothic"/>
              </a:rPr>
              <a:t>Virtual Multi-factor Authentication (MFA) Device </a:t>
            </a:r>
            <a:r>
              <a:rPr b="1" lang="en-IN" sz="2000">
                <a:solidFill>
                  <a:srgbClr val="ffffff"/>
                </a:solidFill>
                <a:latin typeface="Century Gothic"/>
              </a:rPr>
              <a:t>- </a:t>
            </a:r>
            <a:r>
              <a:rPr lang="en-IN" sz="2000">
                <a:solidFill>
                  <a:srgbClr val="ffffff"/>
                </a:solidFill>
                <a:latin typeface="Century Gothic"/>
              </a:rPr>
              <a:t>Uses a software application to generate a six-digit authentication code.(Google Authenticator App).</a:t>
            </a:r>
            <a:endParaRPr/>
          </a:p>
          <a:p>
            <a:pPr>
              <a:lnSpc>
                <a:spcPct val="100000"/>
              </a:lnSpc>
              <a:buSzPct val="80000"/>
              <a:buFont typeface="Wingdings 2" charset="2"/>
              <a:buChar char=""/>
            </a:pPr>
            <a:r>
              <a:rPr b="1" lang="en-IN" sz="2000" u="sng">
                <a:solidFill>
                  <a:srgbClr val="ffffff"/>
                </a:solidFill>
                <a:latin typeface="Century Gothic"/>
              </a:rPr>
              <a:t>AWS Identity and Access Management (IAM) </a:t>
            </a:r>
            <a:r>
              <a:rPr lang="en-IN" sz="2000">
                <a:solidFill>
                  <a:srgbClr val="ffffff"/>
                </a:solidFill>
                <a:latin typeface="Century Gothic"/>
              </a:rPr>
              <a:t>- enables you to securely control access to AWS services and resources for your users. </a:t>
            </a:r>
            <a:endParaRPr/>
          </a:p>
          <a:p>
            <a:pPr>
              <a:lnSpc>
                <a:spcPct val="100000"/>
              </a:lnSpc>
              <a:buSzPct val="80000"/>
              <a:buFont typeface="Wingdings 2" charset="2"/>
              <a:buChar char=""/>
            </a:pPr>
            <a:r>
              <a:rPr b="1" lang="en-IN" sz="2000" u="sng">
                <a:solidFill>
                  <a:srgbClr val="ffffff"/>
                </a:solidFill>
                <a:latin typeface="Century Gothic"/>
              </a:rPr>
              <a:t>Virtual Private Cloud</a:t>
            </a:r>
            <a:r>
              <a:rPr lang="en-IN" sz="2000">
                <a:solidFill>
                  <a:srgbClr val="ffffff"/>
                </a:solidFill>
                <a:latin typeface="Century Gothic"/>
              </a:rPr>
              <a:t> - you can isolate your DB Instances in your own virtual network. In addition, you can configure firewall settings and control network access to your DB Instances.</a:t>
            </a:r>
            <a:endParaRPr/>
          </a:p>
          <a:p>
            <a:pPr>
              <a:lnSpc>
                <a:spcPct val="100000"/>
              </a:lnSpc>
              <a:buSzPct val="80000"/>
              <a:buFont typeface="Wingdings 2" charset="2"/>
              <a:buChar char=""/>
            </a:pPr>
            <a:r>
              <a:rPr b="1" lang="en-IN" sz="2000" u="sng">
                <a:solidFill>
                  <a:srgbClr val="ffffff"/>
                </a:solidFill>
                <a:latin typeface="Century Gothic"/>
              </a:rPr>
              <a:t>Data Encryption</a:t>
            </a:r>
            <a:r>
              <a:rPr lang="en-IN" sz="2000">
                <a:solidFill>
                  <a:srgbClr val="ffffff"/>
                </a:solidFill>
                <a:latin typeface="Century Gothic"/>
              </a:rPr>
              <a:t> - allows you to encrypt your MySQL DB Instances using keys you manage through </a:t>
            </a:r>
            <a:r>
              <a:rPr lang="en-IN" sz="2000" u="sng">
                <a:solidFill>
                  <a:srgbClr val="17bbfd"/>
                </a:solidFill>
                <a:latin typeface="Century Gothic"/>
              </a:rPr>
              <a:t>AWS Key Management Service (KMS).</a:t>
            </a:r>
            <a:r>
              <a:rPr lang="en-IN" sz="2000">
                <a:solidFill>
                  <a:srgbClr val="ffffff"/>
                </a:solidFill>
                <a:latin typeface="Century Gothic"/>
              </a:rPr>
              <a:t> </a:t>
            </a:r>
            <a:endParaRPr/>
          </a:p>
          <a:p>
            <a:pPr>
              <a:lnSpc>
                <a:spcPct val="100000"/>
              </a:lnSpc>
            </a:pPr>
            <a:endParaRPr/>
          </a:p>
          <a:p>
            <a:pPr>
              <a:lnSpc>
                <a:spcPct val="100000"/>
              </a:lnSpc>
            </a:pP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CustomShape 1"/>
          <p:cNvSpPr/>
          <p:nvPr/>
        </p:nvSpPr>
        <p:spPr>
          <a:xfrm>
            <a:off x="457200" y="267480"/>
            <a:ext cx="8228880" cy="1398240"/>
          </a:xfrm>
          <a:prstGeom prst="rect">
            <a:avLst/>
          </a:prstGeom>
          <a:noFill/>
          <a:ln>
            <a:noFill/>
          </a:ln>
        </p:spPr>
        <p:txBody>
          <a:bodyPr lIns="90000" rIns="90000" tIns="45000" bIns="45000" anchor="ctr"/>
          <a:p>
            <a:r>
              <a:rPr b="1" lang="en-IN" sz="4400">
                <a:solidFill>
                  <a:srgbClr val="ffff00"/>
                </a:solidFill>
                <a:latin typeface="Century Gothic"/>
              </a:rPr>
              <a:t>COUG Demo- </a:t>
            </a:r>
            <a:endParaRPr/>
          </a:p>
          <a:p>
            <a:pPr algn="ctr">
              <a:lnSpc>
                <a:spcPct val="100000"/>
              </a:lnSpc>
            </a:pPr>
            <a:r>
              <a:rPr b="1" lang="en-IN" sz="4200">
                <a:solidFill>
                  <a:srgbClr val="d26785"/>
                </a:solidFill>
                <a:latin typeface="Century Gothic"/>
              </a:rPr>
              <a:t>MySQL on Amazon RDS</a:t>
            </a:r>
            <a:endParaRPr/>
          </a:p>
        </p:txBody>
      </p:sp>
      <p:sp>
        <p:nvSpPr>
          <p:cNvPr id="170" name="CustomShape 2"/>
          <p:cNvSpPr/>
          <p:nvPr/>
        </p:nvSpPr>
        <p:spPr>
          <a:xfrm>
            <a:off x="323640" y="1722600"/>
            <a:ext cx="8280360" cy="5018040"/>
          </a:xfrm>
          <a:prstGeom prst="rect">
            <a:avLst/>
          </a:prstGeom>
          <a:noFill/>
          <a:ln>
            <a:noFill/>
          </a:ln>
        </p:spPr>
        <p:txBody>
          <a:bodyPr lIns="90000" rIns="90000" tIns="45000" bIns="45000"/>
          <a:p>
            <a:pPr>
              <a:lnSpc>
                <a:spcPct val="100000"/>
              </a:lnSpc>
              <a:buSzPct val="80000"/>
              <a:buFont typeface="Wingdings 2" charset="2"/>
              <a:buChar char=""/>
            </a:pPr>
            <a:r>
              <a:rPr b="1" i="1" lang="en-IN">
                <a:solidFill>
                  <a:srgbClr val="ffffff"/>
                </a:solidFill>
                <a:latin typeface="Century Gothic"/>
              </a:rPr>
              <a:t>cougdemo1</a:t>
            </a:r>
            <a:endParaRPr/>
          </a:p>
          <a:p>
            <a:pPr lvl="1">
              <a:lnSpc>
                <a:spcPct val="100000"/>
              </a:lnSpc>
              <a:buSzPct val="95000"/>
              <a:buFont typeface="Century Gothic"/>
              <a:buAutoNum type="arabicPeriod"/>
            </a:pPr>
            <a:r>
              <a:rPr lang="en-IN">
                <a:solidFill>
                  <a:srgbClr val="ffffff"/>
                </a:solidFill>
                <a:latin typeface="Century Gothic"/>
              </a:rPr>
              <a:t>Launch MySQL DB Instance on Amazon RDS</a:t>
            </a:r>
            <a:endParaRPr/>
          </a:p>
          <a:p>
            <a:pPr lvl="1">
              <a:lnSpc>
                <a:spcPct val="100000"/>
              </a:lnSpc>
              <a:buSzPct val="95000"/>
              <a:buFont typeface="Century Gothic"/>
              <a:buAutoNum type="arabicPeriod"/>
            </a:pPr>
            <a:r>
              <a:rPr lang="en-IN">
                <a:solidFill>
                  <a:srgbClr val="ffffff"/>
                </a:solidFill>
                <a:latin typeface="Century Gothic"/>
              </a:rPr>
              <a:t>Connect to RDS instance from MySQL Workbench</a:t>
            </a:r>
            <a:endParaRPr/>
          </a:p>
          <a:p>
            <a:pPr lvl="1">
              <a:lnSpc>
                <a:spcPct val="100000"/>
              </a:lnSpc>
              <a:buSzPct val="95000"/>
              <a:buFont typeface="Century Gothic"/>
              <a:buAutoNum type="arabicPeriod"/>
            </a:pPr>
            <a:r>
              <a:rPr lang="en-IN">
                <a:solidFill>
                  <a:srgbClr val="ffffff"/>
                </a:solidFill>
                <a:latin typeface="Century Gothic"/>
              </a:rPr>
              <a:t>Migrate Database To The Cloud</a:t>
            </a:r>
            <a:endParaRPr/>
          </a:p>
          <a:p>
            <a:pPr lvl="1">
              <a:lnSpc>
                <a:spcPct val="100000"/>
              </a:lnSpc>
              <a:buSzPct val="95000"/>
              <a:buFont typeface="Century Gothic"/>
              <a:buAutoNum type="arabicPeriod"/>
            </a:pPr>
            <a:r>
              <a:rPr lang="en-IN">
                <a:solidFill>
                  <a:srgbClr val="ffffff"/>
                </a:solidFill>
                <a:latin typeface="Century Gothic"/>
              </a:rPr>
              <a:t>Create Read Replica in a different region (cougdemo1readreplica)</a:t>
            </a:r>
            <a:endParaRPr/>
          </a:p>
          <a:p>
            <a:pPr>
              <a:lnSpc>
                <a:spcPct val="100000"/>
              </a:lnSpc>
              <a:buSzPct val="80000"/>
              <a:buFont typeface="Wingdings 2" charset="2"/>
              <a:buChar char=""/>
            </a:pPr>
            <a:r>
              <a:rPr b="1" i="1" lang="en-IN">
                <a:solidFill>
                  <a:srgbClr val="ffffff"/>
                </a:solidFill>
                <a:latin typeface="Century Gothic"/>
              </a:rPr>
              <a:t>cougdemo2</a:t>
            </a:r>
            <a:endParaRPr/>
          </a:p>
          <a:p>
            <a:pPr lvl="1">
              <a:lnSpc>
                <a:spcPct val="100000"/>
              </a:lnSpc>
              <a:buSzPct val="95000"/>
              <a:buFont typeface="Century Gothic"/>
              <a:buAutoNum type="arabicPeriod"/>
            </a:pPr>
            <a:r>
              <a:rPr lang="en-IN">
                <a:solidFill>
                  <a:srgbClr val="ffffff"/>
                </a:solidFill>
                <a:latin typeface="Century Gothic"/>
              </a:rPr>
              <a:t>Upgrade to MySQL 5.7</a:t>
            </a:r>
            <a:endParaRPr/>
          </a:p>
          <a:p>
            <a:pPr lvl="1">
              <a:lnSpc>
                <a:spcPct val="100000"/>
              </a:lnSpc>
              <a:buSzPct val="95000"/>
              <a:buFont typeface="Century Gothic"/>
              <a:buAutoNum type="arabicPeriod"/>
            </a:pPr>
            <a:r>
              <a:rPr lang="en-IN">
                <a:solidFill>
                  <a:srgbClr val="ffffff"/>
                </a:solidFill>
                <a:latin typeface="Century Gothic"/>
              </a:rPr>
              <a:t>Scale Instance Vertically (add CPU/RAM, storage) </a:t>
            </a:r>
            <a:endParaRPr/>
          </a:p>
          <a:p>
            <a:pPr>
              <a:lnSpc>
                <a:spcPct val="100000"/>
              </a:lnSpc>
              <a:buSzPct val="80000"/>
              <a:buFont typeface="Wingdings 2" charset="2"/>
              <a:buChar char=""/>
            </a:pPr>
            <a:r>
              <a:rPr b="1" i="1" lang="en-IN">
                <a:solidFill>
                  <a:srgbClr val="ffffff"/>
                </a:solidFill>
                <a:latin typeface="Century Gothic"/>
              </a:rPr>
              <a:t>cougdemo3</a:t>
            </a:r>
            <a:endParaRPr/>
          </a:p>
          <a:p>
            <a:pPr lvl="1">
              <a:lnSpc>
                <a:spcPct val="100000"/>
              </a:lnSpc>
              <a:buSzPct val="95000"/>
              <a:buFont typeface="Century Gothic"/>
              <a:buAutoNum type="arabicPeriod"/>
            </a:pPr>
            <a:r>
              <a:rPr lang="en-IN">
                <a:solidFill>
                  <a:srgbClr val="ffffff"/>
                </a:solidFill>
                <a:latin typeface="Century Gothic"/>
              </a:rPr>
              <a:t>Multi-AZ Deployment (us-west-1</a:t>
            </a:r>
            <a:r>
              <a:rPr lang="en-IN" u="sng">
                <a:solidFill>
                  <a:srgbClr val="ffffff"/>
                </a:solidFill>
                <a:latin typeface="Century Gothic"/>
              </a:rPr>
              <a:t>a,</a:t>
            </a:r>
            <a:r>
              <a:rPr lang="en-IN">
                <a:solidFill>
                  <a:srgbClr val="ffffff"/>
                </a:solidFill>
                <a:latin typeface="Century Gothic"/>
              </a:rPr>
              <a:t> us-west-1</a:t>
            </a:r>
            <a:r>
              <a:rPr lang="en-IN" u="sng">
                <a:solidFill>
                  <a:srgbClr val="ffffff"/>
                </a:solidFill>
                <a:latin typeface="Century Gothic"/>
              </a:rPr>
              <a:t>b</a:t>
            </a:r>
            <a:r>
              <a:rPr lang="en-IN">
                <a:solidFill>
                  <a:srgbClr val="ffffff"/>
                </a:solidFill>
                <a:latin typeface="Century Gothic"/>
              </a:rPr>
              <a:t>)</a:t>
            </a:r>
            <a:endParaRPr/>
          </a:p>
          <a:p>
            <a:pPr lvl="1">
              <a:lnSpc>
                <a:spcPct val="100000"/>
              </a:lnSpc>
              <a:buSzPct val="95000"/>
              <a:buFont typeface="Century Gothic"/>
              <a:buAutoNum type="arabicPeriod"/>
            </a:pPr>
            <a:r>
              <a:rPr lang="en-IN">
                <a:solidFill>
                  <a:srgbClr val="ffffff"/>
                </a:solidFill>
                <a:latin typeface="Century Gothic"/>
              </a:rPr>
              <a:t>Reboot Instance with Failover </a:t>
            </a:r>
            <a:endParaRPr/>
          </a:p>
          <a:p>
            <a:pPr>
              <a:lnSpc>
                <a:spcPct val="100000"/>
              </a:lnSpc>
              <a:buSzPct val="80000"/>
              <a:buFont typeface="Wingdings 2" charset="2"/>
              <a:buChar char=""/>
            </a:pPr>
            <a:r>
              <a:rPr b="1" i="1" lang="en-IN">
                <a:solidFill>
                  <a:srgbClr val="ffffff"/>
                </a:solidFill>
                <a:latin typeface="Century Gothic"/>
              </a:rPr>
              <a:t>cougdemo4</a:t>
            </a:r>
            <a:endParaRPr/>
          </a:p>
          <a:p>
            <a:pPr lvl="1">
              <a:lnSpc>
                <a:spcPct val="100000"/>
              </a:lnSpc>
              <a:buSzPct val="95000"/>
              <a:buFont typeface="Century Gothic"/>
              <a:buAutoNum type="arabicPeriod"/>
            </a:pPr>
            <a:r>
              <a:rPr lang="en-IN">
                <a:solidFill>
                  <a:srgbClr val="ffffff"/>
                </a:solidFill>
                <a:latin typeface="Century Gothic"/>
              </a:rPr>
              <a:t>Manual Backup (cougdemo4nov172016)</a:t>
            </a:r>
            <a:endParaRPr/>
          </a:p>
          <a:p>
            <a:pPr>
              <a:lnSpc>
                <a:spcPct val="100000"/>
              </a:lnSpc>
              <a:buSzPct val="80000"/>
              <a:buFont typeface="Wingdings 2" charset="2"/>
              <a:buChar char=""/>
            </a:pPr>
            <a:r>
              <a:rPr b="1" i="1" lang="en-IN">
                <a:solidFill>
                  <a:srgbClr val="ffffff"/>
                </a:solidFill>
                <a:latin typeface="Century Gothic"/>
              </a:rPr>
              <a:t>cougdemo5</a:t>
            </a:r>
            <a:endParaRPr/>
          </a:p>
          <a:p>
            <a:pPr lvl="1">
              <a:lnSpc>
                <a:spcPct val="100000"/>
              </a:lnSpc>
              <a:buSzPct val="95000"/>
              <a:buFont typeface="Century Gothic"/>
              <a:buAutoNum type="arabicPeriod"/>
            </a:pPr>
            <a:r>
              <a:rPr lang="en-IN">
                <a:solidFill>
                  <a:srgbClr val="ffffff"/>
                </a:solidFill>
                <a:latin typeface="Century Gothic"/>
              </a:rPr>
              <a:t>Create DB Instance </a:t>
            </a:r>
            <a:endParaRPr/>
          </a:p>
          <a:p>
            <a:pPr lvl="1">
              <a:lnSpc>
                <a:spcPct val="100000"/>
              </a:lnSpc>
              <a:buSzPct val="95000"/>
              <a:buFont typeface="Century Gothic"/>
              <a:buAutoNum type="arabicPeriod"/>
            </a:pPr>
            <a:r>
              <a:rPr lang="en-IN">
                <a:solidFill>
                  <a:srgbClr val="ffffff"/>
                </a:solidFill>
                <a:latin typeface="Century Gothic"/>
              </a:rPr>
              <a:t>Delete DB Instance </a:t>
            </a:r>
            <a:endParaRPr/>
          </a:p>
          <a:p>
            <a:pPr>
              <a:lnSpc>
                <a:spcPct val="100000"/>
              </a:lnSpc>
            </a:pPr>
            <a:endParaRPr/>
          </a:p>
          <a:p>
            <a:pPr>
              <a:lnSpc>
                <a:spcPct val="100000"/>
              </a:lnSpc>
            </a:pP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0" name="Picture 1" descr=""/>
          <p:cNvPicPr/>
          <p:nvPr/>
        </p:nvPicPr>
        <p:blipFill>
          <a:blip r:embed="rId1"/>
          <a:stretch>
            <a:fillRect/>
          </a:stretch>
        </p:blipFill>
        <p:spPr>
          <a:xfrm>
            <a:off x="0" y="852840"/>
            <a:ext cx="9143280" cy="6004440"/>
          </a:xfrm>
          <a:prstGeom prst="rect">
            <a:avLst/>
          </a:prstGeom>
          <a:ln>
            <a:noFill/>
          </a:ln>
        </p:spPr>
      </p:pic>
      <p:sp>
        <p:nvSpPr>
          <p:cNvPr id="131" name="CustomShape 1"/>
          <p:cNvSpPr/>
          <p:nvPr/>
        </p:nvSpPr>
        <p:spPr>
          <a:xfrm rot="20812800">
            <a:off x="679320" y="4163400"/>
            <a:ext cx="786240" cy="173520"/>
          </a:xfrm>
          <a:prstGeom prst="leftArrow">
            <a:avLst>
              <a:gd name="adj1" fmla="val 50000"/>
              <a:gd name="adj2" fmla="val 78676"/>
            </a:avLst>
          </a:prstGeom>
          <a:solidFill>
            <a:srgbClr val="ff388c"/>
          </a:solidFill>
          <a:ln w="25560">
            <a:solidFill>
              <a:srgbClr val="bc2967"/>
            </a:solidFill>
            <a:round/>
          </a:ln>
        </p:spPr>
      </p:sp>
      <p:sp>
        <p:nvSpPr>
          <p:cNvPr id="132" name="CustomShape 2"/>
          <p:cNvSpPr/>
          <p:nvPr/>
        </p:nvSpPr>
        <p:spPr>
          <a:xfrm>
            <a:off x="251640" y="260640"/>
            <a:ext cx="8784360" cy="942480"/>
          </a:xfrm>
          <a:prstGeom prst="rect">
            <a:avLst/>
          </a:prstGeom>
          <a:noFill/>
          <a:ln>
            <a:noFill/>
          </a:ln>
        </p:spPr>
        <p:txBody>
          <a:bodyPr lIns="90000" rIns="90000" tIns="45000" bIns="45000"/>
          <a:p>
            <a:pPr algn="ctr">
              <a:lnSpc>
                <a:spcPct val="100000"/>
              </a:lnSpc>
            </a:pPr>
            <a:r>
              <a:rPr b="1" lang="en-IN" sz="2800">
                <a:solidFill>
                  <a:srgbClr val="d26785"/>
                </a:solidFill>
                <a:latin typeface="Century Gothic"/>
              </a:rPr>
              <a:t>AWS - Managed Relational Database Service</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CustomShape 1"/>
          <p:cNvSpPr/>
          <p:nvPr/>
        </p:nvSpPr>
        <p:spPr>
          <a:xfrm>
            <a:off x="251640" y="260640"/>
            <a:ext cx="8784360" cy="516600"/>
          </a:xfrm>
          <a:prstGeom prst="rect">
            <a:avLst/>
          </a:prstGeom>
          <a:noFill/>
          <a:ln>
            <a:noFill/>
          </a:ln>
        </p:spPr>
        <p:txBody>
          <a:bodyPr lIns="90000" rIns="90000" tIns="45000" bIns="45000"/>
          <a:p>
            <a:pPr algn="ctr">
              <a:lnSpc>
                <a:spcPct val="100000"/>
              </a:lnSpc>
            </a:pPr>
            <a:r>
              <a:rPr b="1" lang="en-IN" sz="2800">
                <a:solidFill>
                  <a:srgbClr val="d26785"/>
                </a:solidFill>
                <a:latin typeface="Century Gothic"/>
              </a:rPr>
              <a:t>Launch DB Instance - </a:t>
            </a:r>
            <a:r>
              <a:rPr b="1" lang="en-IN" sz="1600">
                <a:solidFill>
                  <a:srgbClr val="d26785"/>
                </a:solidFill>
                <a:latin typeface="Century Gothic"/>
              </a:rPr>
              <a:t>Step 1: Select Engine</a:t>
            </a:r>
            <a:endParaRPr/>
          </a:p>
        </p:txBody>
      </p:sp>
      <p:pic>
        <p:nvPicPr>
          <p:cNvPr id="134" name="Picture 3" descr=""/>
          <p:cNvPicPr/>
          <p:nvPr/>
        </p:nvPicPr>
        <p:blipFill>
          <a:blip r:embed="rId1"/>
          <a:stretch>
            <a:fillRect/>
          </a:stretch>
        </p:blipFill>
        <p:spPr>
          <a:xfrm>
            <a:off x="0" y="866520"/>
            <a:ext cx="9143280" cy="515412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CustomShape 1"/>
          <p:cNvSpPr/>
          <p:nvPr/>
        </p:nvSpPr>
        <p:spPr>
          <a:xfrm>
            <a:off x="251640" y="260640"/>
            <a:ext cx="8784360" cy="820800"/>
          </a:xfrm>
          <a:prstGeom prst="rect">
            <a:avLst/>
          </a:prstGeom>
          <a:noFill/>
          <a:ln>
            <a:noFill/>
          </a:ln>
        </p:spPr>
        <p:txBody>
          <a:bodyPr lIns="90000" rIns="90000" tIns="45000" bIns="45000"/>
          <a:p>
            <a:pPr algn="ctr">
              <a:lnSpc>
                <a:spcPct val="100000"/>
              </a:lnSpc>
            </a:pPr>
            <a:r>
              <a:rPr b="1" lang="en-IN" sz="2800">
                <a:solidFill>
                  <a:srgbClr val="d26785"/>
                </a:solidFill>
                <a:latin typeface="Century Gothic"/>
              </a:rPr>
              <a:t>Launch DB Instance - </a:t>
            </a:r>
            <a:r>
              <a:rPr b="1" lang="en-IN" sz="2000">
                <a:solidFill>
                  <a:srgbClr val="d26785"/>
                </a:solidFill>
                <a:latin typeface="Century Gothic"/>
              </a:rPr>
              <a:t>Step 2: Production or Dev/Test?</a:t>
            </a:r>
            <a:endParaRPr/>
          </a:p>
        </p:txBody>
      </p:sp>
      <p:pic>
        <p:nvPicPr>
          <p:cNvPr id="136" name="Picture 4" descr=""/>
          <p:cNvPicPr/>
          <p:nvPr/>
        </p:nvPicPr>
        <p:blipFill>
          <a:blip r:embed="rId1"/>
          <a:stretch>
            <a:fillRect/>
          </a:stretch>
        </p:blipFill>
        <p:spPr>
          <a:xfrm>
            <a:off x="0" y="836640"/>
            <a:ext cx="9143280" cy="370872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CustomShape 1"/>
          <p:cNvSpPr/>
          <p:nvPr/>
        </p:nvSpPr>
        <p:spPr>
          <a:xfrm>
            <a:off x="251640" y="260640"/>
            <a:ext cx="8784360" cy="516600"/>
          </a:xfrm>
          <a:prstGeom prst="rect">
            <a:avLst/>
          </a:prstGeom>
          <a:noFill/>
          <a:ln>
            <a:noFill/>
          </a:ln>
        </p:spPr>
        <p:txBody>
          <a:bodyPr lIns="90000" rIns="90000" tIns="45000" bIns="45000"/>
          <a:p>
            <a:pPr algn="ctr">
              <a:lnSpc>
                <a:spcPct val="100000"/>
              </a:lnSpc>
            </a:pPr>
            <a:r>
              <a:rPr b="1" lang="en-IN" sz="2800">
                <a:solidFill>
                  <a:srgbClr val="d26785"/>
                </a:solidFill>
                <a:latin typeface="Century Gothic"/>
              </a:rPr>
              <a:t>Launch DB Instance - </a:t>
            </a:r>
            <a:r>
              <a:rPr b="1" lang="en-IN" sz="2000">
                <a:solidFill>
                  <a:srgbClr val="d26785"/>
                </a:solidFill>
                <a:latin typeface="Century Gothic"/>
              </a:rPr>
              <a:t>Step 3: Specify DB Details</a:t>
            </a:r>
            <a:endParaRPr/>
          </a:p>
        </p:txBody>
      </p:sp>
      <p:pic>
        <p:nvPicPr>
          <p:cNvPr id="138" name="Picture 1" descr=""/>
          <p:cNvPicPr/>
          <p:nvPr/>
        </p:nvPicPr>
        <p:blipFill>
          <a:blip r:embed="rId1"/>
          <a:stretch>
            <a:fillRect/>
          </a:stretch>
        </p:blipFill>
        <p:spPr>
          <a:xfrm>
            <a:off x="0" y="1124640"/>
            <a:ext cx="9143280" cy="5679000"/>
          </a:xfrm>
          <a:prstGeom prst="rect">
            <a:avLst/>
          </a:prstGeom>
          <a:ln>
            <a:noFill/>
          </a:ln>
        </p:spPr>
      </p:pic>
      <p:sp>
        <p:nvSpPr>
          <p:cNvPr id="139" name="CustomShape 2"/>
          <p:cNvSpPr/>
          <p:nvPr/>
        </p:nvSpPr>
        <p:spPr>
          <a:xfrm>
            <a:off x="5940000" y="3141000"/>
            <a:ext cx="3076920" cy="896400"/>
          </a:xfrm>
          <a:prstGeom prst="wedgeRoundRectCallout">
            <a:avLst>
              <a:gd name="adj1" fmla="val -94108"/>
              <a:gd name="adj2" fmla="val 34694"/>
              <a:gd name="adj3" fmla="val 16667"/>
            </a:avLst>
          </a:prstGeom>
          <a:solidFill>
            <a:srgbClr val="ff388c"/>
          </a:solidFill>
          <a:ln w="25560">
            <a:solidFill>
              <a:srgbClr val="bc2967"/>
            </a:solidFill>
            <a:round/>
          </a:ln>
        </p:spPr>
        <p:txBody>
          <a:bodyPr lIns="90000" rIns="90000" tIns="45000" bIns="45000" anchor="ctr"/>
          <a:p>
            <a:pPr>
              <a:lnSpc>
                <a:spcPct val="100000"/>
              </a:lnSpc>
            </a:pPr>
            <a:r>
              <a:rPr b="1" lang="en-IN" sz="1000" u="sng">
                <a:solidFill>
                  <a:srgbClr val="ffffff"/>
                </a:solidFill>
                <a:latin typeface="Century Gothic"/>
              </a:rPr>
              <a:t>Multi-AZ Deployment</a:t>
            </a:r>
            <a:endParaRPr/>
          </a:p>
          <a:p>
            <a:pPr>
              <a:lnSpc>
                <a:spcPct val="100000"/>
              </a:lnSpc>
            </a:pPr>
            <a:r>
              <a:rPr lang="en-IN" sz="1000">
                <a:solidFill>
                  <a:srgbClr val="ffffff"/>
                </a:solidFill>
                <a:latin typeface="Century Gothic"/>
              </a:rPr>
              <a:t>Creates a standby replica of your DB instance in another Availability Zone for failover support.</a:t>
            </a:r>
            <a:endParaRPr/>
          </a:p>
        </p:txBody>
      </p:sp>
      <p:sp>
        <p:nvSpPr>
          <p:cNvPr id="140" name="CustomShape 3"/>
          <p:cNvSpPr/>
          <p:nvPr/>
        </p:nvSpPr>
        <p:spPr>
          <a:xfrm>
            <a:off x="4932000" y="4509000"/>
            <a:ext cx="4084920" cy="1583280"/>
          </a:xfrm>
          <a:prstGeom prst="wedgeRoundRectCallout">
            <a:avLst>
              <a:gd name="adj1" fmla="val -58282"/>
              <a:gd name="adj2" fmla="val -75651"/>
              <a:gd name="adj3" fmla="val 16667"/>
            </a:avLst>
          </a:prstGeom>
          <a:solidFill>
            <a:srgbClr val="ff388c"/>
          </a:solidFill>
          <a:ln w="25560">
            <a:solidFill>
              <a:srgbClr val="bc2967"/>
            </a:solidFill>
            <a:round/>
          </a:ln>
        </p:spPr>
        <p:txBody>
          <a:bodyPr lIns="90000" rIns="90000" tIns="45000" bIns="45000" anchor="ctr"/>
          <a:p>
            <a:pPr>
              <a:lnSpc>
                <a:spcPct val="100000"/>
              </a:lnSpc>
            </a:pPr>
            <a:r>
              <a:rPr b="1" lang="en-IN" sz="1000" u="sng">
                <a:solidFill>
                  <a:srgbClr val="ffffff"/>
                </a:solidFill>
                <a:latin typeface="Century Gothic"/>
              </a:rPr>
              <a:t>Storage Type</a:t>
            </a:r>
            <a:endParaRPr/>
          </a:p>
          <a:p>
            <a:pPr>
              <a:lnSpc>
                <a:spcPct val="100000"/>
              </a:lnSpc>
            </a:pPr>
            <a:r>
              <a:rPr b="1" lang="en-IN" sz="1000">
                <a:solidFill>
                  <a:srgbClr val="ffffff"/>
                </a:solidFill>
                <a:latin typeface="Century Gothic"/>
              </a:rPr>
              <a:t>1. Magnetic (Standard) </a:t>
            </a:r>
            <a:r>
              <a:rPr lang="en-IN" sz="1000">
                <a:solidFill>
                  <a:srgbClr val="ffffff"/>
                </a:solidFill>
                <a:latin typeface="Century Gothic"/>
              </a:rPr>
              <a:t>– Ideal for applications with light or burst I/O requirements</a:t>
            </a:r>
            <a:endParaRPr/>
          </a:p>
          <a:p>
            <a:pPr>
              <a:lnSpc>
                <a:spcPct val="100000"/>
              </a:lnSpc>
            </a:pPr>
            <a:r>
              <a:rPr b="1" lang="en-IN" sz="1000">
                <a:solidFill>
                  <a:srgbClr val="ffffff"/>
                </a:solidFill>
                <a:latin typeface="Century Gothic"/>
              </a:rPr>
              <a:t>2. General Purpose (SSD) </a:t>
            </a:r>
            <a:r>
              <a:rPr lang="en-IN" sz="1000">
                <a:solidFill>
                  <a:srgbClr val="ffffff"/>
                </a:solidFill>
                <a:latin typeface="Century Gothic"/>
              </a:rPr>
              <a:t>– Excellent for small to medium-sized  databases.</a:t>
            </a:r>
            <a:endParaRPr/>
          </a:p>
          <a:p>
            <a:pPr>
              <a:lnSpc>
                <a:spcPct val="100000"/>
              </a:lnSpc>
            </a:pPr>
            <a:r>
              <a:rPr b="1" lang="en-IN" sz="1000">
                <a:solidFill>
                  <a:srgbClr val="ffffff"/>
                </a:solidFill>
                <a:latin typeface="Century Gothic"/>
              </a:rPr>
              <a:t>3. Provisioned IOPS </a:t>
            </a:r>
            <a:r>
              <a:rPr lang="en-IN" sz="1000">
                <a:solidFill>
                  <a:srgbClr val="ffffff"/>
                </a:solidFill>
                <a:latin typeface="Century Gothic"/>
              </a:rPr>
              <a:t>–Designed to meet the needs of I/O-intensive workloads.</a:t>
            </a:r>
            <a:endParaRPr/>
          </a:p>
        </p:txBody>
      </p:sp>
      <p:sp>
        <p:nvSpPr>
          <p:cNvPr id="141" name="CustomShape 4"/>
          <p:cNvSpPr/>
          <p:nvPr/>
        </p:nvSpPr>
        <p:spPr>
          <a:xfrm>
            <a:off x="4716000" y="1917000"/>
            <a:ext cx="4302000" cy="791280"/>
          </a:xfrm>
          <a:prstGeom prst="wedgeRoundRectCallout">
            <a:avLst>
              <a:gd name="adj1" fmla="val -53315"/>
              <a:gd name="adj2" fmla="val 176805"/>
              <a:gd name="adj3" fmla="val 16667"/>
            </a:avLst>
          </a:prstGeom>
          <a:solidFill>
            <a:srgbClr val="ff388c"/>
          </a:solidFill>
          <a:ln w="25560">
            <a:solidFill>
              <a:srgbClr val="bc2967"/>
            </a:solidFill>
            <a:round/>
          </a:ln>
        </p:spPr>
        <p:txBody>
          <a:bodyPr lIns="90000" rIns="90000" tIns="45000" bIns="45000" anchor="ctr"/>
          <a:p>
            <a:pPr>
              <a:lnSpc>
                <a:spcPct val="100000"/>
              </a:lnSpc>
            </a:pPr>
            <a:r>
              <a:rPr b="1" lang="en-IN" sz="1000" u="sng">
                <a:solidFill>
                  <a:srgbClr val="ffffff"/>
                </a:solidFill>
                <a:latin typeface="Century Gothic"/>
              </a:rPr>
              <a:t>DB Instance Class- CPU and memory</a:t>
            </a:r>
            <a:endParaRPr/>
          </a:p>
          <a:p>
            <a:pPr>
              <a:lnSpc>
                <a:spcPct val="100000"/>
              </a:lnSpc>
            </a:pPr>
            <a:r>
              <a:rPr lang="en-IN" sz="1000">
                <a:solidFill>
                  <a:srgbClr val="ffffff"/>
                </a:solidFill>
                <a:latin typeface="Century Gothic"/>
              </a:rPr>
              <a:t>1. General Purpose – </a:t>
            </a:r>
            <a:r>
              <a:rPr b="1" lang="en-IN" sz="1000">
                <a:solidFill>
                  <a:srgbClr val="000000"/>
                </a:solidFill>
                <a:latin typeface="Century Gothic"/>
              </a:rPr>
              <a:t>M1,2,3,4</a:t>
            </a:r>
            <a:r>
              <a:rPr b="1" lang="en-IN" sz="1000">
                <a:solidFill>
                  <a:srgbClr val="ffffff"/>
                </a:solidFill>
                <a:latin typeface="Century Gothic"/>
              </a:rPr>
              <a:t> </a:t>
            </a:r>
            <a:endParaRPr/>
          </a:p>
          <a:p>
            <a:pPr>
              <a:lnSpc>
                <a:spcPct val="100000"/>
              </a:lnSpc>
            </a:pPr>
            <a:r>
              <a:rPr lang="en-IN" sz="1000">
                <a:solidFill>
                  <a:srgbClr val="ffffff"/>
                </a:solidFill>
                <a:latin typeface="Century Gothic"/>
              </a:rPr>
              <a:t>2. Memory Optimized - </a:t>
            </a:r>
            <a:r>
              <a:rPr b="1" lang="en-IN" sz="1000">
                <a:solidFill>
                  <a:srgbClr val="000000"/>
                </a:solidFill>
                <a:latin typeface="Century Gothic"/>
              </a:rPr>
              <a:t>R3</a:t>
            </a:r>
            <a:endParaRPr/>
          </a:p>
          <a:p>
            <a:pPr>
              <a:lnSpc>
                <a:spcPct val="100000"/>
              </a:lnSpc>
            </a:pPr>
            <a:r>
              <a:rPr lang="en-IN" sz="1000">
                <a:solidFill>
                  <a:srgbClr val="ffffff"/>
                </a:solidFill>
                <a:latin typeface="Century Gothic"/>
              </a:rPr>
              <a:t>3. Micro instances - </a:t>
            </a:r>
            <a:r>
              <a:rPr b="1" lang="en-IN" sz="1000">
                <a:solidFill>
                  <a:srgbClr val="000000"/>
                </a:solidFill>
                <a:latin typeface="Century Gothic"/>
              </a:rPr>
              <a:t>T2</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CustomShape 1"/>
          <p:cNvSpPr/>
          <p:nvPr/>
        </p:nvSpPr>
        <p:spPr>
          <a:xfrm>
            <a:off x="251640" y="260640"/>
            <a:ext cx="8784360" cy="820800"/>
          </a:xfrm>
          <a:prstGeom prst="rect">
            <a:avLst/>
          </a:prstGeom>
          <a:noFill/>
          <a:ln>
            <a:noFill/>
          </a:ln>
        </p:spPr>
        <p:txBody>
          <a:bodyPr lIns="90000" rIns="90000" tIns="45000" bIns="45000"/>
          <a:p>
            <a:pPr algn="ctr">
              <a:lnSpc>
                <a:spcPct val="100000"/>
              </a:lnSpc>
            </a:pPr>
            <a:r>
              <a:rPr b="1" lang="en-IN" sz="2800">
                <a:solidFill>
                  <a:srgbClr val="d26785"/>
                </a:solidFill>
                <a:latin typeface="Century Gothic"/>
              </a:rPr>
              <a:t>Launch DB Instance - </a:t>
            </a:r>
            <a:r>
              <a:rPr b="1" lang="en-IN" sz="2000">
                <a:solidFill>
                  <a:srgbClr val="d26785"/>
                </a:solidFill>
                <a:latin typeface="Century Gothic"/>
              </a:rPr>
              <a:t>Step 4: Configure Advanced Settings</a:t>
            </a:r>
            <a:endParaRPr/>
          </a:p>
        </p:txBody>
      </p:sp>
      <p:pic>
        <p:nvPicPr>
          <p:cNvPr id="143" name="Picture 3" descr=""/>
          <p:cNvPicPr/>
          <p:nvPr/>
        </p:nvPicPr>
        <p:blipFill>
          <a:blip r:embed="rId1"/>
          <a:stretch>
            <a:fillRect/>
          </a:stretch>
        </p:blipFill>
        <p:spPr>
          <a:xfrm>
            <a:off x="0" y="764640"/>
            <a:ext cx="9143280" cy="6100920"/>
          </a:xfrm>
          <a:prstGeom prst="rect">
            <a:avLst/>
          </a:prstGeom>
          <a:ln>
            <a:noFill/>
          </a:ln>
        </p:spPr>
      </p:pic>
      <p:sp>
        <p:nvSpPr>
          <p:cNvPr id="144" name="CustomShape 2"/>
          <p:cNvSpPr/>
          <p:nvPr/>
        </p:nvSpPr>
        <p:spPr>
          <a:xfrm>
            <a:off x="5148000" y="1412640"/>
            <a:ext cx="3959640" cy="647280"/>
          </a:xfrm>
          <a:prstGeom prst="wedgeRoundRectCallout">
            <a:avLst>
              <a:gd name="adj1" fmla="val -60522"/>
              <a:gd name="adj2" fmla="val -1535"/>
              <a:gd name="adj3" fmla="val 16667"/>
            </a:avLst>
          </a:prstGeom>
          <a:solidFill>
            <a:srgbClr val="ff388c"/>
          </a:solidFill>
          <a:ln w="25560">
            <a:solidFill>
              <a:srgbClr val="bc2967"/>
            </a:solidFill>
            <a:round/>
          </a:ln>
        </p:spPr>
        <p:txBody>
          <a:bodyPr lIns="90000" rIns="90000" tIns="45000" bIns="45000" anchor="ctr"/>
          <a:p>
            <a:pPr>
              <a:lnSpc>
                <a:spcPct val="100000"/>
              </a:lnSpc>
            </a:pPr>
            <a:r>
              <a:rPr b="1" lang="en-IN" sz="1000" u="sng">
                <a:solidFill>
                  <a:srgbClr val="ffffff"/>
                </a:solidFill>
                <a:latin typeface="Century Gothic"/>
              </a:rPr>
              <a:t>VPC</a:t>
            </a:r>
            <a:endParaRPr/>
          </a:p>
          <a:p>
            <a:pPr>
              <a:lnSpc>
                <a:spcPct val="100000"/>
              </a:lnSpc>
            </a:pPr>
            <a:r>
              <a:rPr lang="en-IN" sz="1000">
                <a:solidFill>
                  <a:srgbClr val="ffffff"/>
                </a:solidFill>
                <a:latin typeface="Century Gothic"/>
              </a:rPr>
              <a:t>Virtual Private Cloud enables you to launch AWS resources into a virtual network.</a:t>
            </a:r>
            <a:endParaRPr/>
          </a:p>
        </p:txBody>
      </p:sp>
      <p:sp>
        <p:nvSpPr>
          <p:cNvPr id="145" name="CustomShape 3"/>
          <p:cNvSpPr/>
          <p:nvPr/>
        </p:nvSpPr>
        <p:spPr>
          <a:xfrm>
            <a:off x="6138360" y="5085360"/>
            <a:ext cx="2969280" cy="1079280"/>
          </a:xfrm>
          <a:prstGeom prst="wedgeRoundRectCallout">
            <a:avLst>
              <a:gd name="adj1" fmla="val -96969"/>
              <a:gd name="adj2" fmla="val -281233"/>
              <a:gd name="adj3" fmla="val 16667"/>
            </a:avLst>
          </a:prstGeom>
          <a:solidFill>
            <a:srgbClr val="ff388c"/>
          </a:solidFill>
          <a:ln w="25560">
            <a:solidFill>
              <a:srgbClr val="bc2967"/>
            </a:solidFill>
            <a:round/>
          </a:ln>
        </p:spPr>
        <p:txBody>
          <a:bodyPr lIns="90000" rIns="90000" tIns="45000" bIns="45000" anchor="ctr"/>
          <a:p>
            <a:pPr>
              <a:lnSpc>
                <a:spcPct val="100000"/>
              </a:lnSpc>
            </a:pPr>
            <a:r>
              <a:rPr b="1" lang="en-IN" sz="1000" u="sng">
                <a:solidFill>
                  <a:srgbClr val="ffffff"/>
                </a:solidFill>
                <a:latin typeface="Century Gothic"/>
              </a:rPr>
              <a:t>VPC Security Group</a:t>
            </a:r>
            <a:endParaRPr/>
          </a:p>
          <a:p>
            <a:pPr>
              <a:lnSpc>
                <a:spcPct val="100000"/>
              </a:lnSpc>
            </a:pPr>
            <a:r>
              <a:rPr lang="en-IN" sz="1000">
                <a:solidFill>
                  <a:srgbClr val="ffffff"/>
                </a:solidFill>
                <a:latin typeface="Century Gothic"/>
              </a:rPr>
              <a:t>A security group acts as a virtual firewall for your instance to control inbound and outbound traffic. </a:t>
            </a:r>
            <a:endParaRPr/>
          </a:p>
        </p:txBody>
      </p:sp>
      <p:sp>
        <p:nvSpPr>
          <p:cNvPr id="146" name="CustomShape 4"/>
          <p:cNvSpPr/>
          <p:nvPr/>
        </p:nvSpPr>
        <p:spPr>
          <a:xfrm>
            <a:off x="107640" y="1917000"/>
            <a:ext cx="1729080" cy="935280"/>
          </a:xfrm>
          <a:prstGeom prst="wedgeRoundRectCallout">
            <a:avLst>
              <a:gd name="adj1" fmla="val 92296"/>
              <a:gd name="adj2" fmla="val -12795"/>
              <a:gd name="adj3" fmla="val 16667"/>
            </a:avLst>
          </a:prstGeom>
          <a:solidFill>
            <a:srgbClr val="ff388c"/>
          </a:solidFill>
          <a:ln w="25560">
            <a:solidFill>
              <a:srgbClr val="bc2967"/>
            </a:solidFill>
            <a:round/>
          </a:ln>
        </p:spPr>
        <p:txBody>
          <a:bodyPr lIns="90000" rIns="90000" tIns="45000" bIns="45000" anchor="ctr"/>
          <a:p>
            <a:pPr>
              <a:lnSpc>
                <a:spcPct val="100000"/>
              </a:lnSpc>
            </a:pPr>
            <a:r>
              <a:rPr b="1" lang="en-IN" sz="1000" u="sng">
                <a:solidFill>
                  <a:srgbClr val="ffffff"/>
                </a:solidFill>
                <a:latin typeface="Century Gothic"/>
              </a:rPr>
              <a:t>Availability Zone</a:t>
            </a:r>
            <a:endParaRPr/>
          </a:p>
          <a:p>
            <a:pPr>
              <a:lnSpc>
                <a:spcPct val="100000"/>
              </a:lnSpc>
            </a:pPr>
            <a:r>
              <a:rPr lang="en-IN" sz="1000">
                <a:solidFill>
                  <a:srgbClr val="ffffff"/>
                </a:solidFill>
                <a:latin typeface="Century Gothic"/>
              </a:rPr>
              <a:t>Represented by a region code followed by a letter identifier; for example, us-east-1a.</a:t>
            </a:r>
            <a:endParaRPr/>
          </a:p>
          <a:p>
            <a:pPr>
              <a:lnSpc>
                <a:spcPct val="100000"/>
              </a:lnSpc>
            </a:pPr>
            <a:endParaRPr/>
          </a:p>
        </p:txBody>
      </p:sp>
      <p:sp>
        <p:nvSpPr>
          <p:cNvPr id="147" name="CustomShape 5"/>
          <p:cNvSpPr/>
          <p:nvPr/>
        </p:nvSpPr>
        <p:spPr>
          <a:xfrm>
            <a:off x="4967280" y="2437920"/>
            <a:ext cx="4176000" cy="575280"/>
          </a:xfrm>
          <a:prstGeom prst="wedgeRoundRectCallout">
            <a:avLst>
              <a:gd name="adj1" fmla="val -56641"/>
              <a:gd name="adj2" fmla="val -102930"/>
              <a:gd name="adj3" fmla="val 16667"/>
            </a:avLst>
          </a:prstGeom>
          <a:solidFill>
            <a:srgbClr val="ff388c"/>
          </a:solidFill>
          <a:ln w="25560">
            <a:solidFill>
              <a:srgbClr val="bc2967"/>
            </a:solidFill>
            <a:round/>
          </a:ln>
        </p:spPr>
        <p:txBody>
          <a:bodyPr lIns="90000" rIns="90000" tIns="45000" bIns="45000" anchor="ctr"/>
          <a:p>
            <a:pPr>
              <a:lnSpc>
                <a:spcPct val="100000"/>
              </a:lnSpc>
            </a:pPr>
            <a:r>
              <a:rPr b="1" lang="en-IN" sz="1000" u="sng">
                <a:solidFill>
                  <a:srgbClr val="ffffff"/>
                </a:solidFill>
                <a:latin typeface="Century Gothic"/>
              </a:rPr>
              <a:t>Publicly Accessible</a:t>
            </a:r>
            <a:endParaRPr/>
          </a:p>
          <a:p>
            <a:pPr>
              <a:lnSpc>
                <a:spcPct val="100000"/>
              </a:lnSpc>
            </a:pPr>
            <a:r>
              <a:rPr b="1" lang="en-IN" sz="1000">
                <a:solidFill>
                  <a:srgbClr val="ffffff"/>
                </a:solidFill>
                <a:latin typeface="Century Gothic"/>
              </a:rPr>
              <a:t>Yes-  </a:t>
            </a:r>
            <a:r>
              <a:rPr lang="en-IN" sz="1000">
                <a:solidFill>
                  <a:srgbClr val="ffffff"/>
                </a:solidFill>
                <a:latin typeface="Century Gothic"/>
              </a:rPr>
              <a:t>to give the DB instance a public IP address,</a:t>
            </a:r>
            <a:endParaRPr/>
          </a:p>
          <a:p>
            <a:pPr>
              <a:lnSpc>
                <a:spcPct val="100000"/>
              </a:lnSpc>
            </a:pPr>
            <a:r>
              <a:rPr b="1" lang="en-IN" sz="1000">
                <a:solidFill>
                  <a:srgbClr val="ffffff"/>
                </a:solidFill>
                <a:latin typeface="Century Gothic"/>
              </a:rPr>
              <a:t>No</a:t>
            </a:r>
            <a:r>
              <a:rPr lang="en-IN" sz="1000">
                <a:solidFill>
                  <a:srgbClr val="ffffff"/>
                </a:solidFill>
                <a:latin typeface="Century Gothic"/>
              </a:rPr>
              <a:t>- DB instance will only be accessible from inside the VPC.</a:t>
            </a:r>
            <a:endParaRPr/>
          </a:p>
        </p:txBody>
      </p:sp>
      <p:sp>
        <p:nvSpPr>
          <p:cNvPr id="148" name="CustomShape 6"/>
          <p:cNvSpPr/>
          <p:nvPr/>
        </p:nvSpPr>
        <p:spPr>
          <a:xfrm>
            <a:off x="107640" y="5373360"/>
            <a:ext cx="1729080" cy="1079280"/>
          </a:xfrm>
          <a:prstGeom prst="wedgeRoundRectCallout">
            <a:avLst>
              <a:gd name="adj1" fmla="val 65293"/>
              <a:gd name="adj2" fmla="val -20737"/>
              <a:gd name="adj3" fmla="val 16667"/>
            </a:avLst>
          </a:prstGeom>
          <a:solidFill>
            <a:srgbClr val="ff388c"/>
          </a:solidFill>
          <a:ln w="25560">
            <a:solidFill>
              <a:srgbClr val="bc2967"/>
            </a:solidFill>
            <a:round/>
          </a:ln>
        </p:spPr>
        <p:txBody>
          <a:bodyPr lIns="90000" rIns="90000" tIns="45000" bIns="45000" anchor="ctr"/>
          <a:p>
            <a:pPr>
              <a:lnSpc>
                <a:spcPct val="100000"/>
              </a:lnSpc>
            </a:pPr>
            <a:r>
              <a:rPr b="1" lang="en-IN" sz="1000" u="sng">
                <a:solidFill>
                  <a:srgbClr val="ffffff"/>
                </a:solidFill>
                <a:latin typeface="Century Gothic"/>
              </a:rPr>
              <a:t>Enhanced Monitoring</a:t>
            </a:r>
            <a:endParaRPr/>
          </a:p>
          <a:p>
            <a:pPr>
              <a:lnSpc>
                <a:spcPct val="100000"/>
              </a:lnSpc>
            </a:pPr>
            <a:r>
              <a:rPr lang="en-IN" sz="1000">
                <a:solidFill>
                  <a:srgbClr val="ffffff"/>
                </a:solidFill>
                <a:latin typeface="Century Gothic"/>
              </a:rPr>
              <a:t>Access to over 50 new CPU, memory, file system, and disk I/O metrics and low as 1 sec intervals</a:t>
            </a:r>
            <a:endParaRPr/>
          </a:p>
          <a:p>
            <a:pPr>
              <a:lnSpc>
                <a:spcPct val="100000"/>
              </a:lnSpc>
            </a:pPr>
            <a:endParaRPr/>
          </a:p>
        </p:txBody>
      </p:sp>
      <p:sp>
        <p:nvSpPr>
          <p:cNvPr id="149" name="CustomShape 7"/>
          <p:cNvSpPr/>
          <p:nvPr/>
        </p:nvSpPr>
        <p:spPr>
          <a:xfrm>
            <a:off x="107640" y="4293000"/>
            <a:ext cx="1729080" cy="935280"/>
          </a:xfrm>
          <a:prstGeom prst="wedgeRoundRectCallout">
            <a:avLst>
              <a:gd name="adj1" fmla="val 74783"/>
              <a:gd name="adj2" fmla="val 38856"/>
              <a:gd name="adj3" fmla="val 16667"/>
            </a:avLst>
          </a:prstGeom>
          <a:solidFill>
            <a:srgbClr val="ff388c"/>
          </a:solidFill>
          <a:ln w="25560">
            <a:solidFill>
              <a:srgbClr val="bc2967"/>
            </a:solidFill>
            <a:round/>
          </a:ln>
        </p:spPr>
        <p:txBody>
          <a:bodyPr lIns="90000" rIns="90000" tIns="45000" bIns="45000" anchor="ctr"/>
          <a:p>
            <a:pPr>
              <a:lnSpc>
                <a:spcPct val="100000"/>
              </a:lnSpc>
            </a:pPr>
            <a:r>
              <a:rPr b="1" lang="en-IN" sz="1000" u="sng">
                <a:solidFill>
                  <a:srgbClr val="ffffff"/>
                </a:solidFill>
                <a:latin typeface="Century Gothic"/>
              </a:rPr>
              <a:t>Backup</a:t>
            </a:r>
            <a:endParaRPr/>
          </a:p>
          <a:p>
            <a:pPr>
              <a:lnSpc>
                <a:spcPct val="100000"/>
              </a:lnSpc>
            </a:pPr>
            <a:r>
              <a:rPr lang="en-IN" sz="1000">
                <a:solidFill>
                  <a:srgbClr val="ffffff"/>
                </a:solidFill>
                <a:latin typeface="Century Gothic"/>
              </a:rPr>
              <a:t>Schedule daily backup of entire instance.</a:t>
            </a:r>
            <a:endParaRPr/>
          </a:p>
          <a:p>
            <a:pPr>
              <a:lnSpc>
                <a:spcPct val="100000"/>
              </a:lnSpc>
            </a:pPr>
            <a:r>
              <a:rPr lang="en-IN" sz="1000">
                <a:solidFill>
                  <a:srgbClr val="ffffff"/>
                </a:solidFill>
                <a:latin typeface="Century Gothic"/>
              </a:rPr>
              <a:t>Up to 35 day retention for backups.</a:t>
            </a:r>
            <a:endParaRPr/>
          </a:p>
          <a:p>
            <a:pPr>
              <a:lnSpc>
                <a:spcPct val="100000"/>
              </a:lnSpc>
            </a:pPr>
            <a:endParaRPr/>
          </a:p>
        </p:txBody>
      </p:sp>
      <p:sp>
        <p:nvSpPr>
          <p:cNvPr id="150" name="CustomShape 8"/>
          <p:cNvSpPr/>
          <p:nvPr/>
        </p:nvSpPr>
        <p:spPr>
          <a:xfrm>
            <a:off x="107640" y="2997000"/>
            <a:ext cx="1727640" cy="863280"/>
          </a:xfrm>
          <a:prstGeom prst="wedgeRoundRectCallout">
            <a:avLst>
              <a:gd name="adj1" fmla="val 83015"/>
              <a:gd name="adj2" fmla="val 60354"/>
              <a:gd name="adj3" fmla="val 16667"/>
            </a:avLst>
          </a:prstGeom>
          <a:solidFill>
            <a:srgbClr val="ff388c"/>
          </a:solidFill>
          <a:ln w="25560">
            <a:solidFill>
              <a:srgbClr val="bc2967"/>
            </a:solidFill>
            <a:round/>
          </a:ln>
        </p:spPr>
        <p:txBody>
          <a:bodyPr lIns="90000" rIns="90000" tIns="45000" bIns="45000" anchor="ctr"/>
          <a:p>
            <a:pPr>
              <a:lnSpc>
                <a:spcPct val="100000"/>
              </a:lnSpc>
            </a:pPr>
            <a:r>
              <a:rPr b="1" lang="en-IN" sz="1000" u="sng">
                <a:solidFill>
                  <a:srgbClr val="ffffff"/>
                </a:solidFill>
                <a:latin typeface="Century Gothic"/>
              </a:rPr>
              <a:t>Parameter Groups</a:t>
            </a:r>
            <a:endParaRPr/>
          </a:p>
          <a:p>
            <a:pPr>
              <a:lnSpc>
                <a:spcPct val="100000"/>
              </a:lnSpc>
            </a:pPr>
            <a:r>
              <a:rPr lang="en-IN" sz="1000">
                <a:solidFill>
                  <a:srgbClr val="ffffff"/>
                </a:solidFill>
                <a:latin typeface="Century Gothic"/>
              </a:rPr>
              <a:t>act as a </a:t>
            </a:r>
            <a:r>
              <a:rPr i="1" lang="en-IN" sz="1000">
                <a:solidFill>
                  <a:srgbClr val="ffffff"/>
                </a:solidFill>
                <a:latin typeface="Century Gothic"/>
              </a:rPr>
              <a:t>container</a:t>
            </a:r>
            <a:r>
              <a:rPr lang="en-IN" sz="1000">
                <a:solidFill>
                  <a:srgbClr val="ffffff"/>
                </a:solidFill>
                <a:latin typeface="Century Gothic"/>
              </a:rPr>
              <a:t> for engine configuration values(my.cnf)</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CustomShape 1"/>
          <p:cNvSpPr/>
          <p:nvPr/>
        </p:nvSpPr>
        <p:spPr>
          <a:xfrm>
            <a:off x="251640" y="260640"/>
            <a:ext cx="8784360" cy="516600"/>
          </a:xfrm>
          <a:prstGeom prst="rect">
            <a:avLst/>
          </a:prstGeom>
          <a:noFill/>
          <a:ln>
            <a:noFill/>
          </a:ln>
        </p:spPr>
        <p:txBody>
          <a:bodyPr lIns="90000" rIns="90000" tIns="45000" bIns="45000"/>
          <a:p>
            <a:pPr algn="ctr">
              <a:lnSpc>
                <a:spcPct val="100000"/>
              </a:lnSpc>
            </a:pPr>
            <a:r>
              <a:rPr b="1" lang="en-IN" sz="2800">
                <a:solidFill>
                  <a:srgbClr val="d26785"/>
                </a:solidFill>
                <a:latin typeface="Century Gothic"/>
              </a:rPr>
              <a:t>MySQL on AWS – </a:t>
            </a:r>
            <a:r>
              <a:rPr b="1" lang="en-IN" sz="2000">
                <a:solidFill>
                  <a:srgbClr val="d26785"/>
                </a:solidFill>
                <a:latin typeface="Century Gothic"/>
              </a:rPr>
              <a:t>Your DB Instance is being created.</a:t>
            </a:r>
            <a:endParaRPr/>
          </a:p>
        </p:txBody>
      </p:sp>
      <p:pic>
        <p:nvPicPr>
          <p:cNvPr id="152" name="Picture 3" descr=""/>
          <p:cNvPicPr/>
          <p:nvPr/>
        </p:nvPicPr>
        <p:blipFill>
          <a:blip r:embed="rId1"/>
          <a:stretch>
            <a:fillRect/>
          </a:stretch>
        </p:blipFill>
        <p:spPr>
          <a:xfrm>
            <a:off x="0" y="1700640"/>
            <a:ext cx="9143280" cy="36334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53" name="Picture 1" descr=""/>
          <p:cNvPicPr/>
          <p:nvPr/>
        </p:nvPicPr>
        <p:blipFill>
          <a:blip r:embed="rId1"/>
          <a:stretch>
            <a:fillRect/>
          </a:stretch>
        </p:blipFill>
        <p:spPr>
          <a:xfrm>
            <a:off x="0" y="1845000"/>
            <a:ext cx="9143280" cy="2516760"/>
          </a:xfrm>
          <a:prstGeom prst="rect">
            <a:avLst/>
          </a:prstGeom>
          <a:ln>
            <a:noFill/>
          </a:ln>
        </p:spPr>
      </p:pic>
      <p:sp>
        <p:nvSpPr>
          <p:cNvPr id="154" name="CustomShape 1"/>
          <p:cNvSpPr/>
          <p:nvPr/>
        </p:nvSpPr>
        <p:spPr>
          <a:xfrm>
            <a:off x="251640" y="260640"/>
            <a:ext cx="8784360" cy="516600"/>
          </a:xfrm>
          <a:prstGeom prst="rect">
            <a:avLst/>
          </a:prstGeom>
          <a:noFill/>
          <a:ln>
            <a:noFill/>
          </a:ln>
        </p:spPr>
        <p:txBody>
          <a:bodyPr lIns="90000" rIns="90000" tIns="45000" bIns="45000"/>
          <a:p>
            <a:pPr algn="ctr">
              <a:lnSpc>
                <a:spcPct val="100000"/>
              </a:lnSpc>
            </a:pPr>
            <a:r>
              <a:rPr b="1" lang="en-IN" sz="2800">
                <a:solidFill>
                  <a:srgbClr val="d26785"/>
                </a:solidFill>
                <a:latin typeface="Century Gothic"/>
              </a:rPr>
              <a:t>MySQL on AWS – </a:t>
            </a:r>
            <a:r>
              <a:rPr b="1" lang="en-IN" sz="2000">
                <a:solidFill>
                  <a:srgbClr val="d26785"/>
                </a:solidFill>
                <a:latin typeface="Century Gothic"/>
              </a:rPr>
              <a:t>RDS Dashboard</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CustomShape 1"/>
          <p:cNvSpPr/>
          <p:nvPr/>
        </p:nvSpPr>
        <p:spPr>
          <a:xfrm>
            <a:off x="457200" y="267480"/>
            <a:ext cx="8228880" cy="1398240"/>
          </a:xfrm>
          <a:prstGeom prst="rect">
            <a:avLst/>
          </a:prstGeom>
          <a:noFill/>
          <a:ln>
            <a:noFill/>
          </a:ln>
        </p:spPr>
        <p:txBody>
          <a:bodyPr lIns="90000" rIns="90000" tIns="45000" bIns="45000" anchor="ctr"/>
          <a:p>
            <a:pPr algn="ctr">
              <a:lnSpc>
                <a:spcPct val="100000"/>
              </a:lnSpc>
            </a:pPr>
            <a:r>
              <a:rPr b="1" lang="en-IN" sz="4200">
                <a:solidFill>
                  <a:srgbClr val="d26785"/>
                </a:solidFill>
                <a:latin typeface="Century Gothic"/>
              </a:rPr>
              <a:t>What Does “Managed” Mean?</a:t>
            </a:r>
            <a:endParaRPr/>
          </a:p>
        </p:txBody>
      </p:sp>
      <p:sp>
        <p:nvSpPr>
          <p:cNvPr id="156" name="CustomShape 2"/>
          <p:cNvSpPr/>
          <p:nvPr/>
        </p:nvSpPr>
        <p:spPr>
          <a:xfrm>
            <a:off x="457200" y="1722600"/>
            <a:ext cx="8146440" cy="4525200"/>
          </a:xfrm>
          <a:prstGeom prst="rect">
            <a:avLst/>
          </a:prstGeom>
          <a:noFill/>
          <a:ln>
            <a:noFill/>
          </a:ln>
        </p:spPr>
        <p:txBody>
          <a:bodyPr lIns="90000" rIns="90000" tIns="45000" bIns="45000"/>
          <a:p>
            <a:pPr>
              <a:lnSpc>
                <a:spcPct val="100000"/>
              </a:lnSpc>
              <a:buSzPct val="80000"/>
              <a:buFont typeface="Wingdings 2" charset="2"/>
              <a:buChar char=""/>
            </a:pPr>
            <a:r>
              <a:rPr lang="en-IN" sz="2600">
                <a:solidFill>
                  <a:srgbClr val="ffffff"/>
                </a:solidFill>
                <a:latin typeface="Century Gothic"/>
              </a:rPr>
              <a:t>The hardware for the data center is managed</a:t>
            </a:r>
            <a:endParaRPr/>
          </a:p>
          <a:p>
            <a:pPr>
              <a:lnSpc>
                <a:spcPct val="100000"/>
              </a:lnSpc>
              <a:buSzPct val="80000"/>
              <a:buFont typeface="Wingdings 2" charset="2"/>
              <a:buChar char=""/>
            </a:pPr>
            <a:r>
              <a:rPr lang="en-IN" sz="2600">
                <a:solidFill>
                  <a:srgbClr val="ffffff"/>
                </a:solidFill>
                <a:latin typeface="Century Gothic"/>
              </a:rPr>
              <a:t>The OS and database software is managed</a:t>
            </a:r>
            <a:endParaRPr/>
          </a:p>
          <a:p>
            <a:pPr>
              <a:lnSpc>
                <a:spcPct val="100000"/>
              </a:lnSpc>
              <a:buSzPct val="80000"/>
              <a:buFont typeface="Wingdings 2" charset="2"/>
              <a:buChar char=""/>
            </a:pPr>
            <a:r>
              <a:rPr lang="en-IN" sz="2600">
                <a:solidFill>
                  <a:srgbClr val="ffffff"/>
                </a:solidFill>
                <a:latin typeface="Century Gothic"/>
              </a:rPr>
              <a:t>Database installation and maintenance is managed</a:t>
            </a:r>
            <a:endParaRPr/>
          </a:p>
          <a:p>
            <a:pPr>
              <a:lnSpc>
                <a:spcPct val="100000"/>
              </a:lnSpc>
              <a:buSzPct val="80000"/>
              <a:buFont typeface="Wingdings 2" charset="2"/>
              <a:buChar char=""/>
            </a:pPr>
            <a:r>
              <a:rPr lang="en-IN" sz="2600">
                <a:solidFill>
                  <a:srgbClr val="ffffff"/>
                </a:solidFill>
                <a:latin typeface="Century Gothic"/>
              </a:rPr>
              <a:t>Database backups and scaling are managed </a:t>
            </a:r>
            <a:r>
              <a:rPr b="1" lang="en-IN" sz="2600">
                <a:solidFill>
                  <a:srgbClr val="ffffff"/>
                </a:solidFill>
                <a:latin typeface="Century Gothic"/>
              </a:rPr>
              <a:t>All the above is done by AWS RDS</a:t>
            </a:r>
            <a:endParaRPr/>
          </a:p>
          <a:p>
            <a:pPr>
              <a:lnSpc>
                <a:spcPct val="100000"/>
              </a:lnSpc>
            </a:pP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