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2.xml" ContentType="application/vnd.openxmlformats-officedocument.presentationml.notesSlide+xml"/>
  <Override PartName="/ppt/notesSlides/notesSlide17.xml" ContentType="application/vnd.openxmlformats-officedocument.presentationml.notesSlide+xml"/>
  <Override PartName="/ppt/notesSlides/notesSlide26.xml" ContentType="application/vnd.openxmlformats-officedocument.presentationml.notesSlide+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notesSlides/notesSlide23.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19.xml" ContentType="application/vnd.openxmlformats-officedocument.presentationml.notesSlide+xml"/>
  <Override PartName="/ppt/notesSlides/notesSlide8.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_rels/notesSlide28.xml.rels" ContentType="application/vnd.openxmlformats-package.relationships+xml"/>
  <Override PartName="/ppt/notesSlides/_rels/notesSlide26.xml.rels" ContentType="application/vnd.openxmlformats-package.relationships+xml"/>
  <Override PartName="/ppt/notesSlides/_rels/notesSlide25.xml.rels" ContentType="application/vnd.openxmlformats-package.relationships+xml"/>
  <Override PartName="/ppt/notesSlides/_rels/notesSlide29.xml.rels" ContentType="application/vnd.openxmlformats-package.relationships+xml"/>
  <Override PartName="/ppt/notesSlides/_rels/notesSlide23.xml.rels" ContentType="application/vnd.openxmlformats-package.relationships+xml"/>
  <Override PartName="/ppt/notesSlides/_rels/notesSlide16.xml.rels" ContentType="application/vnd.openxmlformats-package.relationships+xml"/>
  <Override PartName="/ppt/notesSlides/_rels/notesSlide15.xml.rels" ContentType="application/vnd.openxmlformats-package.relationships+xml"/>
  <Override PartName="/ppt/notesSlides/_rels/notesSlide17.xml.rels" ContentType="application/vnd.openxmlformats-package.relationships+xml"/>
  <Override PartName="/ppt/notesSlides/_rels/notesSlide13.xml.rels" ContentType="application/vnd.openxmlformats-package.relationships+xml"/>
  <Override PartName="/ppt/notesSlides/_rels/notesSlide22.xml.rels" ContentType="application/vnd.openxmlformats-package.relationships+xml"/>
  <Override PartName="/ppt/notesSlides/_rels/notesSlide12.xml.rels" ContentType="application/vnd.openxmlformats-package.relationships+xml"/>
  <Override PartName="/ppt/notesSlides/_rels/notesSlide14.xml.rels" ContentType="application/vnd.openxmlformats-package.relationships+xml"/>
  <Override PartName="/ppt/notesSlides/_rels/notesSlide19.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24.xml.rels" ContentType="application/vnd.openxmlformats-package.relationships+xml"/>
  <Override PartName="/ppt/notesSlides/_rels/notesSlide4.xml.rels" ContentType="application/vnd.openxmlformats-package.relationships+xml"/>
  <Override PartName="/ppt/notesSlides/_rels/notesSlide18.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_rels/notesSlide8.xml.rels" ContentType="application/vnd.openxmlformats-package.relationships+xml"/>
  <Override PartName="/ppt/notesSlides/notesSlide13.xml" ContentType="application/vnd.openxmlformats-officedocument.presentationml.notesSlide+xml"/>
  <Override PartName="/ppt/notesSlides/notesSlide1.xml" ContentType="application/vnd.openxmlformats-officedocument.presentationml.notesSlide+xml"/>
  <Override PartName="/ppt/charts/chart1.xml" ContentType="application/vnd.openxmlformats-officedocument.drawingml.chart+xml"/>
  <Override PartName="/ppt/slides/_rels/slide29.xml.rels" ContentType="application/vnd.openxmlformats-package.relationships+xml"/>
  <Override PartName="/ppt/slides/_rels/slide31.xml.rels" ContentType="application/vnd.openxmlformats-package.relationships+xml"/>
  <Override PartName="/ppt/slides/_rels/slide28.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27.xml.rels" ContentType="application/vnd.openxmlformats-package.relationships+xml"/>
  <Override PartName="/ppt/slides/_rels/slide20.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3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9.xml" ContentType="application/vnd.openxmlformats-officedocument.presentationml.slide+xml"/>
  <Override PartName="/ppt/slides/slide25.xml" ContentType="application/vnd.openxmlformats-officedocument.presentationml.slide+xml"/>
  <Override PartName="/ppt/slides/slide30.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3.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84.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72.xml" ContentType="application/vnd.openxmlformats-officedocument.presentationml.slideLayout+xml"/>
  <Override PartName="/ppt/slideLayouts/slideLayout69.xml" ContentType="application/vnd.openxmlformats-officedocument.presentationml.slideLayout+xml"/>
  <Override PartName="/ppt/slideLayouts/slideLayout67.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9.xml" ContentType="application/vnd.openxmlformats-officedocument.presentationml.slideLayout+xml"/>
  <Override PartName="/ppt/slideLayouts/slideLayout55.xml" ContentType="application/vnd.openxmlformats-officedocument.presentationml.slideLayout+xml"/>
  <Override PartName="/ppt/slideLayouts/slideLayout60.xml" ContentType="application/vnd.openxmlformats-officedocument.presentationml.slideLayout+xml"/>
  <Override PartName="/ppt/slideLayouts/slideLayout51.xml" ContentType="application/vnd.openxmlformats-officedocument.presentationml.slideLayout+xml"/>
  <Override PartName="/ppt/slideLayouts/slideLayout46.xml" ContentType="application/vnd.openxmlformats-officedocument.presentationml.slideLayout+xml"/>
  <Override PartName="/ppt/slideLayouts/slideLayout56.xml" ContentType="application/vnd.openxmlformats-officedocument.presentationml.slideLayout+xml"/>
  <Override PartName="/ppt/slideLayouts/slideLayout43.xml" ContentType="application/vnd.openxmlformats-officedocument.presentationml.slideLayout+xml"/>
  <Override PartName="/ppt/slideLayouts/slideLayout41.xml" ContentType="application/vnd.openxmlformats-officedocument.presentationml.slideLayout+xml"/>
  <Override PartName="/ppt/slideLayouts/slideLayout39.xml" ContentType="application/vnd.openxmlformats-officedocument.presentationml.slideLayout+xml"/>
  <Override PartName="/ppt/slideLayouts/slideLayout82.xml" ContentType="application/vnd.openxmlformats-officedocument.presentationml.slideLayout+xml"/>
  <Override PartName="/ppt/slideLayouts/slideLayout49.xml" ContentType="application/vnd.openxmlformats-officedocument.presentationml.slideLayout+xml"/>
  <Override PartName="/ppt/slideLayouts/slideLayout38.xml" ContentType="application/vnd.openxmlformats-officedocument.presentationml.slideLayout+xml"/>
  <Override PartName="/ppt/slideLayouts/slideLayout48.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63.xml" ContentType="application/vnd.openxmlformats-officedocument.presentationml.slideLayout+xml"/>
  <Override PartName="/ppt/slideLayouts/slideLayout34.xml" ContentType="application/vnd.openxmlformats-officedocument.presentationml.slideLayout+xml"/>
  <Override PartName="/ppt/slideLayouts/slideLayout76.xml" ContentType="application/vnd.openxmlformats-officedocument.presentationml.slideLayout+xml"/>
  <Override PartName="/ppt/slideLayouts/slideLayout33.xml" ContentType="application/vnd.openxmlformats-officedocument.presentationml.slideLayout+xml"/>
  <Override PartName="/ppt/slideLayouts/slideLayout61.xml" ContentType="application/vnd.openxmlformats-officedocument.presentationml.slideLayout+xml"/>
  <Override PartName="/ppt/slideLayouts/slideLayout68.xml" ContentType="application/vnd.openxmlformats-officedocument.presentationml.slideLayout+xml"/>
  <Override PartName="/ppt/slideLayouts/slideLayout47.xml" ContentType="application/vnd.openxmlformats-officedocument.presentationml.slideLayout+xml"/>
  <Override PartName="/ppt/slideLayouts/slideLayout52.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37.xml" ContentType="application/vnd.openxmlformats-officedocument.presentationml.slideLayout+xml"/>
  <Override PartName="/ppt/slideLayouts/slideLayout24.xml" ContentType="application/vnd.openxmlformats-officedocument.presentationml.slideLayout+xml"/>
  <Override PartName="/ppt/slideLayouts/slideLayout27.xml" ContentType="application/vnd.openxmlformats-officedocument.presentationml.slideLayout+xml"/>
  <Override PartName="/ppt/slideLayouts/slideLayout54.xml" ContentType="application/vnd.openxmlformats-officedocument.presentationml.slideLayout+xml"/>
  <Override PartName="/ppt/slideLayouts/slideLayout22.xml" ContentType="application/vnd.openxmlformats-officedocument.presentationml.slideLayout+xml"/>
  <Override PartName="/ppt/slideLayouts/slideLayout42.xml" ContentType="application/vnd.openxmlformats-officedocument.presentationml.slideLayout+xml"/>
  <Override PartName="/ppt/slideLayouts/slideLayout21.xml" ContentType="application/vnd.openxmlformats-officedocument.presentationml.slideLayout+xml"/>
  <Override PartName="/ppt/slideLayouts/slideLayout45.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79.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28.xml" ContentType="application/vnd.openxmlformats-officedocument.presentationml.slideLayout+xml"/>
  <Override PartName="/ppt/slideLayouts/slideLayout12.xml" ContentType="application/vnd.openxmlformats-officedocument.presentationml.slideLayout+xml"/>
  <Override PartName="/ppt/slideLayouts/slideLayout50.xml" ContentType="application/vnd.openxmlformats-officedocument.presentationml.slideLayout+xml"/>
  <Override PartName="/ppt/slideLayouts/slideLayout62.xml" ContentType="application/vnd.openxmlformats-officedocument.presentationml.slideLayout+xml"/>
  <Override PartName="/ppt/slideLayouts/slideLayout44.xml" ContentType="application/vnd.openxmlformats-officedocument.presentationml.slideLayout+xml"/>
  <Override PartName="/ppt/slideLayouts/slideLayout9.xml" ContentType="application/vnd.openxmlformats-officedocument.presentationml.slideLayout+xml"/>
  <Override PartName="/ppt/slideLayouts/slideLayout73.xml" ContentType="application/vnd.openxmlformats-officedocument.presentationml.slideLayout+xml"/>
  <Override PartName="/ppt/slideLayouts/slideLayout40.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70.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53.xml" ContentType="application/vnd.openxmlformats-officedocument.presentationml.slideLayout+xml"/>
  <Override PartName="/ppt/slideLayouts/_rels/slideLayout84.xml.rels" ContentType="application/vnd.openxmlformats-package.relationships+xml"/>
  <Override PartName="/ppt/slideLayouts/_rels/slideLayout82.xml.rels" ContentType="application/vnd.openxmlformats-package.relationships+xml"/>
  <Override PartName="/ppt/slideLayouts/_rels/slideLayout81.xml.rels" ContentType="application/vnd.openxmlformats-package.relationships+xml"/>
  <Override PartName="/ppt/slideLayouts/_rels/slideLayout79.xml.rels" ContentType="application/vnd.openxmlformats-package.relationships+xml"/>
  <Override PartName="/ppt/slideLayouts/_rels/slideLayout78.xml.rels" ContentType="application/vnd.openxmlformats-package.relationships+xml"/>
  <Override PartName="/ppt/slideLayouts/_rels/slideLayout75.xml.rels" ContentType="application/vnd.openxmlformats-package.relationships+xml"/>
  <Override PartName="/ppt/slideLayouts/_rels/slideLayout74.xml.rels" ContentType="application/vnd.openxmlformats-package.relationships+xml"/>
  <Override PartName="/ppt/slideLayouts/_rels/slideLayout73.xml.rels" ContentType="application/vnd.openxmlformats-package.relationships+xml"/>
  <Override PartName="/ppt/slideLayouts/_rels/slideLayout72.xml.rels" ContentType="application/vnd.openxmlformats-package.relationships+xml"/>
  <Override PartName="/ppt/slideLayouts/_rels/slideLayout71.xml.rels" ContentType="application/vnd.openxmlformats-package.relationships+xml"/>
  <Override PartName="/ppt/slideLayouts/_rels/slideLayout68.xml.rels" ContentType="application/vnd.openxmlformats-package.relationships+xml"/>
  <Override PartName="/ppt/slideLayouts/_rels/slideLayout66.xml.rels" ContentType="application/vnd.openxmlformats-package.relationships+xml"/>
  <Override PartName="/ppt/slideLayouts/_rels/slideLayout65.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59.xml.rels" ContentType="application/vnd.openxmlformats-package.relationships+xml"/>
  <Override PartName="/ppt/slideLayouts/_rels/slideLayout67.xml.rels" ContentType="application/vnd.openxmlformats-package.relationships+xml"/>
  <Override PartName="/ppt/slideLayouts/_rels/slideLayout58.xml.rels" ContentType="application/vnd.openxmlformats-package.relationships+xml"/>
  <Override PartName="/ppt/slideLayouts/_rels/slideLayout53.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9.xml.rels" ContentType="application/vnd.openxmlformats-package.relationships+xml"/>
  <Override PartName="/ppt/slideLayouts/_rels/slideLayout69.xml.rels" ContentType="application/vnd.openxmlformats-package.relationships+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46.xml.rels" ContentType="application/vnd.openxmlformats-package.relationships+xml"/>
  <Override PartName="/ppt/slideLayouts/_rels/slideLayout44.xml.rels" ContentType="application/vnd.openxmlformats-package.relationships+xml"/>
  <Override PartName="/ppt/slideLayouts/_rels/slideLayout57.xml.rels" ContentType="application/vnd.openxmlformats-package.relationships+xml"/>
  <Override PartName="/ppt/slideLayouts/_rels/slideLayout45.xml.rels" ContentType="application/vnd.openxmlformats-package.relationships+xml"/>
  <Override PartName="/ppt/slideLayouts/_rels/slideLayout41.xml.rels" ContentType="application/vnd.openxmlformats-package.relationships+xml"/>
  <Override PartName="/ppt/slideLayouts/_rels/slideLayout52.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76.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61.xml.rels" ContentType="application/vnd.openxmlformats-package.relationships+xml"/>
  <Override PartName="/ppt/slideLayouts/_rels/slideLayout23.xml.rels" ContentType="application/vnd.openxmlformats-package.relationships+xml"/>
  <Override PartName="/ppt/slideLayouts/_rels/slideLayout40.xml.rels" ContentType="application/vnd.openxmlformats-package.relationships+xml"/>
  <Override PartName="/ppt/slideLayouts/_rels/slideLayout28.xml.rels" ContentType="application/vnd.openxmlformats-package.relationships+xml"/>
  <Override PartName="/ppt/slideLayouts/_rels/slideLayout22.xml.rels" ContentType="application/vnd.openxmlformats-package.relationships+xml"/>
  <Override PartName="/ppt/slideLayouts/_rels/slideLayout80.xml.rels" ContentType="application/vnd.openxmlformats-package.relationships+xml"/>
  <Override PartName="/ppt/slideLayouts/_rels/slideLayout20.xml.rels" ContentType="application/vnd.openxmlformats-package.relationships+xml"/>
  <Override PartName="/ppt/slideLayouts/_rels/slideLayout77.xml.rels" ContentType="application/vnd.openxmlformats-package.relationships+xml"/>
  <Override PartName="/ppt/slideLayouts/_rels/slideLayout39.xml.rels" ContentType="application/vnd.openxmlformats-package.relationships+xml"/>
  <Override PartName="/ppt/slideLayouts/_rels/slideLayout54.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18.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38.xml.rels" ContentType="application/vnd.openxmlformats-package.relationships+xml"/>
  <Override PartName="/ppt/slideLayouts/_rels/slideLayout17.xml.rels" ContentType="application/vnd.openxmlformats-package.relationships+xml"/>
  <Override PartName="/ppt/slideLayouts/_rels/slideLayout83.xml.rels" ContentType="application/vnd.openxmlformats-package.relationships+xml"/>
  <Override PartName="/ppt/slideLayouts/_rels/slideLayout16.xml.rels" ContentType="application/vnd.openxmlformats-package.relationships+xml"/>
  <Override PartName="/ppt/slideLayouts/_rels/slideLayout64.xml.rels" ContentType="application/vnd.openxmlformats-package.relationships+xml"/>
  <Override PartName="/ppt/slideLayouts/_rels/slideLayout55.xml.rels" ContentType="application/vnd.openxmlformats-package.relationships+xml"/>
  <Override PartName="/ppt/slideLayouts/_rels/slideLayout60.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42.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xml.rels" ContentType="application/vnd.openxmlformats-package.relationships+xml"/>
  <Override PartName="/ppt/slideLayouts/_rels/slideLayout3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70.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83.xml" ContentType="application/vnd.openxmlformats-officedocument.presentationml.slideLayout+xml"/>
  <Override PartName="/ppt/slideLayouts/slideLayout4.xml" ContentType="application/vnd.openxmlformats-officedocument.presentationml.slideLayout+xml"/>
  <Override PartName="/ppt/slideLayouts/slideLayout66.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71.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121.wmf" ContentType="image/x-wmf"/>
  <Override PartName="/ppt/media/image120.png" ContentType="image/png"/>
  <Override PartName="/ppt/media/image119.png" ContentType="image/png"/>
  <Override PartName="/ppt/media/image123.png" ContentType="image/png"/>
  <Override PartName="/ppt/media/image116.png" ContentType="image/png"/>
  <Override PartName="/ppt/media/image115.wmf" ContentType="image/x-wmf"/>
  <Override PartName="/ppt/media/image112.png" ContentType="image/png"/>
  <Override PartName="/ppt/media/image107.png" ContentType="image/png"/>
  <Override PartName="/ppt/media/image102.jpeg" ContentType="image/jpeg"/>
  <Override PartName="/ppt/media/image100.png" ContentType="image/png"/>
  <Override PartName="/ppt/media/image99.wmf" ContentType="image/x-wmf"/>
  <Override PartName="/ppt/media/image127.png" ContentType="image/png"/>
  <Override PartName="/ppt/media/image113.png" ContentType="image/png"/>
  <Override PartName="/ppt/media/image125.png" ContentType="image/png"/>
  <Override PartName="/ppt/media/image98.png" ContentType="image/png"/>
  <Override PartName="/ppt/media/image93.png" ContentType="image/png"/>
  <Override PartName="/ppt/media/image92.png" ContentType="image/png"/>
  <Override PartName="/ppt/media/image91.png" ContentType="image/png"/>
  <Override PartName="/ppt/media/image90.png" ContentType="image/png"/>
  <Override PartName="/ppt/media/image88.png" ContentType="image/png"/>
  <Override PartName="/ppt/media/image85.png" ContentType="image/png"/>
  <Override PartName="/ppt/media/image83.png" ContentType="image/png"/>
  <Override PartName="/ppt/media/image82.png" ContentType="image/png"/>
  <Override PartName="/ppt/media/image81.wmf" ContentType="image/x-wmf"/>
  <Override PartName="/ppt/media/image106.jpeg" ContentType="image/jpeg"/>
  <Override PartName="/ppt/media/image80.png" ContentType="image/png"/>
  <Override PartName="/ppt/media/image78.wmf" ContentType="image/x-wmf"/>
  <Override PartName="/ppt/media/image95.png" ContentType="image/png"/>
  <Override PartName="/ppt/media/image105.jpeg" ContentType="image/jpeg"/>
  <Override PartName="/ppt/media/image76.png" ContentType="image/png"/>
  <Override PartName="/ppt/media/image74.png" ContentType="image/png"/>
  <Override PartName="/ppt/media/image73.png" ContentType="image/png"/>
  <Override PartName="/ppt/media/image71.png" ContentType="image/png"/>
  <Override PartName="/ppt/media/image118.png" ContentType="image/png"/>
  <Override PartName="/ppt/media/image129.png" ContentType="image/png"/>
  <Override PartName="/ppt/media/image68.png" ContentType="image/png"/>
  <Override PartName="/ppt/media/image69.png" ContentType="image/png"/>
  <Override PartName="/ppt/media/image109.jpeg" ContentType="image/jpeg"/>
  <Override PartName="/ppt/media/image67.png" ContentType="image/png"/>
  <Override PartName="/ppt/media/image66.png" ContentType="image/png"/>
  <Override PartName="/ppt/media/image122.png" ContentType="image/png"/>
  <Override PartName="/ppt/media/image65.png" ContentType="image/png"/>
  <Override PartName="/ppt/media/image103.jpeg" ContentType="image/jpeg"/>
  <Override PartName="/ppt/media/image64.png" ContentType="image/png"/>
  <Override PartName="/ppt/media/image72.png" ContentType="image/png"/>
  <Override PartName="/ppt/media/image63.png" ContentType="image/png"/>
  <Override PartName="/ppt/media/image62.png" ContentType="image/png"/>
  <Override PartName="/ppt/media/image60.png" ContentType="image/png"/>
  <Override PartName="/ppt/media/image58.png" ContentType="image/png"/>
  <Override PartName="/ppt/media/image61.png" ContentType="image/png"/>
  <Override PartName="/ppt/media/image54.png" ContentType="image/png"/>
  <Override PartName="/ppt/media/image75.wmf" ContentType="image/x-wmf"/>
  <Override PartName="/ppt/media/image53.png" ContentType="image/png"/>
  <Override PartName="/ppt/media/image52.png" ContentType="image/png"/>
  <Override PartName="/ppt/media/image86.png" ContentType="image/png"/>
  <Override PartName="/ppt/media/image56.png" ContentType="image/png"/>
  <Override PartName="/ppt/media/image51.png" ContentType="image/png"/>
  <Override PartName="/ppt/media/image128.png" ContentType="image/png"/>
  <Override PartName="/ppt/media/image49.png" ContentType="image/png"/>
  <Override PartName="/ppt/media/image89.png" ContentType="image/png"/>
  <Override PartName="/ppt/media/image43.png" ContentType="image/png"/>
  <Override PartName="/ppt/media/image111.jpeg" ContentType="image/jpeg"/>
  <Override PartName="/ppt/media/image41.png" ContentType="image/png"/>
  <Override PartName="/ppt/media/image36.png" ContentType="image/png"/>
  <Override PartName="/ppt/media/image131.png" ContentType="image/png"/>
  <Override PartName="/ppt/media/image32.png" ContentType="image/png"/>
  <Override PartName="/ppt/media/image38.png" ContentType="image/png"/>
  <Override PartName="/ppt/media/image33.png" ContentType="image/png"/>
  <Override PartName="/ppt/media/image87.png" ContentType="image/png"/>
  <Override PartName="/ppt/media/image126.png" ContentType="image/png"/>
  <Override PartName="/ppt/media/image28.png" ContentType="image/png"/>
  <Override PartName="/ppt/media/image27.png" ContentType="image/png"/>
  <Override PartName="/ppt/media/image84.wmf" ContentType="image/x-wmf"/>
  <Override PartName="/ppt/media/image26.png" ContentType="image/png"/>
  <Override PartName="/ppt/media/image45.png" ContentType="image/png"/>
  <Override PartName="/ppt/media/image104.jpeg" ContentType="image/jpeg"/>
  <Override PartName="/ppt/media/image132.png" ContentType="image/png"/>
  <Override PartName="/ppt/media/image44.png" ContentType="image/png"/>
  <Override PartName="/ppt/media/image30.png" ContentType="image/png"/>
  <Override PartName="/ppt/media/image50.png" ContentType="image/png"/>
  <Override PartName="/ppt/media/image130.png" ContentType="image/png"/>
  <Override PartName="/ppt/media/image25.jpeg" ContentType="image/jpeg"/>
  <Override PartName="/ppt/media/image24.png" ContentType="image/png"/>
  <Override PartName="/ppt/media/image55.png" ContentType="image/png"/>
  <Override PartName="/ppt/media/image77.png" ContentType="image/png"/>
  <Override PartName="/ppt/media/image22.png" ContentType="image/png"/>
  <Override PartName="/ppt/media/image31.png" ContentType="image/png"/>
  <Override PartName="/ppt/media/image37.png" ContentType="image/png"/>
  <Override PartName="/ppt/media/image21.jpeg" ContentType="image/jpeg"/>
  <Override PartName="/ppt/media/image46.png" ContentType="image/png"/>
  <Override PartName="/ppt/media/image20.png" ContentType="image/png"/>
  <Override PartName="/ppt/media/image124.png" ContentType="image/png"/>
  <Override PartName="/ppt/media/image42.png" ContentType="image/png"/>
  <Override PartName="/ppt/media/image108.jpeg" ContentType="image/jpeg"/>
  <Override PartName="/ppt/media/image17.jpeg" ContentType="image/jpeg"/>
  <Override PartName="/ppt/media/image117.png" ContentType="image/png"/>
  <Override PartName="/ppt/media/image48.png" ContentType="image/png"/>
  <Override PartName="/ppt/media/image15.png" ContentType="image/png"/>
  <Override PartName="/ppt/media/image133.png" ContentType="image/png"/>
  <Override PartName="/ppt/media/image14.png" ContentType="image/png"/>
  <Override PartName="/ppt/media/image16.png" ContentType="image/png"/>
  <Override PartName="/ppt/media/image23.png" ContentType="image/png"/>
  <Override PartName="/ppt/media/image12.png" ContentType="image/png"/>
  <Override PartName="/ppt/media/image39.png" ContentType="image/png"/>
  <Override PartName="/ppt/media/image94.png" ContentType="image/png"/>
  <Override PartName="/ppt/media/image110.png" ContentType="image/png"/>
  <Override PartName="/ppt/media/image35.png" ContentType="image/png"/>
  <Override PartName="/ppt/media/image11.png" ContentType="image/png"/>
  <Override PartName="/ppt/media/image40.png" ContentType="image/png"/>
  <Override PartName="/ppt/media/image8.png" ContentType="image/png"/>
  <Override PartName="/ppt/media/image29.png" ContentType="image/png"/>
  <Override PartName="/ppt/media/image34.png" ContentType="image/png"/>
  <Override PartName="/ppt/media/image101.png" ContentType="image/png"/>
  <Override PartName="/ppt/media/image6.png" ContentType="image/png"/>
  <Override PartName="/ppt/media/image18.png" ContentType="image/png"/>
  <Override PartName="/ppt/media/image114.png" ContentType="image/png"/>
  <Override PartName="/ppt/media/image4.png" ContentType="image/png"/>
  <Override PartName="/ppt/media/image13.jpeg" ContentType="image/jpeg"/>
  <Override PartName="/ppt/media/image7.png" ContentType="image/png"/>
  <Override PartName="/ppt/media/image9.jpeg" ContentType="image/jpeg"/>
  <Override PartName="/ppt/media/image3.png" ContentType="image/png"/>
  <Override PartName="/ppt/media/image19.png" ContentType="image/png"/>
  <Override PartName="/ppt/media/image96.png" ContentType="image/png"/>
  <Override PartName="/ppt/media/image57.png" ContentType="image/png"/>
  <Override PartName="/ppt/media/image97.png" ContentType="image/png"/>
  <Override PartName="/ppt/media/image5.jpeg" ContentType="image/jpeg"/>
  <Override PartName="/ppt/media/image79.png" ContentType="image/png"/>
  <Override PartName="/ppt/media/image47.png" ContentType="image/png"/>
  <Override PartName="/ppt/media/image70.png" ContentType="image/png"/>
  <Override PartName="/ppt/media/image2.png" ContentType="image/png"/>
  <Override PartName="/ppt/media/image10.png" ContentType="image/png"/>
  <Override PartName="/ppt/media/image59.png" ContentType="image/png"/>
  <Override PartName="/ppt/media/image1.jpeg" ContentType="image/jpeg"/>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slideMaster7.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6.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 id="2147483700" r:id="rId6"/>
    <p:sldMasterId id="2147483713" r:id="rId7"/>
    <p:sldMasterId id="2147483726"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notesMaster" Target="notesMasters/notesMaster1.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slide" Target="slides/slide20.xml"/><Relationship Id="rId30" Type="http://schemas.openxmlformats.org/officeDocument/2006/relationships/slide" Target="slides/slide21.xml"/><Relationship Id="rId31" Type="http://schemas.openxmlformats.org/officeDocument/2006/relationships/slide" Target="slides/slide22.xml"/><Relationship Id="rId32" Type="http://schemas.openxmlformats.org/officeDocument/2006/relationships/slide" Target="slides/slide23.xml"/><Relationship Id="rId33" Type="http://schemas.openxmlformats.org/officeDocument/2006/relationships/slide" Target="slides/slide24.xml"/><Relationship Id="rId34" Type="http://schemas.openxmlformats.org/officeDocument/2006/relationships/slide" Target="slides/slide25.xml"/><Relationship Id="rId35" Type="http://schemas.openxmlformats.org/officeDocument/2006/relationships/slide" Target="slides/slide26.xml"/><Relationship Id="rId36" Type="http://schemas.openxmlformats.org/officeDocument/2006/relationships/slide" Target="slides/slide27.xml"/><Relationship Id="rId37" Type="http://schemas.openxmlformats.org/officeDocument/2006/relationships/slide" Target="slides/slide28.xml"/><Relationship Id="rId38" Type="http://schemas.openxmlformats.org/officeDocument/2006/relationships/slide" Target="slides/slide29.xml"/><Relationship Id="rId39" Type="http://schemas.openxmlformats.org/officeDocument/2006/relationships/slide" Target="slides/slide30.xml"/><Relationship Id="rId40" Type="http://schemas.openxmlformats.org/officeDocument/2006/relationships/slide" Target="slides/slide31.xml"/>
</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tx>
            <c:strRef>
              <c:f>label 0</c:f>
              <c:strCache>
                <c:ptCount val="1"/>
                <c:pt idx="0">
                  <c:v>Security Features</c:v>
                </c:pt>
              </c:strCache>
            </c:strRef>
          </c:tx>
          <c:spPr>
            <a:solidFill>
              <a:srgbClr val="c00000"/>
            </a:solidFill>
            <a:ln>
              <a:noFill/>
            </a:ln>
          </c:spPr>
          <c:cat>
            <c:strRef>
              <c:f>categories</c:f>
              <c:strCache>
                <c:ptCount val="7"/>
                <c:pt idx="0">
                  <c:v>1</c:v>
                </c:pt>
                <c:pt idx="1">
                  <c:v>2</c:v>
                </c:pt>
                <c:pt idx="2">
                  <c:v>3</c:v>
                </c:pt>
                <c:pt idx="3">
                  <c:v>4</c:v>
                </c:pt>
                <c:pt idx="4">
                  <c:v>5</c:v>
                </c:pt>
                <c:pt idx="5">
                  <c:v>6</c:v>
                </c:pt>
                <c:pt idx="6">
                  <c:v>7</c:v>
                </c:pt>
              </c:strCache>
            </c:strRef>
          </c:cat>
          <c:val>
            <c:numRef>
              <c:f>0</c:f>
              <c:numCache>
                <c:formatCode>General</c:formatCode>
                <c:ptCount val="7"/>
                <c:pt idx="0">
                  <c:v>0</c:v>
                </c:pt>
                <c:pt idx="1">
                  <c:v>13</c:v>
                </c:pt>
                <c:pt idx="2">
                  <c:v>16</c:v>
                </c:pt>
                <c:pt idx="3">
                  <c:v>23</c:v>
                </c:pt>
                <c:pt idx="4">
                  <c:v>51</c:v>
                </c:pt>
                <c:pt idx="5">
                  <c:v>70</c:v>
                </c:pt>
                <c:pt idx="6">
                  <c:v>192</c:v>
                </c:pt>
              </c:numCache>
            </c:numRef>
          </c:val>
        </c:ser>
        <c:ser>
          <c:idx val="1"/>
          <c:order val="1"/>
          <c:tx>
            <c:strRef>
              <c:f>label 1</c:f>
              <c:strCache>
                <c:ptCount val="1"/>
                <c:pt idx="0">
                  <c:v>All Significant Features and Services</c:v>
                </c:pt>
              </c:strCache>
            </c:strRef>
          </c:tx>
          <c:spPr>
            <a:solidFill>
              <a:srgbClr val="f2a52c"/>
            </a:solidFill>
            <a:ln>
              <a:noFill/>
            </a:ln>
          </c:spPr>
          <c:cat>
            <c:strRef>
              <c:f>categories</c:f>
              <c:strCache>
                <c:ptCount val="7"/>
                <c:pt idx="0">
                  <c:v>1</c:v>
                </c:pt>
                <c:pt idx="1">
                  <c:v>2</c:v>
                </c:pt>
                <c:pt idx="2">
                  <c:v>3</c:v>
                </c:pt>
                <c:pt idx="3">
                  <c:v>4</c:v>
                </c:pt>
                <c:pt idx="4">
                  <c:v>5</c:v>
                </c:pt>
                <c:pt idx="5">
                  <c:v>6</c:v>
                </c:pt>
                <c:pt idx="6">
                  <c:v>7</c:v>
                </c:pt>
              </c:strCache>
            </c:strRef>
          </c:cat>
          <c:val>
            <c:numRef>
              <c:f>1</c:f>
              <c:numCache>
                <c:formatCode>General</c:formatCode>
                <c:ptCount val="7"/>
                <c:pt idx="0">
                  <c:v>24</c:v>
                </c:pt>
                <c:pt idx="1">
                  <c:v>48</c:v>
                </c:pt>
                <c:pt idx="2">
                  <c:v>61</c:v>
                </c:pt>
                <c:pt idx="3">
                  <c:v>82</c:v>
                </c:pt>
                <c:pt idx="4">
                  <c:v>159</c:v>
                </c:pt>
                <c:pt idx="5">
                  <c:v>280</c:v>
                </c:pt>
                <c:pt idx="6">
                  <c:v>514</c:v>
                </c:pt>
              </c:numCache>
            </c:numRef>
          </c:val>
        </c:ser>
        <c:gapWidth val="150"/>
        <c:axId val="49023388"/>
        <c:axId val="68715477"/>
      </c:barChart>
      <c:lineChart>
        <c:grouping val="standard"/>
        <c:ser>
          <c:idx val="0"/>
          <c:order val="0"/>
          <c:tx>
            <c:strRef>
              <c:f>label 2</c:f>
              <c:strCache>
                <c:ptCount val="1"/>
                <c:pt idx="0">
                  <c:v>Percent</c:v>
                </c:pt>
              </c:strCache>
            </c:strRef>
          </c:tx>
          <c:spPr>
            <a:solidFill>
              <a:srgbClr val="0079b7"/>
            </a:solidFill>
            <a:ln w="47520">
              <a:solidFill>
                <a:srgbClr val="0079b7"/>
              </a:solidFill>
              <a:round/>
            </a:ln>
          </c:spPr>
          <c:marker>
            <c:size val="7"/>
          </c:marker>
          <c:dLbls>
            <c:showLegendKey val="0"/>
            <c:showVal val="0"/>
            <c:showCatName val="0"/>
            <c:showSerName val="0"/>
            <c:showPercent val="0"/>
          </c:dLbls>
          <c:cat>
            <c:strRef>
              <c:f>categories</c:f>
              <c:strCache>
                <c:ptCount val="7"/>
                <c:pt idx="0">
                  <c:v>1</c:v>
                </c:pt>
                <c:pt idx="1">
                  <c:v>2</c:v>
                </c:pt>
                <c:pt idx="2">
                  <c:v>3</c:v>
                </c:pt>
                <c:pt idx="3">
                  <c:v>4</c:v>
                </c:pt>
                <c:pt idx="4">
                  <c:v>5</c:v>
                </c:pt>
                <c:pt idx="5">
                  <c:v>6</c:v>
                </c:pt>
                <c:pt idx="6">
                  <c:v>7</c:v>
                </c:pt>
              </c:strCache>
            </c:strRef>
          </c:cat>
          <c:val>
            <c:numRef>
              <c:f>2</c:f>
              <c:numCache>
                <c:formatCode>General</c:formatCode>
                <c:ptCount val="7"/>
                <c:pt idx="0">
                  <c:v>0</c:v>
                </c:pt>
                <c:pt idx="1">
                  <c:v>0.270833333333333</c:v>
                </c:pt>
                <c:pt idx="2">
                  <c:v>0.262295081967213</c:v>
                </c:pt>
                <c:pt idx="3">
                  <c:v>0.280487804878049</c:v>
                </c:pt>
                <c:pt idx="4">
                  <c:v>0.320754716981132</c:v>
                </c:pt>
                <c:pt idx="5">
                  <c:v>0.25</c:v>
                </c:pt>
                <c:pt idx="6">
                  <c:v>0.373540856031128</c:v>
                </c:pt>
              </c:numCache>
            </c:numRef>
          </c:val>
        </c:ser>
        <c:ser>
          <c:idx val="1"/>
          <c:order val="1"/>
          <c:spPr>
            <a:solidFill>
              <a:srgbClr val="ffffff"/>
            </a:solidFill>
            <a:ln w="47520">
              <a:solidFill>
                <a:srgbClr val="ffffff"/>
              </a:solidFill>
              <a:round/>
            </a:ln>
          </c:spPr>
          <c:marker>
            <c:size val="7"/>
          </c:marker>
          <c:dLbls>
            <c:showLegendKey val="0"/>
            <c:showVal val="0"/>
            <c:showCatName val="0"/>
            <c:showSerName val="0"/>
            <c:showPercent val="0"/>
          </c:dLbls>
          <c:cat>
            <c:strRef>
              <c:f>categories</c:f>
              <c:strCache>
                <c:ptCount val="7"/>
                <c:pt idx="0">
                  <c:v>1</c:v>
                </c:pt>
                <c:pt idx="1">
                  <c:v>2</c:v>
                </c:pt>
                <c:pt idx="2">
                  <c:v>3</c:v>
                </c:pt>
                <c:pt idx="3">
                  <c:v>4</c:v>
                </c:pt>
                <c:pt idx="4">
                  <c:v>5</c:v>
                </c:pt>
                <c:pt idx="5">
                  <c:v>6</c:v>
                </c:pt>
                <c:pt idx="6">
                  <c:v>7</c:v>
                </c:pt>
              </c:strCache>
            </c:strRef>
          </c:cat>
        </c:ser>
        <c:marker val="1"/>
        <c:axId val="83415077"/>
        <c:axId val="31547119"/>
      </c:lineChart>
      <c:catAx>
        <c:axId val="49023388"/>
        <c:scaling>
          <c:orientation val="minMax"/>
        </c:scaling>
        <c:delete val="0"/>
        <c:axPos val="b"/>
        <c:majorTickMark val="out"/>
        <c:minorTickMark val="none"/>
        <c:tickLblPos val="nextTo"/>
        <c:spPr>
          <a:ln w="9360">
            <a:solidFill>
              <a:srgbClr val="878787"/>
            </a:solidFill>
            <a:round/>
          </a:ln>
        </c:spPr>
        <c:crossAx val="68715477"/>
        <c:crosses val="autoZero"/>
        <c:auto val="1"/>
        <c:lblAlgn val="ctr"/>
        <c:lblOffset val="100"/>
      </c:catAx>
      <c:valAx>
        <c:axId val="68715477"/>
        <c:scaling>
          <c:orientation val="minMax"/>
        </c:scaling>
        <c:delete val="0"/>
        <c:axPos val="l"/>
        <c:majorGridlines>
          <c:spPr>
            <a:ln w="9360">
              <a:solidFill>
                <a:srgbClr val="878787"/>
              </a:solidFill>
              <a:round/>
            </a:ln>
          </c:spPr>
        </c:majorGridlines>
        <c:majorTickMark val="out"/>
        <c:minorTickMark val="none"/>
        <c:tickLblPos val="nextTo"/>
        <c:spPr>
          <a:ln w="9360">
            <a:solidFill>
              <a:srgbClr val="878787"/>
            </a:solidFill>
            <a:round/>
          </a:ln>
        </c:spPr>
        <c:crossAx val="49023388"/>
        <c:crossesAt val="0"/>
      </c:valAx>
      <c:catAx>
        <c:axId val="83415077"/>
        <c:scaling>
          <c:orientation val="minMax"/>
        </c:scaling>
        <c:delete val="0"/>
        <c:axPos val="b"/>
        <c:majorTickMark val="out"/>
        <c:minorTickMark val="none"/>
        <c:tickLblPos val="nextTo"/>
        <c:spPr>
          <a:ln w="9360">
            <a:solidFill>
              <a:srgbClr val="878787"/>
            </a:solidFill>
            <a:round/>
          </a:ln>
        </c:spPr>
        <c:crossAx val="31547119"/>
        <c:crosses val="autoZero"/>
        <c:auto val="1"/>
        <c:lblAlgn val="ctr"/>
        <c:lblOffset val="100"/>
      </c:catAx>
      <c:valAx>
        <c:axId val="31547119"/>
        <c:scaling>
          <c:orientation val="minMax"/>
        </c:scaling>
        <c:delete val="0"/>
        <c:axPos val="l"/>
        <c:majorTickMark val="out"/>
        <c:minorTickMark val="none"/>
        <c:tickLblPos val="nextTo"/>
        <c:spPr>
          <a:ln w="9360">
            <a:solidFill>
              <a:srgbClr val="878787"/>
            </a:solidFill>
            <a:round/>
          </a:ln>
        </c:spPr>
        <c:crossAx val="83415077"/>
        <c:crosses val="max"/>
      </c:valAx>
      <c:spPr>
        <a:solidFill>
          <a:srgbClr val="ffffff"/>
        </a:solidFill>
        <a:ln>
          <a:noFill/>
        </a:ln>
      </c:spPr>
    </c:plotArea>
    <c:legend>
      <c:legendPos val="b"/>
      <c:overlay val="0"/>
      <c:spPr>
        <a:noFill/>
        <a:ln>
          <a:noFill/>
        </a:ln>
      </c:spPr>
    </c:legend>
    <c:plotVisOnly val="1"/>
  </c:chart>
  <c:spPr>
    <a:noFill/>
    <a:ln>
      <a:noFill/>
    </a:ln>
  </c:spPr>
</c:chartSpace>
</file>

<file path=ppt/notesMasters/_rels/notesMaster1.xml.rels><?xml version="1.0" encoding="UTF-8"?>
<Relationships xmlns="http://schemas.openxmlformats.org/package/2006/relationships"><Relationship Id="rId1" Type="http://schemas.openxmlformats.org/officeDocument/2006/relationships/theme" Target="../theme/theme8.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5" name="PlaceHolder 1"/>
          <p:cNvSpPr>
            <a:spLocks noGrp="1"/>
          </p:cNvSpPr>
          <p:nvPr>
            <p:ph type="body"/>
          </p:nvPr>
        </p:nvSpPr>
        <p:spPr>
          <a:xfrm>
            <a:off x="756000" y="5078520"/>
            <a:ext cx="6047640" cy="4811040"/>
          </a:xfrm>
          <a:prstGeom prst="rect">
            <a:avLst/>
          </a:prstGeom>
        </p:spPr>
        <p:txBody>
          <a:bodyPr lIns="0" rIns="0" tIns="0" bIns="0"/>
          <a:p>
            <a:r>
              <a:rPr lang="en-IN" sz="2000">
                <a:latin typeface="Arial"/>
              </a:rPr>
              <a:t>Click to edit the notes format</a:t>
            </a:r>
            <a:endParaRPr/>
          </a:p>
        </p:txBody>
      </p:sp>
      <p:sp>
        <p:nvSpPr>
          <p:cNvPr id="266" name="PlaceHolder 2"/>
          <p:cNvSpPr>
            <a:spLocks noGrp="1"/>
          </p:cNvSpPr>
          <p:nvPr>
            <p:ph type="hdr"/>
          </p:nvPr>
        </p:nvSpPr>
        <p:spPr>
          <a:xfrm>
            <a:off x="0" y="0"/>
            <a:ext cx="3280680" cy="534240"/>
          </a:xfrm>
          <a:prstGeom prst="rect">
            <a:avLst/>
          </a:prstGeom>
        </p:spPr>
        <p:txBody>
          <a:bodyPr lIns="0" rIns="0" tIns="0" bIns="0"/>
          <a:p>
            <a:r>
              <a:rPr lang="en-IN" sz="1400">
                <a:latin typeface="Times New Roman"/>
              </a:rPr>
              <a:t>&lt;header&gt;</a:t>
            </a:r>
            <a:endParaRPr/>
          </a:p>
        </p:txBody>
      </p:sp>
      <p:sp>
        <p:nvSpPr>
          <p:cNvPr id="267" name="PlaceHolder 3"/>
          <p:cNvSpPr>
            <a:spLocks noGrp="1"/>
          </p:cNvSpPr>
          <p:nvPr>
            <p:ph type="dt"/>
          </p:nvPr>
        </p:nvSpPr>
        <p:spPr>
          <a:xfrm>
            <a:off x="4278960" y="0"/>
            <a:ext cx="3280680" cy="534240"/>
          </a:xfrm>
          <a:prstGeom prst="rect">
            <a:avLst/>
          </a:prstGeom>
        </p:spPr>
        <p:txBody>
          <a:bodyPr lIns="0" rIns="0" tIns="0" bIns="0"/>
          <a:p>
            <a:pPr algn="r"/>
            <a:r>
              <a:rPr lang="en-IN" sz="1400">
                <a:latin typeface="Times New Roman"/>
              </a:rPr>
              <a:t>&lt;date/time&gt;</a:t>
            </a:r>
            <a:endParaRPr/>
          </a:p>
        </p:txBody>
      </p:sp>
      <p:sp>
        <p:nvSpPr>
          <p:cNvPr id="268" name="PlaceHolder 4"/>
          <p:cNvSpPr>
            <a:spLocks noGrp="1"/>
          </p:cNvSpPr>
          <p:nvPr>
            <p:ph type="ftr"/>
          </p:nvPr>
        </p:nvSpPr>
        <p:spPr>
          <a:xfrm>
            <a:off x="0" y="10157400"/>
            <a:ext cx="3280680" cy="534240"/>
          </a:xfrm>
          <a:prstGeom prst="rect">
            <a:avLst/>
          </a:prstGeom>
        </p:spPr>
        <p:txBody>
          <a:bodyPr lIns="0" rIns="0" tIns="0" bIns="0" anchor="b"/>
          <a:p>
            <a:r>
              <a:rPr lang="en-IN" sz="1400">
                <a:latin typeface="Times New Roman"/>
              </a:rPr>
              <a:t>&lt;footer&gt;</a:t>
            </a:r>
            <a:endParaRPr/>
          </a:p>
        </p:txBody>
      </p:sp>
      <p:sp>
        <p:nvSpPr>
          <p:cNvPr id="269" name="PlaceHolder 5"/>
          <p:cNvSpPr>
            <a:spLocks noGrp="1"/>
          </p:cNvSpPr>
          <p:nvPr>
            <p:ph type="sldNum"/>
          </p:nvPr>
        </p:nvSpPr>
        <p:spPr>
          <a:xfrm>
            <a:off x="4278960" y="10157400"/>
            <a:ext cx="3280680" cy="534240"/>
          </a:xfrm>
          <a:prstGeom prst="rect">
            <a:avLst/>
          </a:prstGeom>
        </p:spPr>
        <p:txBody>
          <a:bodyPr lIns="0" rIns="0" tIns="0" bIns="0" anchor="b"/>
          <a:p>
            <a:pPr algn="r"/>
            <a:fld id="{8322B2C9-2A53-4E7F-865A-179324BECB50}" type="slidenum">
              <a:rPr lang="en-IN"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04" name="PlaceHolder 1"/>
          <p:cNvSpPr>
            <a:spLocks noGrp="1"/>
          </p:cNvSpPr>
          <p:nvPr>
            <p:ph type="body"/>
          </p:nvPr>
        </p:nvSpPr>
        <p:spPr>
          <a:xfrm>
            <a:off x="685800" y="4343400"/>
            <a:ext cx="5486040" cy="4114440"/>
          </a:xfrm>
          <a:prstGeom prst="rect">
            <a:avLst/>
          </a:prstGeom>
        </p:spPr>
        <p:txBody>
          <a:bodyPr/>
          <a:p>
            <a:endParaRPr/>
          </a:p>
        </p:txBody>
      </p:sp>
      <p:sp>
        <p:nvSpPr>
          <p:cNvPr id="705" name="TextShape 2"/>
          <p:cNvSpPr txBox="1"/>
          <p:nvPr/>
        </p:nvSpPr>
        <p:spPr>
          <a:xfrm>
            <a:off x="3884760" y="8685360"/>
            <a:ext cx="2971440" cy="456840"/>
          </a:xfrm>
          <a:prstGeom prst="rect">
            <a:avLst/>
          </a:prstGeom>
        </p:spPr>
        <p:txBody>
          <a:bodyPr anchor="b"/>
          <a:p>
            <a:pPr algn="r">
              <a:lnSpc>
                <a:spcPct val="100000"/>
              </a:lnSpc>
            </a:pPr>
            <a:fld id="{870C27DD-C452-4493-AD66-3BEBAFF7E182}" type="slidenum">
              <a:rPr lang="en-IN" sz="1200">
                <a:solidFill>
                  <a:srgbClr val="000000"/>
                </a:solidFill>
                <a:latin typeface="Arial"/>
                <a:ea typeface="+mn-ea"/>
              </a:rPr>
              <a:t>&lt;number&gt;</a:t>
            </a:fld>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12" name="PlaceHolder 1"/>
          <p:cNvSpPr>
            <a:spLocks noGrp="1"/>
          </p:cNvSpPr>
          <p:nvPr>
            <p:ph type="body"/>
          </p:nvPr>
        </p:nvSpPr>
        <p:spPr>
          <a:xfrm>
            <a:off x="685800" y="4343400"/>
            <a:ext cx="5486040" cy="4114440"/>
          </a:xfrm>
          <a:prstGeom prst="rect">
            <a:avLst/>
          </a:prstGeom>
        </p:spPr>
        <p:txBody>
          <a:bodyPr/>
          <a:p>
            <a:r>
              <a:rPr lang="en-IN" sz="1200">
                <a:solidFill>
                  <a:srgbClr val="000000"/>
                </a:solidFill>
                <a:latin typeface="+mn-lt"/>
                <a:ea typeface="+mn-ea"/>
              </a:rPr>
              <a:t>We look after the security OF the cloud, and you look after your security IN the cloud.</a:t>
            </a:r>
            <a:endParaRPr/>
          </a:p>
        </p:txBody>
      </p:sp>
      <p:sp>
        <p:nvSpPr>
          <p:cNvPr id="713" name="TextShape 2"/>
          <p:cNvSpPr txBox="1"/>
          <p:nvPr/>
        </p:nvSpPr>
        <p:spPr>
          <a:xfrm>
            <a:off x="3884760" y="8685360"/>
            <a:ext cx="2971440" cy="456840"/>
          </a:xfrm>
          <a:prstGeom prst="rect">
            <a:avLst/>
          </a:prstGeom>
        </p:spPr>
        <p:txBody>
          <a:bodyPr anchor="b"/>
          <a:p>
            <a:pPr algn="r">
              <a:lnSpc>
                <a:spcPct val="100000"/>
              </a:lnSpc>
            </a:pPr>
            <a:fld id="{D1736EA6-EA03-44B0-A3AF-0C7FC8B7C7D5}" type="slidenum">
              <a:rPr lang="en-IN" sz="1200">
                <a:solidFill>
                  <a:srgbClr val="000000"/>
                </a:solidFill>
                <a:latin typeface="Arial"/>
                <a:ea typeface="+mn-ea"/>
              </a:rPr>
              <a:t>&lt;number&gt;</a:t>
            </a:fld>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14" name="PlaceHolder 1"/>
          <p:cNvSpPr>
            <a:spLocks noGrp="1"/>
          </p:cNvSpPr>
          <p:nvPr>
            <p:ph type="body"/>
          </p:nvPr>
        </p:nvSpPr>
        <p:spPr>
          <a:xfrm>
            <a:off x="685800" y="4343400"/>
            <a:ext cx="5486040" cy="4114440"/>
          </a:xfrm>
          <a:prstGeom prst="rect">
            <a:avLst/>
          </a:prstGeom>
        </p:spPr>
        <p:txBody>
          <a:bodyPr/>
          <a:p>
            <a:r>
              <a:rPr lang="en-IN" sz="1200">
                <a:solidFill>
                  <a:srgbClr val="000000"/>
                </a:solidFill>
                <a:latin typeface="+mn-lt"/>
                <a:ea typeface="+mn-ea"/>
              </a:rPr>
              <a:t>We look after the security OF the cloud, and you look after your security IN the cloud.</a:t>
            </a:r>
            <a:endParaRPr/>
          </a:p>
        </p:txBody>
      </p:sp>
      <p:sp>
        <p:nvSpPr>
          <p:cNvPr id="715" name="TextShape 2"/>
          <p:cNvSpPr txBox="1"/>
          <p:nvPr/>
        </p:nvSpPr>
        <p:spPr>
          <a:xfrm>
            <a:off x="3884760" y="8685360"/>
            <a:ext cx="2971440" cy="456840"/>
          </a:xfrm>
          <a:prstGeom prst="rect">
            <a:avLst/>
          </a:prstGeom>
        </p:spPr>
        <p:txBody>
          <a:bodyPr anchor="b"/>
          <a:p>
            <a:pPr algn="r">
              <a:lnSpc>
                <a:spcPct val="100000"/>
              </a:lnSpc>
            </a:pPr>
            <a:fld id="{84191E0A-CB58-4ADC-A2A3-407C5A19E78D}" type="slidenum">
              <a:rPr lang="en-IN" sz="1200">
                <a:solidFill>
                  <a:srgbClr val="000000"/>
                </a:solidFill>
                <a:latin typeface="Arial"/>
                <a:ea typeface="+mn-ea"/>
              </a:rPr>
              <a:t>&lt;number&gt;</a:t>
            </a:fld>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16" name="PlaceHolder 1"/>
          <p:cNvSpPr>
            <a:spLocks noGrp="1"/>
          </p:cNvSpPr>
          <p:nvPr>
            <p:ph type="body"/>
          </p:nvPr>
        </p:nvSpPr>
        <p:spPr>
          <a:xfrm>
            <a:off x="685800" y="4343400"/>
            <a:ext cx="5486040" cy="4114440"/>
          </a:xfrm>
          <a:prstGeom prst="rect">
            <a:avLst/>
          </a:prstGeom>
        </p:spPr>
        <p:txBody>
          <a:bodyPr/>
          <a:p>
            <a:r>
              <a:rPr lang="en-IN" sz="1200">
                <a:solidFill>
                  <a:srgbClr val="000000"/>
                </a:solidFill>
                <a:latin typeface="+mn-lt"/>
                <a:ea typeface="+mn-ea"/>
              </a:rPr>
              <a:t>We look after the security OF the cloud, and you look after your security IN the cloud.</a:t>
            </a:r>
            <a:endParaRPr/>
          </a:p>
        </p:txBody>
      </p:sp>
      <p:sp>
        <p:nvSpPr>
          <p:cNvPr id="717" name="TextShape 2"/>
          <p:cNvSpPr txBox="1"/>
          <p:nvPr/>
        </p:nvSpPr>
        <p:spPr>
          <a:xfrm>
            <a:off x="3884760" y="8685360"/>
            <a:ext cx="2971440" cy="456840"/>
          </a:xfrm>
          <a:prstGeom prst="rect">
            <a:avLst/>
          </a:prstGeom>
        </p:spPr>
        <p:txBody>
          <a:bodyPr anchor="b"/>
          <a:p>
            <a:pPr algn="r">
              <a:lnSpc>
                <a:spcPct val="100000"/>
              </a:lnSpc>
            </a:pPr>
            <a:fld id="{2D95DAA8-5330-48F6-9149-392C5D42F619}" type="slidenum">
              <a:rPr lang="en-IN" sz="1200">
                <a:solidFill>
                  <a:srgbClr val="000000"/>
                </a:solidFill>
                <a:latin typeface="Arial"/>
                <a:ea typeface="+mn-ea"/>
              </a:rPr>
              <a:t>&lt;number&gt;</a:t>
            </a:fld>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18" name="PlaceHolder 1"/>
          <p:cNvSpPr>
            <a:spLocks noGrp="1"/>
          </p:cNvSpPr>
          <p:nvPr>
            <p:ph type="body"/>
          </p:nvPr>
        </p:nvSpPr>
        <p:spPr>
          <a:xfrm>
            <a:off x="685800" y="4343400"/>
            <a:ext cx="5486040" cy="4114440"/>
          </a:xfrm>
          <a:prstGeom prst="rect">
            <a:avLst/>
          </a:prstGeom>
        </p:spPr>
        <p:txBody>
          <a:bodyPr/>
          <a:p>
            <a:r>
              <a:rPr lang="en-IN" sz="1200">
                <a:solidFill>
                  <a:srgbClr val="000000"/>
                </a:solidFill>
                <a:latin typeface="+mn-lt"/>
                <a:ea typeface="+mn-ea"/>
              </a:rPr>
              <a:t>We look after the security OF the cloud, and you look after your security IN the cloud.</a:t>
            </a:r>
            <a:endParaRPr/>
          </a:p>
        </p:txBody>
      </p:sp>
      <p:sp>
        <p:nvSpPr>
          <p:cNvPr id="719" name="TextShape 2"/>
          <p:cNvSpPr txBox="1"/>
          <p:nvPr/>
        </p:nvSpPr>
        <p:spPr>
          <a:xfrm>
            <a:off x="3884760" y="8685360"/>
            <a:ext cx="2971440" cy="456840"/>
          </a:xfrm>
          <a:prstGeom prst="rect">
            <a:avLst/>
          </a:prstGeom>
        </p:spPr>
        <p:txBody>
          <a:bodyPr anchor="b"/>
          <a:p>
            <a:pPr algn="r">
              <a:lnSpc>
                <a:spcPct val="100000"/>
              </a:lnSpc>
            </a:pPr>
            <a:fld id="{4506F1FC-1B74-4BD2-A3BB-2DBAACC9CB41}" type="slidenum">
              <a:rPr lang="en-IN" sz="1200">
                <a:solidFill>
                  <a:srgbClr val="000000"/>
                </a:solidFill>
                <a:latin typeface="Arial"/>
                <a:ea typeface="+mn-ea"/>
              </a:rPr>
              <a:t>&lt;number&gt;</a:t>
            </a:fld>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0" name="PlaceHolder 1"/>
          <p:cNvSpPr>
            <a:spLocks noGrp="1"/>
          </p:cNvSpPr>
          <p:nvPr>
            <p:ph type="body"/>
          </p:nvPr>
        </p:nvSpPr>
        <p:spPr>
          <a:xfrm>
            <a:off x="685800" y="4343400"/>
            <a:ext cx="5486040" cy="4114440"/>
          </a:xfrm>
          <a:prstGeom prst="rect">
            <a:avLst/>
          </a:prstGeom>
        </p:spPr>
        <p:txBody>
          <a:bodyPr/>
          <a:p>
            <a:endParaRPr/>
          </a:p>
        </p:txBody>
      </p:sp>
      <p:sp>
        <p:nvSpPr>
          <p:cNvPr id="721" name="TextShape 2"/>
          <p:cNvSpPr txBox="1"/>
          <p:nvPr/>
        </p:nvSpPr>
        <p:spPr>
          <a:xfrm>
            <a:off x="3884760" y="8685360"/>
            <a:ext cx="2971440" cy="456840"/>
          </a:xfrm>
          <a:prstGeom prst="rect">
            <a:avLst/>
          </a:prstGeom>
        </p:spPr>
        <p:txBody>
          <a:bodyPr anchor="b"/>
          <a:p>
            <a:pPr algn="r">
              <a:lnSpc>
                <a:spcPct val="100000"/>
              </a:lnSpc>
            </a:pPr>
            <a:fld id="{D7162595-8CC0-4381-A9D8-C7563912A3A1}" type="slidenum">
              <a:rPr lang="en-IN" sz="1200">
                <a:solidFill>
                  <a:srgbClr val="000000"/>
                </a:solidFill>
                <a:latin typeface="Arial"/>
                <a:ea typeface="+mn-ea"/>
              </a:rPr>
              <a:t>&lt;number&gt;</a:t>
            </a:fld>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2" name="PlaceHolder 1"/>
          <p:cNvSpPr>
            <a:spLocks noGrp="1"/>
          </p:cNvSpPr>
          <p:nvPr>
            <p:ph type="body"/>
          </p:nvPr>
        </p:nvSpPr>
        <p:spPr>
          <a:xfrm>
            <a:off x="685800" y="4343400"/>
            <a:ext cx="5486040" cy="4114440"/>
          </a:xfrm>
          <a:prstGeom prst="rect">
            <a:avLst/>
          </a:prstGeom>
        </p:spPr>
        <p:txBody>
          <a:bodyPr/>
          <a:p>
            <a:pPr>
              <a:lnSpc>
                <a:spcPct val="100000"/>
              </a:lnSpc>
            </a:pPr>
            <a:r>
              <a:rPr lang="en-IN" sz="1200">
                <a:latin typeface="Arial"/>
              </a:rPr>
              <a:t>Professional Services can help create a Security Run Book</a:t>
            </a:r>
            <a:endParaRPr/>
          </a:p>
          <a:p>
            <a:pPr>
              <a:lnSpc>
                <a:spcPct val="100000"/>
              </a:lnSpc>
            </a:pPr>
            <a:endParaRPr/>
          </a:p>
          <a:p>
            <a:pPr>
              <a:lnSpc>
                <a:spcPct val="100000"/>
              </a:lnSpc>
            </a:pPr>
            <a:r>
              <a:rPr lang="en-IN" sz="1200">
                <a:latin typeface="Arial"/>
              </a:rPr>
              <a:t>Enterprises segregate important duties to reduce risk of accidental or malicious changes</a:t>
            </a:r>
            <a:endParaRPr/>
          </a:p>
          <a:p>
            <a:pPr>
              <a:lnSpc>
                <a:spcPct val="100000"/>
              </a:lnSpc>
            </a:pPr>
            <a:r>
              <a:rPr lang="en-IN" sz="1200">
                <a:latin typeface="Arial"/>
              </a:rPr>
              <a:t>AWS allows fine-grained segregation across virtually all aspects of the service</a:t>
            </a:r>
            <a:endParaRPr/>
          </a:p>
          <a:p>
            <a:pPr>
              <a:lnSpc>
                <a:spcPct val="100000"/>
              </a:lnSpc>
            </a:pPr>
            <a:endParaRPr/>
          </a:p>
          <a:p>
            <a:pPr>
              <a:lnSpc>
                <a:spcPct val="100000"/>
              </a:lnSpc>
            </a:pPr>
            <a:r>
              <a:rPr lang="en-IN" sz="1200">
                <a:latin typeface="Arial"/>
              </a:rPr>
              <a:t>For example, you can segregate</a:t>
            </a:r>
            <a:endParaRPr/>
          </a:p>
          <a:p>
            <a:pPr>
              <a:lnSpc>
                <a:spcPct val="100000"/>
              </a:lnSpc>
              <a:buFont typeface="StarSymbol"/>
              <a:buChar char="-"/>
            </a:pPr>
            <a:r>
              <a:rPr lang="en-IN" sz="1200">
                <a:latin typeface="Arial"/>
              </a:rPr>
              <a:t>Who can change network configuration</a:t>
            </a:r>
            <a:endParaRPr/>
          </a:p>
          <a:p>
            <a:pPr>
              <a:lnSpc>
                <a:spcPct val="100000"/>
              </a:lnSpc>
              <a:buFont typeface="StarSymbol"/>
              <a:buChar char="-"/>
            </a:pPr>
            <a:r>
              <a:rPr lang="en-IN" sz="1200">
                <a:latin typeface="Arial"/>
              </a:rPr>
              <a:t>Who can change firewalls</a:t>
            </a:r>
            <a:endParaRPr/>
          </a:p>
          <a:p>
            <a:pPr>
              <a:lnSpc>
                <a:spcPct val="100000"/>
              </a:lnSpc>
              <a:buFont typeface="StarSymbol"/>
              <a:buChar char="-"/>
            </a:pPr>
            <a:r>
              <a:rPr lang="en-IN" sz="1200">
                <a:latin typeface="Arial"/>
              </a:rPr>
              <a:t>Who can change how the VPC connects to the Internet or back to your corporate premises</a:t>
            </a:r>
            <a:endParaRPr/>
          </a:p>
          <a:p>
            <a:pPr>
              <a:lnSpc>
                <a:spcPct val="100000"/>
              </a:lnSpc>
              <a:buFont typeface="StarSymbol"/>
              <a:buChar char="-"/>
            </a:pPr>
            <a:r>
              <a:rPr lang="en-IN" sz="1200">
                <a:latin typeface="Arial"/>
              </a:rPr>
              <a:t>Who can start and stop servers</a:t>
            </a:r>
            <a:endParaRPr/>
          </a:p>
          <a:p>
            <a:pPr>
              <a:lnSpc>
                <a:spcPct val="100000"/>
              </a:lnSpc>
              <a:buFont typeface="StarSymbol"/>
              <a:buChar char="-"/>
            </a:pPr>
            <a:r>
              <a:rPr lang="en-IN" sz="1200">
                <a:latin typeface="Arial"/>
              </a:rPr>
              <a:t>Who can snapshot and restore storage volumes</a:t>
            </a:r>
            <a:endParaRPr/>
          </a:p>
          <a:p>
            <a:pPr>
              <a:lnSpc>
                <a:spcPct val="100000"/>
              </a:lnSpc>
            </a:pPr>
            <a:endParaRPr/>
          </a:p>
          <a:p>
            <a:pPr>
              <a:lnSpc>
                <a:spcPct val="100000"/>
              </a:lnSpc>
              <a:buFont typeface="StarSymbol"/>
              <a:buChar char="-"/>
            </a:pPr>
            <a:r>
              <a:rPr lang="en-IN" sz="1200">
                <a:latin typeface="Arial"/>
              </a:rPr>
              <a:t>AWS IAM offers a programmatic level of control and granularity that would not be possible to implement in traditional on-premise environments</a:t>
            </a:r>
            <a:endParaRPr/>
          </a:p>
          <a:p>
            <a:pPr>
              <a:lnSpc>
                <a:spcPct val="100000"/>
              </a:lnSpc>
            </a:pPr>
            <a:endParaRPr/>
          </a:p>
          <a:p>
            <a:pPr>
              <a:lnSpc>
                <a:spcPct val="100000"/>
              </a:lnSpc>
            </a:pPr>
            <a:endParaRPr/>
          </a:p>
        </p:txBody>
      </p:sp>
      <p:sp>
        <p:nvSpPr>
          <p:cNvPr id="723" name="TextShape 2"/>
          <p:cNvSpPr txBox="1"/>
          <p:nvPr/>
        </p:nvSpPr>
        <p:spPr>
          <a:xfrm>
            <a:off x="3884760" y="8685360"/>
            <a:ext cx="2971440" cy="456840"/>
          </a:xfrm>
          <a:prstGeom prst="rect">
            <a:avLst/>
          </a:prstGeom>
        </p:spPr>
        <p:txBody>
          <a:bodyPr anchor="b"/>
          <a:p>
            <a:pPr algn="r">
              <a:lnSpc>
                <a:spcPct val="100000"/>
              </a:lnSpc>
            </a:pPr>
            <a:fld id="{EA08EF6A-1A68-409E-947B-C1D9B5305946}" type="slidenum">
              <a:rPr lang="en-IN" sz="1200">
                <a:solidFill>
                  <a:srgbClr val="000000"/>
                </a:solidFill>
                <a:latin typeface="Arial"/>
                <a:ea typeface="+mn-ea"/>
              </a:rPr>
              <a:t>&lt;number&gt;</a:t>
            </a:fld>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4" name="PlaceHolder 1"/>
          <p:cNvSpPr>
            <a:spLocks noGrp="1"/>
          </p:cNvSpPr>
          <p:nvPr>
            <p:ph type="body"/>
          </p:nvPr>
        </p:nvSpPr>
        <p:spPr>
          <a:xfrm>
            <a:off x="685800" y="4343400"/>
            <a:ext cx="5486040" cy="4114440"/>
          </a:xfrm>
          <a:prstGeom prst="rect">
            <a:avLst/>
          </a:prstGeom>
        </p:spPr>
        <p:txBody>
          <a:bodyPr/>
          <a:p>
            <a:r>
              <a:rPr lang="en-IN" sz="2000">
                <a:latin typeface="Arial"/>
              </a:rPr>
              <a:t>One of important responsibility of security team is to</a:t>
            </a:r>
            <a:endParaRPr/>
          </a:p>
          <a:p>
            <a:endParaRPr/>
          </a:p>
          <a:p>
            <a:r>
              <a:rPr lang="en-IN" sz="2000">
                <a:latin typeface="Arial"/>
              </a:rPr>
              <a:t>Segregate roles and responsibilities to a fine-grained level that is probably in excess of what you can do in a physical environment</a:t>
            </a:r>
            <a:endParaRPr/>
          </a:p>
          <a:p>
            <a:endParaRPr/>
          </a:p>
          <a:p>
            <a:pPr>
              <a:lnSpc>
                <a:spcPct val="100000"/>
              </a:lnSpc>
            </a:pPr>
            <a:r>
              <a:rPr lang="en-IN" sz="2000">
                <a:latin typeface="Arial"/>
              </a:rPr>
              <a:t>User A can change firewalls tagged ‘development’ only</a:t>
            </a:r>
            <a:endParaRPr/>
          </a:p>
          <a:p>
            <a:pPr>
              <a:lnSpc>
                <a:spcPct val="100000"/>
              </a:lnSpc>
            </a:pPr>
            <a:r>
              <a:rPr lang="en-IN" sz="2000">
                <a:latin typeface="Arial"/>
              </a:rPr>
              <a:t>User B (system engineer) can snapshot database storage volumes, but cannot access those volumes</a:t>
            </a:r>
            <a:endParaRPr/>
          </a:p>
          <a:p>
            <a:pPr>
              <a:lnSpc>
                <a:spcPct val="100000"/>
              </a:lnSpc>
            </a:pPr>
            <a:r>
              <a:rPr lang="en-IN" sz="2000">
                <a:latin typeface="Arial"/>
              </a:rPr>
              <a:t>Lots of development in this space just now, including the ability to log every action in industry-standard formats</a:t>
            </a:r>
            <a:endParaRPr/>
          </a:p>
          <a:p>
            <a:pPr>
              <a:lnSpc>
                <a:spcPct val="100000"/>
              </a:lnSpc>
            </a:pPr>
            <a:endParaRPr/>
          </a:p>
          <a:p>
            <a:pPr>
              <a:lnSpc>
                <a:spcPct val="100000"/>
              </a:lnSpc>
            </a:pPr>
            <a:r>
              <a:rPr lang="en-IN" sz="2000">
                <a:latin typeface="Arial"/>
              </a:rPr>
              <a:t>AWS IAM also includes full multi-factor authentication for users, using either hardware Gemalto tokens, or soft tokens running on all three major phone platforms.</a:t>
            </a:r>
            <a:endParaRPr/>
          </a:p>
          <a:p>
            <a:pPr>
              <a:lnSpc>
                <a:spcPct val="100000"/>
              </a:lnSpc>
            </a:pPr>
            <a:endParaRPr/>
          </a:p>
          <a:p>
            <a:pPr>
              <a:lnSpc>
                <a:spcPct val="100000"/>
              </a:lnSpc>
            </a:pPr>
            <a:endParaRPr/>
          </a:p>
          <a:p>
            <a:pPr>
              <a:lnSpc>
                <a:spcPct val="100000"/>
              </a:lnSpc>
            </a:pPr>
            <a:r>
              <a:rPr lang="en-IN" sz="2000">
                <a:latin typeface="Arial"/>
              </a:rPr>
              <a:t>One even more awesome feature is that your EC2 instances themselves can have roles within identity and access management, to restrict what AWS APIs the instance can call. Thus, an attacker cannot use an EC2 instance to upload data to S3, if the role assigned to the instance does not include S3 API permissions.</a:t>
            </a:r>
            <a:endParaRPr/>
          </a:p>
          <a:p>
            <a:pPr>
              <a:lnSpc>
                <a:spcPct val="100000"/>
              </a:lnSpc>
            </a:pPr>
            <a:endParaRPr/>
          </a:p>
          <a:p>
            <a:pPr>
              <a:lnSpc>
                <a:spcPct val="100000"/>
              </a:lnSpc>
            </a:pPr>
            <a:endParaRPr/>
          </a:p>
        </p:txBody>
      </p:sp>
      <p:sp>
        <p:nvSpPr>
          <p:cNvPr id="725" name="TextShape 2"/>
          <p:cNvSpPr txBox="1"/>
          <p:nvPr/>
        </p:nvSpPr>
        <p:spPr>
          <a:xfrm>
            <a:off x="3884760" y="8685360"/>
            <a:ext cx="2971440" cy="456840"/>
          </a:xfrm>
          <a:prstGeom prst="rect">
            <a:avLst/>
          </a:prstGeom>
        </p:spPr>
        <p:txBody>
          <a:bodyPr anchor="b"/>
          <a:p>
            <a:pPr algn="r">
              <a:lnSpc>
                <a:spcPct val="100000"/>
              </a:lnSpc>
            </a:pPr>
            <a:fld id="{A55A6FA3-0733-416C-ABC3-CFFCF36C27E0}" type="slidenum">
              <a:rPr lang="en-IN" sz="1200">
                <a:solidFill>
                  <a:srgbClr val="000000"/>
                </a:solidFill>
                <a:latin typeface="Arial"/>
                <a:ea typeface="+mn-ea"/>
              </a:rPr>
              <a:t>&lt;number&gt;</a:t>
            </a:fld>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6" name="PlaceHolder 1"/>
          <p:cNvSpPr>
            <a:spLocks noGrp="1"/>
          </p:cNvSpPr>
          <p:nvPr>
            <p:ph type="body"/>
          </p:nvPr>
        </p:nvSpPr>
        <p:spPr>
          <a:xfrm>
            <a:off x="685800" y="4343400"/>
            <a:ext cx="5486040" cy="4114440"/>
          </a:xfrm>
          <a:prstGeom prst="rect">
            <a:avLst/>
          </a:prstGeom>
        </p:spPr>
        <p:txBody>
          <a:bodyPr/>
          <a:p>
            <a:endParaRPr/>
          </a:p>
        </p:txBody>
      </p:sp>
      <p:sp>
        <p:nvSpPr>
          <p:cNvPr id="727" name="TextShape 2"/>
          <p:cNvSpPr txBox="1"/>
          <p:nvPr/>
        </p:nvSpPr>
        <p:spPr>
          <a:xfrm>
            <a:off x="3884760" y="8685360"/>
            <a:ext cx="2971440" cy="456840"/>
          </a:xfrm>
          <a:prstGeom prst="rect">
            <a:avLst/>
          </a:prstGeom>
        </p:spPr>
        <p:txBody>
          <a:bodyPr anchor="b"/>
          <a:p>
            <a:pPr algn="r">
              <a:lnSpc>
                <a:spcPct val="100000"/>
              </a:lnSpc>
            </a:pPr>
            <a:fld id="{24282CBA-3546-4B1A-8D8B-29C7E0427886}" type="slidenum">
              <a:rPr lang="en-IN" sz="1200">
                <a:solidFill>
                  <a:srgbClr val="000000"/>
                </a:solidFill>
                <a:latin typeface="Arial"/>
                <a:ea typeface="+mn-ea"/>
              </a:rPr>
              <a:t>&lt;number&gt;</a:t>
            </a:fld>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8" name="PlaceHolder 1"/>
          <p:cNvSpPr>
            <a:spLocks noGrp="1"/>
          </p:cNvSpPr>
          <p:nvPr>
            <p:ph type="body"/>
          </p:nvPr>
        </p:nvSpPr>
        <p:spPr>
          <a:xfrm>
            <a:off x="685800" y="4343400"/>
            <a:ext cx="5486040" cy="4114440"/>
          </a:xfrm>
          <a:prstGeom prst="rect">
            <a:avLst/>
          </a:prstGeom>
        </p:spPr>
        <p:txBody>
          <a:bodyPr/>
          <a:p>
            <a:r>
              <a:rPr lang="en-IN" sz="2000">
                <a:latin typeface="Arial"/>
              </a:rPr>
              <a:t>CloudTrail is your eyes behind the scenes at AWS.  It gives you insight into all of the API calls made which are associated with your account(s).  It lets you understand the who did what from where, when.</a:t>
            </a:r>
            <a:endParaRPr/>
          </a:p>
          <a:p>
            <a:endParaRPr/>
          </a:p>
          <a:p>
            <a:r>
              <a:rPr lang="en-IN" sz="2000">
                <a:latin typeface="Arial"/>
              </a:rPr>
              <a:t>Who made the API call?</a:t>
            </a:r>
            <a:endParaRPr/>
          </a:p>
          <a:p>
            <a:r>
              <a:rPr lang="en-IN" sz="2000">
                <a:latin typeface="Arial"/>
              </a:rPr>
              <a:t>When was the API call made?</a:t>
            </a:r>
            <a:endParaRPr/>
          </a:p>
          <a:p>
            <a:r>
              <a:rPr lang="en-IN" sz="2000">
                <a:latin typeface="Arial"/>
              </a:rPr>
              <a:t>What was the API call?</a:t>
            </a:r>
            <a:endParaRPr/>
          </a:p>
          <a:p>
            <a:r>
              <a:rPr lang="en-IN" sz="2000">
                <a:latin typeface="Arial"/>
              </a:rPr>
              <a:t>What were the resources that were acted up on in the API call?</a:t>
            </a:r>
            <a:endParaRPr/>
          </a:p>
          <a:p>
            <a:r>
              <a:rPr lang="en-IN" sz="2000">
                <a:latin typeface="Arial"/>
              </a:rPr>
              <a:t>Where was the API call made from?</a:t>
            </a:r>
            <a:endParaRPr/>
          </a:p>
          <a:p>
            <a:endParaRPr/>
          </a:p>
          <a:p>
            <a:r>
              <a:rPr lang="en-IN" sz="2000">
                <a:latin typeface="Arial"/>
              </a:rPr>
              <a:t>All these logs are very useful information for you to analyze the events or detect user behaviors</a:t>
            </a:r>
            <a:endParaRPr/>
          </a:p>
          <a:p>
            <a:endParaRPr/>
          </a:p>
        </p:txBody>
      </p:sp>
      <p:sp>
        <p:nvSpPr>
          <p:cNvPr id="729" name="TextShape 2"/>
          <p:cNvSpPr txBox="1"/>
          <p:nvPr/>
        </p:nvSpPr>
        <p:spPr>
          <a:xfrm>
            <a:off x="3884760" y="8685360"/>
            <a:ext cx="2971440" cy="456840"/>
          </a:xfrm>
          <a:prstGeom prst="rect">
            <a:avLst/>
          </a:prstGeom>
        </p:spPr>
        <p:txBody>
          <a:bodyPr anchor="b"/>
          <a:p>
            <a:pPr algn="r">
              <a:lnSpc>
                <a:spcPct val="100000"/>
              </a:lnSpc>
            </a:pPr>
            <a:fld id="{1D087905-411A-44FF-8B2C-8831AF88494D}" type="slidenum">
              <a:rPr lang="en-IN" sz="1200">
                <a:solidFill>
                  <a:srgbClr val="000000"/>
                </a:solidFill>
                <a:latin typeface="Calibri"/>
                <a:ea typeface="+mn-ea"/>
              </a:rPr>
              <a:t>&lt;number&gt;</a:t>
            </a:fld>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30" name="PlaceHolder 1"/>
          <p:cNvSpPr>
            <a:spLocks noGrp="1"/>
          </p:cNvSpPr>
          <p:nvPr>
            <p:ph type="body"/>
          </p:nvPr>
        </p:nvSpPr>
        <p:spPr>
          <a:xfrm>
            <a:off x="685800" y="4343400"/>
            <a:ext cx="5486040" cy="4114440"/>
          </a:xfrm>
          <a:prstGeom prst="rect">
            <a:avLst/>
          </a:prstGeom>
        </p:spPr>
        <p:txBody>
          <a:bodyPr/>
          <a:p>
            <a:endParaRPr/>
          </a:p>
        </p:txBody>
      </p:sp>
      <p:sp>
        <p:nvSpPr>
          <p:cNvPr id="731" name="TextShape 2"/>
          <p:cNvSpPr txBox="1"/>
          <p:nvPr/>
        </p:nvSpPr>
        <p:spPr>
          <a:xfrm>
            <a:off x="3884760" y="8685360"/>
            <a:ext cx="2971440" cy="456840"/>
          </a:xfrm>
          <a:prstGeom prst="rect">
            <a:avLst/>
          </a:prstGeom>
        </p:spPr>
        <p:txBody>
          <a:bodyPr anchor="b"/>
          <a:p>
            <a:pPr algn="r">
              <a:lnSpc>
                <a:spcPct val="100000"/>
              </a:lnSpc>
            </a:pPr>
            <a:fld id="{C4E8DBF4-6247-4E7A-8BA4-879A087B5AEA}" type="slidenum">
              <a:rPr lang="en-IN" sz="1200">
                <a:solidFill>
                  <a:srgbClr val="000000"/>
                </a:solidFill>
                <a:latin typeface="Arial"/>
                <a:ea typeface="+mn-ea"/>
              </a:rPr>
              <a:t>&lt;number&gt;</a:t>
            </a:fld>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06" name="PlaceHolder 1"/>
          <p:cNvSpPr>
            <a:spLocks noGrp="1"/>
          </p:cNvSpPr>
          <p:nvPr>
            <p:ph type="body"/>
          </p:nvPr>
        </p:nvSpPr>
        <p:spPr>
          <a:xfrm>
            <a:off x="685800" y="4343400"/>
            <a:ext cx="5486040" cy="4114440"/>
          </a:xfrm>
          <a:prstGeom prst="rect">
            <a:avLst/>
          </a:prstGeom>
        </p:spPr>
        <p:txBody>
          <a:bodyPr/>
          <a:p>
            <a:r>
              <a:rPr lang="en-IN" sz="2000">
                <a:latin typeface="Arial"/>
              </a:rPr>
              <a:t>Regions consist of 1 or more AZs</a:t>
            </a:r>
            <a:endParaRPr/>
          </a:p>
          <a:p>
            <a:r>
              <a:rPr lang="en-IN" sz="2000">
                <a:latin typeface="Arial"/>
              </a:rPr>
              <a:t>AZs are equivalent to Clusters of DCs</a:t>
            </a:r>
            <a:endParaRPr/>
          </a:p>
        </p:txBody>
      </p:sp>
      <p:sp>
        <p:nvSpPr>
          <p:cNvPr id="707" name="TextShape 2"/>
          <p:cNvSpPr txBox="1"/>
          <p:nvPr/>
        </p:nvSpPr>
        <p:spPr>
          <a:xfrm>
            <a:off x="3884760" y="8685360"/>
            <a:ext cx="2971440" cy="456840"/>
          </a:xfrm>
          <a:prstGeom prst="rect">
            <a:avLst/>
          </a:prstGeom>
        </p:spPr>
        <p:txBody>
          <a:bodyPr anchor="b"/>
          <a:p>
            <a:pPr algn="r">
              <a:lnSpc>
                <a:spcPct val="100000"/>
              </a:lnSpc>
            </a:pPr>
            <a:fld id="{75D225F2-2049-4A79-AD03-9490E35F25AB}" type="slidenum">
              <a:rPr lang="en-IN" sz="1200">
                <a:solidFill>
                  <a:srgbClr val="000000"/>
                </a:solidFill>
                <a:latin typeface="Calibri"/>
                <a:ea typeface="+mn-ea"/>
              </a:rPr>
              <a:t>&lt;number&gt;</a:t>
            </a:fld>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32" name="PlaceHolder 1"/>
          <p:cNvSpPr>
            <a:spLocks noGrp="1"/>
          </p:cNvSpPr>
          <p:nvPr>
            <p:ph type="body"/>
          </p:nvPr>
        </p:nvSpPr>
        <p:spPr>
          <a:xfrm>
            <a:off x="685800" y="4343400"/>
            <a:ext cx="5486040" cy="4114440"/>
          </a:xfrm>
          <a:prstGeom prst="rect">
            <a:avLst/>
          </a:prstGeom>
        </p:spPr>
        <p:txBody>
          <a:bodyPr/>
          <a:p>
            <a:endParaRPr/>
          </a:p>
        </p:txBody>
      </p:sp>
      <p:sp>
        <p:nvSpPr>
          <p:cNvPr id="733" name="TextShape 2"/>
          <p:cNvSpPr txBox="1"/>
          <p:nvPr/>
        </p:nvSpPr>
        <p:spPr>
          <a:xfrm>
            <a:off x="3884760" y="8685360"/>
            <a:ext cx="2971440" cy="456840"/>
          </a:xfrm>
          <a:prstGeom prst="rect">
            <a:avLst/>
          </a:prstGeom>
        </p:spPr>
        <p:txBody>
          <a:bodyPr anchor="b"/>
          <a:p>
            <a:pPr>
              <a:lnSpc>
                <a:spcPct val="100000"/>
              </a:lnSpc>
            </a:pPr>
            <a:fld id="{66A1EE87-4480-4E28-9DD9-46225C563D6C}" type="slidenum">
              <a:rPr lang="en-IN" sz="1200">
                <a:solidFill>
                  <a:srgbClr val="000000"/>
                </a:solidFill>
                <a:latin typeface="Arial"/>
                <a:ea typeface="ＭＳ Ｐゴシック"/>
              </a:rPr>
              <a:t>&lt;number&gt;</a:t>
            </a:fld>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34" name="PlaceHolder 1"/>
          <p:cNvSpPr>
            <a:spLocks noGrp="1"/>
          </p:cNvSpPr>
          <p:nvPr>
            <p:ph type="body"/>
          </p:nvPr>
        </p:nvSpPr>
        <p:spPr>
          <a:xfrm>
            <a:off x="685800" y="4343400"/>
            <a:ext cx="5486040" cy="4114440"/>
          </a:xfrm>
          <a:prstGeom prst="rect">
            <a:avLst/>
          </a:prstGeom>
        </p:spPr>
        <p:txBody>
          <a:bodyPr/>
          <a:p>
            <a:endParaRPr/>
          </a:p>
        </p:txBody>
      </p:sp>
      <p:sp>
        <p:nvSpPr>
          <p:cNvPr id="735" name="TextShape 2"/>
          <p:cNvSpPr txBox="1"/>
          <p:nvPr/>
        </p:nvSpPr>
        <p:spPr>
          <a:xfrm>
            <a:off x="3884760" y="8685360"/>
            <a:ext cx="2971440" cy="456840"/>
          </a:xfrm>
          <a:prstGeom prst="rect">
            <a:avLst/>
          </a:prstGeom>
        </p:spPr>
        <p:txBody>
          <a:bodyPr anchor="b"/>
          <a:p>
            <a:pPr algn="r">
              <a:lnSpc>
                <a:spcPct val="100000"/>
              </a:lnSpc>
            </a:pPr>
            <a:fld id="{327BD6B0-D883-4999-B2A0-449F759AE39F}" type="slidenum">
              <a:rPr lang="en-IN" sz="1200">
                <a:solidFill>
                  <a:srgbClr val="000000"/>
                </a:solidFill>
                <a:latin typeface="Arial"/>
                <a:ea typeface="+mn-ea"/>
              </a:rPr>
              <a:t>&lt;number&gt;</a:t>
            </a:fld>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36" name="PlaceHolder 1"/>
          <p:cNvSpPr>
            <a:spLocks noGrp="1"/>
          </p:cNvSpPr>
          <p:nvPr>
            <p:ph type="body"/>
          </p:nvPr>
        </p:nvSpPr>
        <p:spPr>
          <a:xfrm>
            <a:off x="685800" y="4343400"/>
            <a:ext cx="5486040" cy="4114440"/>
          </a:xfrm>
          <a:prstGeom prst="rect">
            <a:avLst/>
          </a:prstGeom>
        </p:spPr>
        <p:txBody>
          <a:bodyPr/>
          <a:p>
            <a:r>
              <a:rPr lang="en-IN" sz="2000">
                <a:latin typeface="Arial"/>
              </a:rPr>
              <a:t>DNB as an example of a Financial Regulator we’ve engaged regarding moving workloads to AWS</a:t>
            </a:r>
            <a:endParaRPr/>
          </a:p>
          <a:p>
            <a:r>
              <a:rPr lang="en-IN" sz="2000">
                <a:latin typeface="Arial"/>
              </a:rPr>
              <a:t>We are happy to work with regulators in different industries with a view of </a:t>
            </a:r>
            <a:endParaRPr/>
          </a:p>
          <a:p>
            <a:endParaRPr/>
          </a:p>
        </p:txBody>
      </p:sp>
      <p:sp>
        <p:nvSpPr>
          <p:cNvPr id="737" name="TextShape 2"/>
          <p:cNvSpPr txBox="1"/>
          <p:nvPr/>
        </p:nvSpPr>
        <p:spPr>
          <a:xfrm>
            <a:off x="3884760" y="8685360"/>
            <a:ext cx="2971440" cy="456840"/>
          </a:xfrm>
          <a:prstGeom prst="rect">
            <a:avLst/>
          </a:prstGeom>
        </p:spPr>
        <p:txBody>
          <a:bodyPr anchor="b"/>
          <a:p>
            <a:pPr algn="r">
              <a:lnSpc>
                <a:spcPct val="100000"/>
              </a:lnSpc>
            </a:pPr>
            <a:fld id="{5454DDF4-E327-42BD-B783-8112C755C06A}" type="slidenum">
              <a:rPr lang="en-IN" sz="1200">
                <a:solidFill>
                  <a:srgbClr val="000000"/>
                </a:solidFill>
                <a:latin typeface="Arial"/>
                <a:ea typeface="+mn-ea"/>
              </a:rPr>
              <a:t>&lt;number&gt;</a:t>
            </a:fld>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38" name="PlaceHolder 1"/>
          <p:cNvSpPr>
            <a:spLocks noGrp="1"/>
          </p:cNvSpPr>
          <p:nvPr>
            <p:ph type="body"/>
          </p:nvPr>
        </p:nvSpPr>
        <p:spPr>
          <a:xfrm>
            <a:off x="685800" y="4343400"/>
            <a:ext cx="5486040" cy="4114440"/>
          </a:xfrm>
          <a:prstGeom prst="rect">
            <a:avLst/>
          </a:prstGeom>
        </p:spPr>
        <p:txBody>
          <a:bodyPr/>
          <a:p>
            <a:endParaRPr/>
          </a:p>
        </p:txBody>
      </p:sp>
      <p:sp>
        <p:nvSpPr>
          <p:cNvPr id="739" name="TextShape 2"/>
          <p:cNvSpPr txBox="1"/>
          <p:nvPr/>
        </p:nvSpPr>
        <p:spPr>
          <a:xfrm>
            <a:off x="3884760" y="8685360"/>
            <a:ext cx="2971440" cy="456840"/>
          </a:xfrm>
          <a:prstGeom prst="rect">
            <a:avLst/>
          </a:prstGeom>
        </p:spPr>
        <p:txBody>
          <a:bodyPr anchor="b"/>
          <a:p>
            <a:pPr algn="r">
              <a:lnSpc>
                <a:spcPct val="100000"/>
              </a:lnSpc>
            </a:pPr>
            <a:fld id="{62DB95D6-4EB9-4480-A7EE-4CBB8ED6697F}" type="slidenum">
              <a:rPr lang="en-IN" sz="1200">
                <a:solidFill>
                  <a:srgbClr val="000000"/>
                </a:solidFill>
                <a:latin typeface="Arial"/>
                <a:ea typeface="+mn-ea"/>
              </a:rPr>
              <a:t>&lt;number&gt;</a:t>
            </a:fld>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40" name="PlaceHolder 1"/>
          <p:cNvSpPr>
            <a:spLocks noGrp="1"/>
          </p:cNvSpPr>
          <p:nvPr>
            <p:ph type="body"/>
          </p:nvPr>
        </p:nvSpPr>
        <p:spPr>
          <a:xfrm>
            <a:off x="685800" y="4343400"/>
            <a:ext cx="5486040" cy="4114440"/>
          </a:xfrm>
          <a:prstGeom prst="rect">
            <a:avLst/>
          </a:prstGeom>
        </p:spPr>
        <p:txBody>
          <a:bodyPr/>
          <a:p>
            <a:endParaRPr/>
          </a:p>
        </p:txBody>
      </p:sp>
      <p:sp>
        <p:nvSpPr>
          <p:cNvPr id="741" name="TextShape 2"/>
          <p:cNvSpPr txBox="1"/>
          <p:nvPr/>
        </p:nvSpPr>
        <p:spPr>
          <a:xfrm>
            <a:off x="3884760" y="8685360"/>
            <a:ext cx="2971440" cy="456840"/>
          </a:xfrm>
          <a:prstGeom prst="rect">
            <a:avLst/>
          </a:prstGeom>
        </p:spPr>
        <p:txBody>
          <a:bodyPr anchor="b"/>
          <a:p>
            <a:pPr>
              <a:lnSpc>
                <a:spcPct val="100000"/>
              </a:lnSpc>
            </a:pPr>
            <a:fld id="{393CEA9C-585C-486A-AC70-0AEB596C6730}" type="slidenum">
              <a:rPr lang="en-IN" sz="1200">
                <a:solidFill>
                  <a:srgbClr val="000000"/>
                </a:solidFill>
                <a:latin typeface="Arial"/>
                <a:ea typeface="ＭＳ Ｐゴシック"/>
              </a:rPr>
              <a:t>&lt;number&gt;</a:t>
            </a:fld>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42" name="PlaceHolder 1"/>
          <p:cNvSpPr>
            <a:spLocks noGrp="1"/>
          </p:cNvSpPr>
          <p:nvPr>
            <p:ph type="body"/>
          </p:nvPr>
        </p:nvSpPr>
        <p:spPr>
          <a:xfrm>
            <a:off x="685800" y="4343400"/>
            <a:ext cx="5486040" cy="4114440"/>
          </a:xfrm>
          <a:prstGeom prst="rect">
            <a:avLst/>
          </a:prstGeom>
        </p:spPr>
        <p:txBody>
          <a:bodyPr/>
          <a:p>
            <a:endParaRPr/>
          </a:p>
        </p:txBody>
      </p:sp>
      <p:sp>
        <p:nvSpPr>
          <p:cNvPr id="743" name="TextShape 2"/>
          <p:cNvSpPr txBox="1"/>
          <p:nvPr/>
        </p:nvSpPr>
        <p:spPr>
          <a:xfrm>
            <a:off x="3884760" y="8685360"/>
            <a:ext cx="2971440" cy="456840"/>
          </a:xfrm>
          <a:prstGeom prst="rect">
            <a:avLst/>
          </a:prstGeom>
        </p:spPr>
        <p:txBody>
          <a:bodyPr anchor="b"/>
          <a:p>
            <a:pPr algn="r">
              <a:lnSpc>
                <a:spcPct val="100000"/>
              </a:lnSpc>
            </a:pPr>
            <a:fld id="{CEA140AF-A2C0-4D83-AF2A-33C644983488}" type="slidenum">
              <a:rPr lang="en-IN" sz="1200">
                <a:solidFill>
                  <a:srgbClr val="000000"/>
                </a:solidFill>
                <a:latin typeface="Arial"/>
                <a:ea typeface="+mn-ea"/>
              </a:rPr>
              <a:t>&lt;number&gt;</a:t>
            </a:fld>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44" name="PlaceHolder 1"/>
          <p:cNvSpPr>
            <a:spLocks noGrp="1"/>
          </p:cNvSpPr>
          <p:nvPr>
            <p:ph type="body"/>
          </p:nvPr>
        </p:nvSpPr>
        <p:spPr>
          <a:xfrm>
            <a:off x="685800" y="4343400"/>
            <a:ext cx="5486040" cy="4114440"/>
          </a:xfrm>
          <a:prstGeom prst="rect">
            <a:avLst/>
          </a:prstGeom>
        </p:spPr>
        <p:txBody>
          <a:bodyPr/>
          <a:p>
            <a:endParaRPr/>
          </a:p>
        </p:txBody>
      </p:sp>
      <p:sp>
        <p:nvSpPr>
          <p:cNvPr id="745" name="TextShape 2"/>
          <p:cNvSpPr txBox="1"/>
          <p:nvPr/>
        </p:nvSpPr>
        <p:spPr>
          <a:xfrm>
            <a:off x="3884760" y="8685360"/>
            <a:ext cx="2971440" cy="456840"/>
          </a:xfrm>
          <a:prstGeom prst="rect">
            <a:avLst/>
          </a:prstGeom>
        </p:spPr>
        <p:txBody>
          <a:bodyPr anchor="b"/>
          <a:p>
            <a:pPr algn="r">
              <a:lnSpc>
                <a:spcPct val="100000"/>
              </a:lnSpc>
            </a:pPr>
            <a:fld id="{170F8686-4EB0-4909-9459-274C7779D9B6}" type="slidenum">
              <a:rPr lang="en-IN" sz="1200">
                <a:solidFill>
                  <a:srgbClr val="000000"/>
                </a:solidFill>
                <a:latin typeface="Arial"/>
                <a:ea typeface="+mn-ea"/>
              </a:rPr>
              <a:t>&lt;number&gt;</a:t>
            </a:fld>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08" name="PlaceHolder 1"/>
          <p:cNvSpPr>
            <a:spLocks noGrp="1"/>
          </p:cNvSpPr>
          <p:nvPr>
            <p:ph type="body"/>
          </p:nvPr>
        </p:nvSpPr>
        <p:spPr>
          <a:xfrm>
            <a:off x="685800" y="4343400"/>
            <a:ext cx="5486040" cy="4114440"/>
          </a:xfrm>
          <a:prstGeom prst="rect">
            <a:avLst/>
          </a:prstGeom>
        </p:spPr>
        <p:txBody>
          <a:bodyPr/>
          <a:p>
            <a:endParaRPr/>
          </a:p>
        </p:txBody>
      </p:sp>
      <p:sp>
        <p:nvSpPr>
          <p:cNvPr id="709" name="TextShape 2"/>
          <p:cNvSpPr txBox="1"/>
          <p:nvPr/>
        </p:nvSpPr>
        <p:spPr>
          <a:xfrm>
            <a:off x="3884760" y="8685360"/>
            <a:ext cx="2971440" cy="456840"/>
          </a:xfrm>
          <a:prstGeom prst="rect">
            <a:avLst/>
          </a:prstGeom>
        </p:spPr>
        <p:txBody>
          <a:bodyPr anchor="b"/>
          <a:p>
            <a:pPr algn="r">
              <a:lnSpc>
                <a:spcPct val="100000"/>
              </a:lnSpc>
            </a:pPr>
            <a:fld id="{890F5440-D219-4537-B64F-8E6504E5EC7A}" type="slidenum">
              <a:rPr lang="en-IN" sz="1200">
                <a:solidFill>
                  <a:srgbClr val="000000"/>
                </a:solidFill>
                <a:latin typeface="Arial"/>
                <a:ea typeface="+mn-ea"/>
              </a:rPr>
              <a:t>&lt;number&gt;</a:t>
            </a:fld>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10" name="PlaceHolder 1"/>
          <p:cNvSpPr>
            <a:spLocks noGrp="1"/>
          </p:cNvSpPr>
          <p:nvPr>
            <p:ph type="body"/>
          </p:nvPr>
        </p:nvSpPr>
        <p:spPr>
          <a:xfrm>
            <a:off x="685800" y="4343400"/>
            <a:ext cx="5486040" cy="4114440"/>
          </a:xfrm>
          <a:prstGeom prst="rect">
            <a:avLst/>
          </a:prstGeom>
        </p:spPr>
        <p:txBody>
          <a:bodyPr/>
          <a:p>
            <a:r>
              <a:rPr lang="en-IN" sz="2000">
                <a:latin typeface="Arial"/>
              </a:rPr>
              <a:t>As of May 31, we have launched 275 new services and features in 2015. </a:t>
            </a:r>
            <a:endParaRPr/>
          </a:p>
        </p:txBody>
      </p:sp>
      <p:sp>
        <p:nvSpPr>
          <p:cNvPr id="711" name="TextShape 2"/>
          <p:cNvSpPr txBox="1"/>
          <p:nvPr/>
        </p:nvSpPr>
        <p:spPr>
          <a:xfrm>
            <a:off x="3884760" y="8685360"/>
            <a:ext cx="2971440" cy="456840"/>
          </a:xfrm>
          <a:prstGeom prst="rect">
            <a:avLst/>
          </a:prstGeom>
        </p:spPr>
        <p:txBody>
          <a:bodyPr anchor="b"/>
          <a:p>
            <a:pPr>
              <a:lnSpc>
                <a:spcPct val="100000"/>
              </a:lnSpc>
            </a:pPr>
            <a:fld id="{EAC2FD33-463E-4424-B757-6FBF8567FBD1}" type="slidenum">
              <a:rPr lang="en-IN" sz="1200">
                <a:solidFill>
                  <a:srgbClr val="000000"/>
                </a:solidFill>
                <a:latin typeface="Calibri"/>
                <a:ea typeface="ＭＳ Ｐゴシック"/>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1.png"/><Relationship Id="rId3" Type="http://schemas.openxmlformats.org/officeDocument/2006/relationships/image" Target="../media/image12.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5.png"/><Relationship Id="rId3" Type="http://schemas.openxmlformats.org/officeDocument/2006/relationships/image" Target="../media/image16.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9.png"/><Relationship Id="rId3" Type="http://schemas.openxmlformats.org/officeDocument/2006/relationships/image" Target="../media/image20.png"/>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3.png"/><Relationship Id="rId3" Type="http://schemas.openxmlformats.org/officeDocument/2006/relationships/image" Target="../media/image24.png"/>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27.png"/><Relationship Id="rId3" Type="http://schemas.openxmlformats.org/officeDocument/2006/relationships/image" Target="../media/image28.png"/>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42000" y="171360"/>
            <a:ext cx="8457840" cy="857160"/>
          </a:xfrm>
          <a:prstGeom prst="rect">
            <a:avLst/>
          </a:prstGeom>
        </p:spPr>
        <p:txBody>
          <a:bodyPr lIns="0" rIns="0" tIns="0" bIns="0" anchor="ctr"/>
          <a:p>
            <a:endParaRPr/>
          </a:p>
        </p:txBody>
      </p:sp>
      <p:sp>
        <p:nvSpPr>
          <p:cNvPr id="25" name="PlaceHolder 2"/>
          <p:cNvSpPr>
            <a:spLocks noGrp="1"/>
          </p:cNvSpPr>
          <p:nvPr>
            <p:ph type="body"/>
          </p:nvPr>
        </p:nvSpPr>
        <p:spPr>
          <a:xfrm>
            <a:off x="342720" y="1084680"/>
            <a:ext cx="8457840" cy="1473480"/>
          </a:xfrm>
          <a:prstGeom prst="rect">
            <a:avLst/>
          </a:prstGeom>
        </p:spPr>
        <p:txBody>
          <a:bodyPr lIns="0" rIns="0" tIns="0" bIns="0"/>
          <a:p>
            <a:endParaRPr/>
          </a:p>
        </p:txBody>
      </p:sp>
      <p:sp>
        <p:nvSpPr>
          <p:cNvPr id="26" name="PlaceHolder 3"/>
          <p:cNvSpPr>
            <a:spLocks noGrp="1"/>
          </p:cNvSpPr>
          <p:nvPr>
            <p:ph type="body"/>
          </p:nvPr>
        </p:nvSpPr>
        <p:spPr>
          <a:xfrm>
            <a:off x="342720" y="2698560"/>
            <a:ext cx="8457840" cy="147348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42000" y="171360"/>
            <a:ext cx="8457840" cy="857160"/>
          </a:xfrm>
          <a:prstGeom prst="rect">
            <a:avLst/>
          </a:prstGeom>
        </p:spPr>
        <p:txBody>
          <a:bodyPr lIns="0" rIns="0" tIns="0" bIns="0" anchor="ctr"/>
          <a:p>
            <a:endParaRPr/>
          </a:p>
        </p:txBody>
      </p:sp>
      <p:sp>
        <p:nvSpPr>
          <p:cNvPr id="28" name="PlaceHolder 2"/>
          <p:cNvSpPr>
            <a:spLocks noGrp="1"/>
          </p:cNvSpPr>
          <p:nvPr>
            <p:ph type="body"/>
          </p:nvPr>
        </p:nvSpPr>
        <p:spPr>
          <a:xfrm>
            <a:off x="342720" y="1084680"/>
            <a:ext cx="4127400" cy="1473480"/>
          </a:xfrm>
          <a:prstGeom prst="rect">
            <a:avLst/>
          </a:prstGeom>
        </p:spPr>
        <p:txBody>
          <a:bodyPr lIns="0" rIns="0" tIns="0" bIns="0"/>
          <a:p>
            <a:endParaRPr/>
          </a:p>
        </p:txBody>
      </p:sp>
      <p:sp>
        <p:nvSpPr>
          <p:cNvPr id="29" name="PlaceHolder 3"/>
          <p:cNvSpPr>
            <a:spLocks noGrp="1"/>
          </p:cNvSpPr>
          <p:nvPr>
            <p:ph type="body"/>
          </p:nvPr>
        </p:nvSpPr>
        <p:spPr>
          <a:xfrm>
            <a:off x="4676760" y="1084680"/>
            <a:ext cx="4127400" cy="1473480"/>
          </a:xfrm>
          <a:prstGeom prst="rect">
            <a:avLst/>
          </a:prstGeom>
        </p:spPr>
        <p:txBody>
          <a:bodyPr lIns="0" rIns="0" tIns="0" bIns="0"/>
          <a:p>
            <a:endParaRPr/>
          </a:p>
        </p:txBody>
      </p:sp>
      <p:sp>
        <p:nvSpPr>
          <p:cNvPr id="30" name="PlaceHolder 4"/>
          <p:cNvSpPr>
            <a:spLocks noGrp="1"/>
          </p:cNvSpPr>
          <p:nvPr>
            <p:ph type="body"/>
          </p:nvPr>
        </p:nvSpPr>
        <p:spPr>
          <a:xfrm>
            <a:off x="4676760" y="2698560"/>
            <a:ext cx="4127400" cy="1473480"/>
          </a:xfrm>
          <a:prstGeom prst="rect">
            <a:avLst/>
          </a:prstGeom>
        </p:spPr>
        <p:txBody>
          <a:bodyPr lIns="0" rIns="0" tIns="0" bIns="0"/>
          <a:p>
            <a:endParaRPr/>
          </a:p>
        </p:txBody>
      </p:sp>
      <p:sp>
        <p:nvSpPr>
          <p:cNvPr id="31" name="PlaceHolder 5"/>
          <p:cNvSpPr>
            <a:spLocks noGrp="1"/>
          </p:cNvSpPr>
          <p:nvPr>
            <p:ph type="body"/>
          </p:nvPr>
        </p:nvSpPr>
        <p:spPr>
          <a:xfrm>
            <a:off x="342720" y="2698560"/>
            <a:ext cx="4127400" cy="147348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42000" y="171360"/>
            <a:ext cx="8457840" cy="857160"/>
          </a:xfrm>
          <a:prstGeom prst="rect">
            <a:avLst/>
          </a:prstGeom>
        </p:spPr>
        <p:txBody>
          <a:bodyPr lIns="0" rIns="0" tIns="0" bIns="0" anchor="ctr"/>
          <a:p>
            <a:endParaRPr/>
          </a:p>
        </p:txBody>
      </p:sp>
      <p:sp>
        <p:nvSpPr>
          <p:cNvPr id="33" name="PlaceHolder 2"/>
          <p:cNvSpPr>
            <a:spLocks noGrp="1"/>
          </p:cNvSpPr>
          <p:nvPr>
            <p:ph type="body"/>
          </p:nvPr>
        </p:nvSpPr>
        <p:spPr>
          <a:xfrm>
            <a:off x="342720" y="1084680"/>
            <a:ext cx="8457840" cy="3089160"/>
          </a:xfrm>
          <a:prstGeom prst="rect">
            <a:avLst/>
          </a:prstGeom>
        </p:spPr>
        <p:txBody>
          <a:bodyPr lIns="0" rIns="0" tIns="0" bIns="0"/>
          <a:p>
            <a:endParaRPr/>
          </a:p>
        </p:txBody>
      </p:sp>
      <p:sp>
        <p:nvSpPr>
          <p:cNvPr id="34" name="PlaceHolder 3"/>
          <p:cNvSpPr>
            <a:spLocks noGrp="1"/>
          </p:cNvSpPr>
          <p:nvPr>
            <p:ph type="body"/>
          </p:nvPr>
        </p:nvSpPr>
        <p:spPr>
          <a:xfrm>
            <a:off x="342720" y="1084680"/>
            <a:ext cx="8457840" cy="3089160"/>
          </a:xfrm>
          <a:prstGeom prst="rect">
            <a:avLst/>
          </a:prstGeom>
        </p:spPr>
        <p:txBody>
          <a:bodyPr lIns="0" rIns="0" tIns="0" bIns="0"/>
          <a:p>
            <a:endParaRPr/>
          </a:p>
        </p:txBody>
      </p:sp>
      <p:pic>
        <p:nvPicPr>
          <p:cNvPr id="35" name="" descr=""/>
          <p:cNvPicPr/>
          <p:nvPr/>
        </p:nvPicPr>
        <p:blipFill>
          <a:blip r:embed="rId2"/>
          <a:stretch>
            <a:fillRect/>
          </a:stretch>
        </p:blipFill>
        <p:spPr>
          <a:xfrm>
            <a:off x="2635560" y="1084320"/>
            <a:ext cx="3871800" cy="3089160"/>
          </a:xfrm>
          <a:prstGeom prst="rect">
            <a:avLst/>
          </a:prstGeom>
          <a:ln>
            <a:noFill/>
          </a:ln>
        </p:spPr>
      </p:pic>
      <p:pic>
        <p:nvPicPr>
          <p:cNvPr id="36" name="" descr=""/>
          <p:cNvPicPr/>
          <p:nvPr/>
        </p:nvPicPr>
        <p:blipFill>
          <a:blip r:embed="rId3"/>
          <a:stretch>
            <a:fillRect/>
          </a:stretch>
        </p:blipFill>
        <p:spPr>
          <a:xfrm>
            <a:off x="2635560" y="1084320"/>
            <a:ext cx="3871800" cy="30891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342000" y="171360"/>
            <a:ext cx="8457840" cy="857160"/>
          </a:xfrm>
          <a:prstGeom prst="rect">
            <a:avLst/>
          </a:prstGeom>
        </p:spPr>
        <p:txBody>
          <a:bodyPr lIns="0" rIns="0" tIns="0" bIns="0" anchor="ctr"/>
          <a:p>
            <a:endParaRPr/>
          </a:p>
        </p:txBody>
      </p:sp>
      <p:sp>
        <p:nvSpPr>
          <p:cNvPr id="41" name="PlaceHolder 2"/>
          <p:cNvSpPr>
            <a:spLocks noGrp="1"/>
          </p:cNvSpPr>
          <p:nvPr>
            <p:ph type="subTitle"/>
          </p:nvPr>
        </p:nvSpPr>
        <p:spPr>
          <a:xfrm>
            <a:off x="342720" y="1084680"/>
            <a:ext cx="8457840" cy="308952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342000" y="171360"/>
            <a:ext cx="8457840" cy="857160"/>
          </a:xfrm>
          <a:prstGeom prst="rect">
            <a:avLst/>
          </a:prstGeom>
        </p:spPr>
        <p:txBody>
          <a:bodyPr lIns="0" rIns="0" tIns="0" bIns="0" anchor="ctr"/>
          <a:p>
            <a:endParaRPr/>
          </a:p>
        </p:txBody>
      </p:sp>
      <p:sp>
        <p:nvSpPr>
          <p:cNvPr id="43" name="PlaceHolder 2"/>
          <p:cNvSpPr>
            <a:spLocks noGrp="1"/>
          </p:cNvSpPr>
          <p:nvPr>
            <p:ph type="body"/>
          </p:nvPr>
        </p:nvSpPr>
        <p:spPr>
          <a:xfrm>
            <a:off x="342720" y="1084680"/>
            <a:ext cx="8457840" cy="308916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42000" y="171360"/>
            <a:ext cx="8457840" cy="857160"/>
          </a:xfrm>
          <a:prstGeom prst="rect">
            <a:avLst/>
          </a:prstGeom>
        </p:spPr>
        <p:txBody>
          <a:bodyPr lIns="0" rIns="0" tIns="0" bIns="0" anchor="ctr"/>
          <a:p>
            <a:endParaRPr/>
          </a:p>
        </p:txBody>
      </p:sp>
      <p:sp>
        <p:nvSpPr>
          <p:cNvPr id="45" name="PlaceHolder 2"/>
          <p:cNvSpPr>
            <a:spLocks noGrp="1"/>
          </p:cNvSpPr>
          <p:nvPr>
            <p:ph type="body"/>
          </p:nvPr>
        </p:nvSpPr>
        <p:spPr>
          <a:xfrm>
            <a:off x="342720" y="1084680"/>
            <a:ext cx="4127400" cy="3089160"/>
          </a:xfrm>
          <a:prstGeom prst="rect">
            <a:avLst/>
          </a:prstGeom>
        </p:spPr>
        <p:txBody>
          <a:bodyPr lIns="0" rIns="0" tIns="0" bIns="0"/>
          <a:p>
            <a:endParaRPr/>
          </a:p>
        </p:txBody>
      </p:sp>
      <p:sp>
        <p:nvSpPr>
          <p:cNvPr id="46" name="PlaceHolder 3"/>
          <p:cNvSpPr>
            <a:spLocks noGrp="1"/>
          </p:cNvSpPr>
          <p:nvPr>
            <p:ph type="body"/>
          </p:nvPr>
        </p:nvSpPr>
        <p:spPr>
          <a:xfrm>
            <a:off x="4676760" y="1084680"/>
            <a:ext cx="4127400" cy="308916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342000" y="171360"/>
            <a:ext cx="8457840" cy="85716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342000" y="171360"/>
            <a:ext cx="8457840" cy="397332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342000" y="171360"/>
            <a:ext cx="8457840" cy="857160"/>
          </a:xfrm>
          <a:prstGeom prst="rect">
            <a:avLst/>
          </a:prstGeom>
        </p:spPr>
        <p:txBody>
          <a:bodyPr lIns="0" rIns="0" tIns="0" bIns="0" anchor="ctr"/>
          <a:p>
            <a:endParaRPr/>
          </a:p>
        </p:txBody>
      </p:sp>
      <p:sp>
        <p:nvSpPr>
          <p:cNvPr id="50" name="PlaceHolder 2"/>
          <p:cNvSpPr>
            <a:spLocks noGrp="1"/>
          </p:cNvSpPr>
          <p:nvPr>
            <p:ph type="body"/>
          </p:nvPr>
        </p:nvSpPr>
        <p:spPr>
          <a:xfrm>
            <a:off x="342720" y="1084680"/>
            <a:ext cx="4127400" cy="1473480"/>
          </a:xfrm>
          <a:prstGeom prst="rect">
            <a:avLst/>
          </a:prstGeom>
        </p:spPr>
        <p:txBody>
          <a:bodyPr lIns="0" rIns="0" tIns="0" bIns="0"/>
          <a:p>
            <a:endParaRPr/>
          </a:p>
        </p:txBody>
      </p:sp>
      <p:sp>
        <p:nvSpPr>
          <p:cNvPr id="51" name="PlaceHolder 3"/>
          <p:cNvSpPr>
            <a:spLocks noGrp="1"/>
          </p:cNvSpPr>
          <p:nvPr>
            <p:ph type="body"/>
          </p:nvPr>
        </p:nvSpPr>
        <p:spPr>
          <a:xfrm>
            <a:off x="342720" y="2698560"/>
            <a:ext cx="4127400" cy="1473480"/>
          </a:xfrm>
          <a:prstGeom prst="rect">
            <a:avLst/>
          </a:prstGeom>
        </p:spPr>
        <p:txBody>
          <a:bodyPr lIns="0" rIns="0" tIns="0" bIns="0"/>
          <a:p>
            <a:endParaRPr/>
          </a:p>
        </p:txBody>
      </p:sp>
      <p:sp>
        <p:nvSpPr>
          <p:cNvPr id="52" name="PlaceHolder 4"/>
          <p:cNvSpPr>
            <a:spLocks noGrp="1"/>
          </p:cNvSpPr>
          <p:nvPr>
            <p:ph type="body"/>
          </p:nvPr>
        </p:nvSpPr>
        <p:spPr>
          <a:xfrm>
            <a:off x="4676760" y="1084680"/>
            <a:ext cx="4127400" cy="308916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42000" y="171360"/>
            <a:ext cx="8457840" cy="857160"/>
          </a:xfrm>
          <a:prstGeom prst="rect">
            <a:avLst/>
          </a:prstGeom>
        </p:spPr>
        <p:txBody>
          <a:bodyPr lIns="0" rIns="0" tIns="0" bIns="0" anchor="ctr"/>
          <a:p>
            <a:endParaRPr/>
          </a:p>
        </p:txBody>
      </p:sp>
      <p:sp>
        <p:nvSpPr>
          <p:cNvPr id="4" name="PlaceHolder 2"/>
          <p:cNvSpPr>
            <a:spLocks noGrp="1"/>
          </p:cNvSpPr>
          <p:nvPr>
            <p:ph type="subTitle"/>
          </p:nvPr>
        </p:nvSpPr>
        <p:spPr>
          <a:xfrm>
            <a:off x="342720" y="1084680"/>
            <a:ext cx="8457840" cy="308952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42000" y="171360"/>
            <a:ext cx="8457840" cy="857160"/>
          </a:xfrm>
          <a:prstGeom prst="rect">
            <a:avLst/>
          </a:prstGeom>
        </p:spPr>
        <p:txBody>
          <a:bodyPr lIns="0" rIns="0" tIns="0" bIns="0" anchor="ctr"/>
          <a:p>
            <a:endParaRPr/>
          </a:p>
        </p:txBody>
      </p:sp>
      <p:sp>
        <p:nvSpPr>
          <p:cNvPr id="54" name="PlaceHolder 2"/>
          <p:cNvSpPr>
            <a:spLocks noGrp="1"/>
          </p:cNvSpPr>
          <p:nvPr>
            <p:ph type="body"/>
          </p:nvPr>
        </p:nvSpPr>
        <p:spPr>
          <a:xfrm>
            <a:off x="342720" y="1084680"/>
            <a:ext cx="4127400" cy="3089160"/>
          </a:xfrm>
          <a:prstGeom prst="rect">
            <a:avLst/>
          </a:prstGeom>
        </p:spPr>
        <p:txBody>
          <a:bodyPr lIns="0" rIns="0" tIns="0" bIns="0"/>
          <a:p>
            <a:endParaRPr/>
          </a:p>
        </p:txBody>
      </p:sp>
      <p:sp>
        <p:nvSpPr>
          <p:cNvPr id="55" name="PlaceHolder 3"/>
          <p:cNvSpPr>
            <a:spLocks noGrp="1"/>
          </p:cNvSpPr>
          <p:nvPr>
            <p:ph type="body"/>
          </p:nvPr>
        </p:nvSpPr>
        <p:spPr>
          <a:xfrm>
            <a:off x="4676760" y="1084680"/>
            <a:ext cx="4127400" cy="1473480"/>
          </a:xfrm>
          <a:prstGeom prst="rect">
            <a:avLst/>
          </a:prstGeom>
        </p:spPr>
        <p:txBody>
          <a:bodyPr lIns="0" rIns="0" tIns="0" bIns="0"/>
          <a:p>
            <a:endParaRPr/>
          </a:p>
        </p:txBody>
      </p:sp>
      <p:sp>
        <p:nvSpPr>
          <p:cNvPr id="56" name="PlaceHolder 4"/>
          <p:cNvSpPr>
            <a:spLocks noGrp="1"/>
          </p:cNvSpPr>
          <p:nvPr>
            <p:ph type="body"/>
          </p:nvPr>
        </p:nvSpPr>
        <p:spPr>
          <a:xfrm>
            <a:off x="4676760" y="2698560"/>
            <a:ext cx="4127400" cy="147348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42000" y="171360"/>
            <a:ext cx="8457840" cy="857160"/>
          </a:xfrm>
          <a:prstGeom prst="rect">
            <a:avLst/>
          </a:prstGeom>
        </p:spPr>
        <p:txBody>
          <a:bodyPr lIns="0" rIns="0" tIns="0" bIns="0" anchor="ctr"/>
          <a:p>
            <a:endParaRPr/>
          </a:p>
        </p:txBody>
      </p:sp>
      <p:sp>
        <p:nvSpPr>
          <p:cNvPr id="58" name="PlaceHolder 2"/>
          <p:cNvSpPr>
            <a:spLocks noGrp="1"/>
          </p:cNvSpPr>
          <p:nvPr>
            <p:ph type="body"/>
          </p:nvPr>
        </p:nvSpPr>
        <p:spPr>
          <a:xfrm>
            <a:off x="342720" y="1084680"/>
            <a:ext cx="4127400" cy="1473480"/>
          </a:xfrm>
          <a:prstGeom prst="rect">
            <a:avLst/>
          </a:prstGeom>
        </p:spPr>
        <p:txBody>
          <a:bodyPr lIns="0" rIns="0" tIns="0" bIns="0"/>
          <a:p>
            <a:endParaRPr/>
          </a:p>
        </p:txBody>
      </p:sp>
      <p:sp>
        <p:nvSpPr>
          <p:cNvPr id="59" name="PlaceHolder 3"/>
          <p:cNvSpPr>
            <a:spLocks noGrp="1"/>
          </p:cNvSpPr>
          <p:nvPr>
            <p:ph type="body"/>
          </p:nvPr>
        </p:nvSpPr>
        <p:spPr>
          <a:xfrm>
            <a:off x="4676760" y="1084680"/>
            <a:ext cx="4127400" cy="1473480"/>
          </a:xfrm>
          <a:prstGeom prst="rect">
            <a:avLst/>
          </a:prstGeom>
        </p:spPr>
        <p:txBody>
          <a:bodyPr lIns="0" rIns="0" tIns="0" bIns="0"/>
          <a:p>
            <a:endParaRPr/>
          </a:p>
        </p:txBody>
      </p:sp>
      <p:sp>
        <p:nvSpPr>
          <p:cNvPr id="60" name="PlaceHolder 4"/>
          <p:cNvSpPr>
            <a:spLocks noGrp="1"/>
          </p:cNvSpPr>
          <p:nvPr>
            <p:ph type="body"/>
          </p:nvPr>
        </p:nvSpPr>
        <p:spPr>
          <a:xfrm>
            <a:off x="342720" y="2698560"/>
            <a:ext cx="8457840" cy="147348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42000" y="171360"/>
            <a:ext cx="8457840" cy="857160"/>
          </a:xfrm>
          <a:prstGeom prst="rect">
            <a:avLst/>
          </a:prstGeom>
        </p:spPr>
        <p:txBody>
          <a:bodyPr lIns="0" rIns="0" tIns="0" bIns="0" anchor="ctr"/>
          <a:p>
            <a:endParaRPr/>
          </a:p>
        </p:txBody>
      </p:sp>
      <p:sp>
        <p:nvSpPr>
          <p:cNvPr id="62" name="PlaceHolder 2"/>
          <p:cNvSpPr>
            <a:spLocks noGrp="1"/>
          </p:cNvSpPr>
          <p:nvPr>
            <p:ph type="body"/>
          </p:nvPr>
        </p:nvSpPr>
        <p:spPr>
          <a:xfrm>
            <a:off x="342720" y="1084680"/>
            <a:ext cx="8457840" cy="1473480"/>
          </a:xfrm>
          <a:prstGeom prst="rect">
            <a:avLst/>
          </a:prstGeom>
        </p:spPr>
        <p:txBody>
          <a:bodyPr lIns="0" rIns="0" tIns="0" bIns="0"/>
          <a:p>
            <a:endParaRPr/>
          </a:p>
        </p:txBody>
      </p:sp>
      <p:sp>
        <p:nvSpPr>
          <p:cNvPr id="63" name="PlaceHolder 3"/>
          <p:cNvSpPr>
            <a:spLocks noGrp="1"/>
          </p:cNvSpPr>
          <p:nvPr>
            <p:ph type="body"/>
          </p:nvPr>
        </p:nvSpPr>
        <p:spPr>
          <a:xfrm>
            <a:off x="342720" y="2698560"/>
            <a:ext cx="8457840" cy="147348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42000" y="171360"/>
            <a:ext cx="8457840" cy="857160"/>
          </a:xfrm>
          <a:prstGeom prst="rect">
            <a:avLst/>
          </a:prstGeom>
        </p:spPr>
        <p:txBody>
          <a:bodyPr lIns="0" rIns="0" tIns="0" bIns="0" anchor="ctr"/>
          <a:p>
            <a:endParaRPr/>
          </a:p>
        </p:txBody>
      </p:sp>
      <p:sp>
        <p:nvSpPr>
          <p:cNvPr id="65" name="PlaceHolder 2"/>
          <p:cNvSpPr>
            <a:spLocks noGrp="1"/>
          </p:cNvSpPr>
          <p:nvPr>
            <p:ph type="body"/>
          </p:nvPr>
        </p:nvSpPr>
        <p:spPr>
          <a:xfrm>
            <a:off x="342720" y="1084680"/>
            <a:ext cx="4127400" cy="1473480"/>
          </a:xfrm>
          <a:prstGeom prst="rect">
            <a:avLst/>
          </a:prstGeom>
        </p:spPr>
        <p:txBody>
          <a:bodyPr lIns="0" rIns="0" tIns="0" bIns="0"/>
          <a:p>
            <a:endParaRPr/>
          </a:p>
        </p:txBody>
      </p:sp>
      <p:sp>
        <p:nvSpPr>
          <p:cNvPr id="66" name="PlaceHolder 3"/>
          <p:cNvSpPr>
            <a:spLocks noGrp="1"/>
          </p:cNvSpPr>
          <p:nvPr>
            <p:ph type="body"/>
          </p:nvPr>
        </p:nvSpPr>
        <p:spPr>
          <a:xfrm>
            <a:off x="4676760" y="1084680"/>
            <a:ext cx="4127400" cy="1473480"/>
          </a:xfrm>
          <a:prstGeom prst="rect">
            <a:avLst/>
          </a:prstGeom>
        </p:spPr>
        <p:txBody>
          <a:bodyPr lIns="0" rIns="0" tIns="0" bIns="0"/>
          <a:p>
            <a:endParaRPr/>
          </a:p>
        </p:txBody>
      </p:sp>
      <p:sp>
        <p:nvSpPr>
          <p:cNvPr id="67" name="PlaceHolder 4"/>
          <p:cNvSpPr>
            <a:spLocks noGrp="1"/>
          </p:cNvSpPr>
          <p:nvPr>
            <p:ph type="body"/>
          </p:nvPr>
        </p:nvSpPr>
        <p:spPr>
          <a:xfrm>
            <a:off x="4676760" y="2698560"/>
            <a:ext cx="4127400" cy="1473480"/>
          </a:xfrm>
          <a:prstGeom prst="rect">
            <a:avLst/>
          </a:prstGeom>
        </p:spPr>
        <p:txBody>
          <a:bodyPr lIns="0" rIns="0" tIns="0" bIns="0"/>
          <a:p>
            <a:endParaRPr/>
          </a:p>
        </p:txBody>
      </p:sp>
      <p:sp>
        <p:nvSpPr>
          <p:cNvPr id="68" name="PlaceHolder 5"/>
          <p:cNvSpPr>
            <a:spLocks noGrp="1"/>
          </p:cNvSpPr>
          <p:nvPr>
            <p:ph type="body"/>
          </p:nvPr>
        </p:nvSpPr>
        <p:spPr>
          <a:xfrm>
            <a:off x="342720" y="2698560"/>
            <a:ext cx="4127400" cy="147348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42000" y="171360"/>
            <a:ext cx="8457840" cy="857160"/>
          </a:xfrm>
          <a:prstGeom prst="rect">
            <a:avLst/>
          </a:prstGeom>
        </p:spPr>
        <p:txBody>
          <a:bodyPr lIns="0" rIns="0" tIns="0" bIns="0" anchor="ctr"/>
          <a:p>
            <a:endParaRPr/>
          </a:p>
        </p:txBody>
      </p:sp>
      <p:sp>
        <p:nvSpPr>
          <p:cNvPr id="70" name="PlaceHolder 2"/>
          <p:cNvSpPr>
            <a:spLocks noGrp="1"/>
          </p:cNvSpPr>
          <p:nvPr>
            <p:ph type="body"/>
          </p:nvPr>
        </p:nvSpPr>
        <p:spPr>
          <a:xfrm>
            <a:off x="342720" y="1084680"/>
            <a:ext cx="8457840" cy="3089160"/>
          </a:xfrm>
          <a:prstGeom prst="rect">
            <a:avLst/>
          </a:prstGeom>
        </p:spPr>
        <p:txBody>
          <a:bodyPr lIns="0" rIns="0" tIns="0" bIns="0"/>
          <a:p>
            <a:endParaRPr/>
          </a:p>
        </p:txBody>
      </p:sp>
      <p:sp>
        <p:nvSpPr>
          <p:cNvPr id="71" name="PlaceHolder 3"/>
          <p:cNvSpPr>
            <a:spLocks noGrp="1"/>
          </p:cNvSpPr>
          <p:nvPr>
            <p:ph type="body"/>
          </p:nvPr>
        </p:nvSpPr>
        <p:spPr>
          <a:xfrm>
            <a:off x="342720" y="1084680"/>
            <a:ext cx="8457840" cy="3089160"/>
          </a:xfrm>
          <a:prstGeom prst="rect">
            <a:avLst/>
          </a:prstGeom>
        </p:spPr>
        <p:txBody>
          <a:bodyPr lIns="0" rIns="0" tIns="0" bIns="0"/>
          <a:p>
            <a:endParaRPr/>
          </a:p>
        </p:txBody>
      </p:sp>
      <p:pic>
        <p:nvPicPr>
          <p:cNvPr id="72" name="" descr=""/>
          <p:cNvPicPr/>
          <p:nvPr/>
        </p:nvPicPr>
        <p:blipFill>
          <a:blip r:embed="rId2"/>
          <a:stretch>
            <a:fillRect/>
          </a:stretch>
        </p:blipFill>
        <p:spPr>
          <a:xfrm>
            <a:off x="2635560" y="1084320"/>
            <a:ext cx="3871800" cy="3089160"/>
          </a:xfrm>
          <a:prstGeom prst="rect">
            <a:avLst/>
          </a:prstGeom>
          <a:ln>
            <a:noFill/>
          </a:ln>
        </p:spPr>
      </p:pic>
      <p:pic>
        <p:nvPicPr>
          <p:cNvPr id="73" name="" descr=""/>
          <p:cNvPicPr/>
          <p:nvPr/>
        </p:nvPicPr>
        <p:blipFill>
          <a:blip r:embed="rId3"/>
          <a:stretch>
            <a:fillRect/>
          </a:stretch>
        </p:blipFill>
        <p:spPr>
          <a:xfrm>
            <a:off x="2635560" y="1084320"/>
            <a:ext cx="3871800" cy="308916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7" name="PlaceHolder 1"/>
          <p:cNvSpPr>
            <a:spLocks noGrp="1"/>
          </p:cNvSpPr>
          <p:nvPr>
            <p:ph type="title"/>
          </p:nvPr>
        </p:nvSpPr>
        <p:spPr>
          <a:xfrm>
            <a:off x="342000" y="171360"/>
            <a:ext cx="8457840" cy="857160"/>
          </a:xfrm>
          <a:prstGeom prst="rect">
            <a:avLst/>
          </a:prstGeom>
        </p:spPr>
        <p:txBody>
          <a:bodyPr lIns="0" rIns="0" tIns="0" bIns="0" anchor="ctr"/>
          <a:p>
            <a:endParaRPr/>
          </a:p>
        </p:txBody>
      </p:sp>
      <p:sp>
        <p:nvSpPr>
          <p:cNvPr id="78" name="PlaceHolder 2"/>
          <p:cNvSpPr>
            <a:spLocks noGrp="1"/>
          </p:cNvSpPr>
          <p:nvPr>
            <p:ph type="subTitle"/>
          </p:nvPr>
        </p:nvSpPr>
        <p:spPr>
          <a:xfrm>
            <a:off x="342720" y="1084680"/>
            <a:ext cx="8457840" cy="308952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342000" y="171360"/>
            <a:ext cx="8457840" cy="857160"/>
          </a:xfrm>
          <a:prstGeom prst="rect">
            <a:avLst/>
          </a:prstGeom>
        </p:spPr>
        <p:txBody>
          <a:bodyPr lIns="0" rIns="0" tIns="0" bIns="0" anchor="ctr"/>
          <a:p>
            <a:endParaRPr/>
          </a:p>
        </p:txBody>
      </p:sp>
      <p:sp>
        <p:nvSpPr>
          <p:cNvPr id="80" name="PlaceHolder 2"/>
          <p:cNvSpPr>
            <a:spLocks noGrp="1"/>
          </p:cNvSpPr>
          <p:nvPr>
            <p:ph type="body"/>
          </p:nvPr>
        </p:nvSpPr>
        <p:spPr>
          <a:xfrm>
            <a:off x="342720" y="1084680"/>
            <a:ext cx="8457840" cy="308916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342000" y="171360"/>
            <a:ext cx="8457840" cy="857160"/>
          </a:xfrm>
          <a:prstGeom prst="rect">
            <a:avLst/>
          </a:prstGeom>
        </p:spPr>
        <p:txBody>
          <a:bodyPr lIns="0" rIns="0" tIns="0" bIns="0" anchor="ctr"/>
          <a:p>
            <a:endParaRPr/>
          </a:p>
        </p:txBody>
      </p:sp>
      <p:sp>
        <p:nvSpPr>
          <p:cNvPr id="82" name="PlaceHolder 2"/>
          <p:cNvSpPr>
            <a:spLocks noGrp="1"/>
          </p:cNvSpPr>
          <p:nvPr>
            <p:ph type="body"/>
          </p:nvPr>
        </p:nvSpPr>
        <p:spPr>
          <a:xfrm>
            <a:off x="342720" y="1084680"/>
            <a:ext cx="4127400" cy="3089160"/>
          </a:xfrm>
          <a:prstGeom prst="rect">
            <a:avLst/>
          </a:prstGeom>
        </p:spPr>
        <p:txBody>
          <a:bodyPr lIns="0" rIns="0" tIns="0" bIns="0"/>
          <a:p>
            <a:endParaRPr/>
          </a:p>
        </p:txBody>
      </p:sp>
      <p:sp>
        <p:nvSpPr>
          <p:cNvPr id="83" name="PlaceHolder 3"/>
          <p:cNvSpPr>
            <a:spLocks noGrp="1"/>
          </p:cNvSpPr>
          <p:nvPr>
            <p:ph type="body"/>
          </p:nvPr>
        </p:nvSpPr>
        <p:spPr>
          <a:xfrm>
            <a:off x="4676760" y="1084680"/>
            <a:ext cx="4127400" cy="308916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4" name="PlaceHolder 1"/>
          <p:cNvSpPr>
            <a:spLocks noGrp="1"/>
          </p:cNvSpPr>
          <p:nvPr>
            <p:ph type="title"/>
          </p:nvPr>
        </p:nvSpPr>
        <p:spPr>
          <a:xfrm>
            <a:off x="342000" y="171360"/>
            <a:ext cx="8457840" cy="857160"/>
          </a:xfrm>
          <a:prstGeom prst="rect">
            <a:avLst/>
          </a:prstGeom>
        </p:spPr>
        <p:txBody>
          <a:bodyPr lIns="0" rIns="0" tIns="0" bIns="0" anchor="ctr"/>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42000" y="171360"/>
            <a:ext cx="8457840" cy="857160"/>
          </a:xfrm>
          <a:prstGeom prst="rect">
            <a:avLst/>
          </a:prstGeom>
        </p:spPr>
        <p:txBody>
          <a:bodyPr lIns="0" rIns="0" tIns="0" bIns="0" anchor="ctr"/>
          <a:p>
            <a:endParaRPr/>
          </a:p>
        </p:txBody>
      </p:sp>
      <p:sp>
        <p:nvSpPr>
          <p:cNvPr id="6" name="PlaceHolder 2"/>
          <p:cNvSpPr>
            <a:spLocks noGrp="1"/>
          </p:cNvSpPr>
          <p:nvPr>
            <p:ph type="body"/>
          </p:nvPr>
        </p:nvSpPr>
        <p:spPr>
          <a:xfrm>
            <a:off x="342720" y="1084680"/>
            <a:ext cx="8457840" cy="308916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5" name="PlaceHolder 1"/>
          <p:cNvSpPr>
            <a:spLocks noGrp="1"/>
          </p:cNvSpPr>
          <p:nvPr>
            <p:ph type="subTitle"/>
          </p:nvPr>
        </p:nvSpPr>
        <p:spPr>
          <a:xfrm>
            <a:off x="342000" y="171360"/>
            <a:ext cx="8457840" cy="397332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342000" y="171360"/>
            <a:ext cx="8457840" cy="857160"/>
          </a:xfrm>
          <a:prstGeom prst="rect">
            <a:avLst/>
          </a:prstGeom>
        </p:spPr>
        <p:txBody>
          <a:bodyPr lIns="0" rIns="0" tIns="0" bIns="0" anchor="ctr"/>
          <a:p>
            <a:endParaRPr/>
          </a:p>
        </p:txBody>
      </p:sp>
      <p:sp>
        <p:nvSpPr>
          <p:cNvPr id="87" name="PlaceHolder 2"/>
          <p:cNvSpPr>
            <a:spLocks noGrp="1"/>
          </p:cNvSpPr>
          <p:nvPr>
            <p:ph type="body"/>
          </p:nvPr>
        </p:nvSpPr>
        <p:spPr>
          <a:xfrm>
            <a:off x="342720" y="1084680"/>
            <a:ext cx="4127400" cy="1473480"/>
          </a:xfrm>
          <a:prstGeom prst="rect">
            <a:avLst/>
          </a:prstGeom>
        </p:spPr>
        <p:txBody>
          <a:bodyPr lIns="0" rIns="0" tIns="0" bIns="0"/>
          <a:p>
            <a:endParaRPr/>
          </a:p>
        </p:txBody>
      </p:sp>
      <p:sp>
        <p:nvSpPr>
          <p:cNvPr id="88" name="PlaceHolder 3"/>
          <p:cNvSpPr>
            <a:spLocks noGrp="1"/>
          </p:cNvSpPr>
          <p:nvPr>
            <p:ph type="body"/>
          </p:nvPr>
        </p:nvSpPr>
        <p:spPr>
          <a:xfrm>
            <a:off x="342720" y="2698560"/>
            <a:ext cx="4127400" cy="1473480"/>
          </a:xfrm>
          <a:prstGeom prst="rect">
            <a:avLst/>
          </a:prstGeom>
        </p:spPr>
        <p:txBody>
          <a:bodyPr lIns="0" rIns="0" tIns="0" bIns="0"/>
          <a:p>
            <a:endParaRPr/>
          </a:p>
        </p:txBody>
      </p:sp>
      <p:sp>
        <p:nvSpPr>
          <p:cNvPr id="89" name="PlaceHolder 4"/>
          <p:cNvSpPr>
            <a:spLocks noGrp="1"/>
          </p:cNvSpPr>
          <p:nvPr>
            <p:ph type="body"/>
          </p:nvPr>
        </p:nvSpPr>
        <p:spPr>
          <a:xfrm>
            <a:off x="4676760" y="1084680"/>
            <a:ext cx="4127400" cy="308916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342000" y="171360"/>
            <a:ext cx="8457840" cy="857160"/>
          </a:xfrm>
          <a:prstGeom prst="rect">
            <a:avLst/>
          </a:prstGeom>
        </p:spPr>
        <p:txBody>
          <a:bodyPr lIns="0" rIns="0" tIns="0" bIns="0" anchor="ctr"/>
          <a:p>
            <a:endParaRPr/>
          </a:p>
        </p:txBody>
      </p:sp>
      <p:sp>
        <p:nvSpPr>
          <p:cNvPr id="91" name="PlaceHolder 2"/>
          <p:cNvSpPr>
            <a:spLocks noGrp="1"/>
          </p:cNvSpPr>
          <p:nvPr>
            <p:ph type="body"/>
          </p:nvPr>
        </p:nvSpPr>
        <p:spPr>
          <a:xfrm>
            <a:off x="342720" y="1084680"/>
            <a:ext cx="4127400" cy="3089160"/>
          </a:xfrm>
          <a:prstGeom prst="rect">
            <a:avLst/>
          </a:prstGeom>
        </p:spPr>
        <p:txBody>
          <a:bodyPr lIns="0" rIns="0" tIns="0" bIns="0"/>
          <a:p>
            <a:endParaRPr/>
          </a:p>
        </p:txBody>
      </p:sp>
      <p:sp>
        <p:nvSpPr>
          <p:cNvPr id="92" name="PlaceHolder 3"/>
          <p:cNvSpPr>
            <a:spLocks noGrp="1"/>
          </p:cNvSpPr>
          <p:nvPr>
            <p:ph type="body"/>
          </p:nvPr>
        </p:nvSpPr>
        <p:spPr>
          <a:xfrm>
            <a:off x="4676760" y="1084680"/>
            <a:ext cx="4127400" cy="1473480"/>
          </a:xfrm>
          <a:prstGeom prst="rect">
            <a:avLst/>
          </a:prstGeom>
        </p:spPr>
        <p:txBody>
          <a:bodyPr lIns="0" rIns="0" tIns="0" bIns="0"/>
          <a:p>
            <a:endParaRPr/>
          </a:p>
        </p:txBody>
      </p:sp>
      <p:sp>
        <p:nvSpPr>
          <p:cNvPr id="93" name="PlaceHolder 4"/>
          <p:cNvSpPr>
            <a:spLocks noGrp="1"/>
          </p:cNvSpPr>
          <p:nvPr>
            <p:ph type="body"/>
          </p:nvPr>
        </p:nvSpPr>
        <p:spPr>
          <a:xfrm>
            <a:off x="4676760" y="2698560"/>
            <a:ext cx="4127400" cy="147348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342000" y="171360"/>
            <a:ext cx="8457840" cy="857160"/>
          </a:xfrm>
          <a:prstGeom prst="rect">
            <a:avLst/>
          </a:prstGeom>
        </p:spPr>
        <p:txBody>
          <a:bodyPr lIns="0" rIns="0" tIns="0" bIns="0" anchor="ctr"/>
          <a:p>
            <a:endParaRPr/>
          </a:p>
        </p:txBody>
      </p:sp>
      <p:sp>
        <p:nvSpPr>
          <p:cNvPr id="95" name="PlaceHolder 2"/>
          <p:cNvSpPr>
            <a:spLocks noGrp="1"/>
          </p:cNvSpPr>
          <p:nvPr>
            <p:ph type="body"/>
          </p:nvPr>
        </p:nvSpPr>
        <p:spPr>
          <a:xfrm>
            <a:off x="342720" y="1084680"/>
            <a:ext cx="4127400" cy="1473480"/>
          </a:xfrm>
          <a:prstGeom prst="rect">
            <a:avLst/>
          </a:prstGeom>
        </p:spPr>
        <p:txBody>
          <a:bodyPr lIns="0" rIns="0" tIns="0" bIns="0"/>
          <a:p>
            <a:endParaRPr/>
          </a:p>
        </p:txBody>
      </p:sp>
      <p:sp>
        <p:nvSpPr>
          <p:cNvPr id="96" name="PlaceHolder 3"/>
          <p:cNvSpPr>
            <a:spLocks noGrp="1"/>
          </p:cNvSpPr>
          <p:nvPr>
            <p:ph type="body"/>
          </p:nvPr>
        </p:nvSpPr>
        <p:spPr>
          <a:xfrm>
            <a:off x="4676760" y="1084680"/>
            <a:ext cx="4127400" cy="1473480"/>
          </a:xfrm>
          <a:prstGeom prst="rect">
            <a:avLst/>
          </a:prstGeom>
        </p:spPr>
        <p:txBody>
          <a:bodyPr lIns="0" rIns="0" tIns="0" bIns="0"/>
          <a:p>
            <a:endParaRPr/>
          </a:p>
        </p:txBody>
      </p:sp>
      <p:sp>
        <p:nvSpPr>
          <p:cNvPr id="97" name="PlaceHolder 4"/>
          <p:cNvSpPr>
            <a:spLocks noGrp="1"/>
          </p:cNvSpPr>
          <p:nvPr>
            <p:ph type="body"/>
          </p:nvPr>
        </p:nvSpPr>
        <p:spPr>
          <a:xfrm>
            <a:off x="342720" y="2698560"/>
            <a:ext cx="8457840" cy="147348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342000" y="171360"/>
            <a:ext cx="8457840" cy="857160"/>
          </a:xfrm>
          <a:prstGeom prst="rect">
            <a:avLst/>
          </a:prstGeom>
        </p:spPr>
        <p:txBody>
          <a:bodyPr lIns="0" rIns="0" tIns="0" bIns="0" anchor="ctr"/>
          <a:p>
            <a:endParaRPr/>
          </a:p>
        </p:txBody>
      </p:sp>
      <p:sp>
        <p:nvSpPr>
          <p:cNvPr id="99" name="PlaceHolder 2"/>
          <p:cNvSpPr>
            <a:spLocks noGrp="1"/>
          </p:cNvSpPr>
          <p:nvPr>
            <p:ph type="body"/>
          </p:nvPr>
        </p:nvSpPr>
        <p:spPr>
          <a:xfrm>
            <a:off x="342720" y="1084680"/>
            <a:ext cx="8457840" cy="1473480"/>
          </a:xfrm>
          <a:prstGeom prst="rect">
            <a:avLst/>
          </a:prstGeom>
        </p:spPr>
        <p:txBody>
          <a:bodyPr lIns="0" rIns="0" tIns="0" bIns="0"/>
          <a:p>
            <a:endParaRPr/>
          </a:p>
        </p:txBody>
      </p:sp>
      <p:sp>
        <p:nvSpPr>
          <p:cNvPr id="100" name="PlaceHolder 3"/>
          <p:cNvSpPr>
            <a:spLocks noGrp="1"/>
          </p:cNvSpPr>
          <p:nvPr>
            <p:ph type="body"/>
          </p:nvPr>
        </p:nvSpPr>
        <p:spPr>
          <a:xfrm>
            <a:off x="342720" y="2698560"/>
            <a:ext cx="8457840" cy="147348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342000" y="171360"/>
            <a:ext cx="8457840" cy="857160"/>
          </a:xfrm>
          <a:prstGeom prst="rect">
            <a:avLst/>
          </a:prstGeom>
        </p:spPr>
        <p:txBody>
          <a:bodyPr lIns="0" rIns="0" tIns="0" bIns="0" anchor="ctr"/>
          <a:p>
            <a:endParaRPr/>
          </a:p>
        </p:txBody>
      </p:sp>
      <p:sp>
        <p:nvSpPr>
          <p:cNvPr id="102" name="PlaceHolder 2"/>
          <p:cNvSpPr>
            <a:spLocks noGrp="1"/>
          </p:cNvSpPr>
          <p:nvPr>
            <p:ph type="body"/>
          </p:nvPr>
        </p:nvSpPr>
        <p:spPr>
          <a:xfrm>
            <a:off x="342720" y="1084680"/>
            <a:ext cx="4127400" cy="1473480"/>
          </a:xfrm>
          <a:prstGeom prst="rect">
            <a:avLst/>
          </a:prstGeom>
        </p:spPr>
        <p:txBody>
          <a:bodyPr lIns="0" rIns="0" tIns="0" bIns="0"/>
          <a:p>
            <a:endParaRPr/>
          </a:p>
        </p:txBody>
      </p:sp>
      <p:sp>
        <p:nvSpPr>
          <p:cNvPr id="103" name="PlaceHolder 3"/>
          <p:cNvSpPr>
            <a:spLocks noGrp="1"/>
          </p:cNvSpPr>
          <p:nvPr>
            <p:ph type="body"/>
          </p:nvPr>
        </p:nvSpPr>
        <p:spPr>
          <a:xfrm>
            <a:off x="4676760" y="1084680"/>
            <a:ext cx="4127400" cy="1473480"/>
          </a:xfrm>
          <a:prstGeom prst="rect">
            <a:avLst/>
          </a:prstGeom>
        </p:spPr>
        <p:txBody>
          <a:bodyPr lIns="0" rIns="0" tIns="0" bIns="0"/>
          <a:p>
            <a:endParaRPr/>
          </a:p>
        </p:txBody>
      </p:sp>
      <p:sp>
        <p:nvSpPr>
          <p:cNvPr id="104" name="PlaceHolder 4"/>
          <p:cNvSpPr>
            <a:spLocks noGrp="1"/>
          </p:cNvSpPr>
          <p:nvPr>
            <p:ph type="body"/>
          </p:nvPr>
        </p:nvSpPr>
        <p:spPr>
          <a:xfrm>
            <a:off x="4676760" y="2698560"/>
            <a:ext cx="4127400" cy="1473480"/>
          </a:xfrm>
          <a:prstGeom prst="rect">
            <a:avLst/>
          </a:prstGeom>
        </p:spPr>
        <p:txBody>
          <a:bodyPr lIns="0" rIns="0" tIns="0" bIns="0"/>
          <a:p>
            <a:endParaRPr/>
          </a:p>
        </p:txBody>
      </p:sp>
      <p:sp>
        <p:nvSpPr>
          <p:cNvPr id="105" name="PlaceHolder 5"/>
          <p:cNvSpPr>
            <a:spLocks noGrp="1"/>
          </p:cNvSpPr>
          <p:nvPr>
            <p:ph type="body"/>
          </p:nvPr>
        </p:nvSpPr>
        <p:spPr>
          <a:xfrm>
            <a:off x="342720" y="2698560"/>
            <a:ext cx="4127400" cy="147348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342000" y="171360"/>
            <a:ext cx="8457840" cy="857160"/>
          </a:xfrm>
          <a:prstGeom prst="rect">
            <a:avLst/>
          </a:prstGeom>
        </p:spPr>
        <p:txBody>
          <a:bodyPr lIns="0" rIns="0" tIns="0" bIns="0" anchor="ctr"/>
          <a:p>
            <a:endParaRPr/>
          </a:p>
        </p:txBody>
      </p:sp>
      <p:sp>
        <p:nvSpPr>
          <p:cNvPr id="107" name="PlaceHolder 2"/>
          <p:cNvSpPr>
            <a:spLocks noGrp="1"/>
          </p:cNvSpPr>
          <p:nvPr>
            <p:ph type="body"/>
          </p:nvPr>
        </p:nvSpPr>
        <p:spPr>
          <a:xfrm>
            <a:off x="342720" y="1084680"/>
            <a:ext cx="8457840" cy="3089160"/>
          </a:xfrm>
          <a:prstGeom prst="rect">
            <a:avLst/>
          </a:prstGeom>
        </p:spPr>
        <p:txBody>
          <a:bodyPr lIns="0" rIns="0" tIns="0" bIns="0"/>
          <a:p>
            <a:endParaRPr/>
          </a:p>
        </p:txBody>
      </p:sp>
      <p:sp>
        <p:nvSpPr>
          <p:cNvPr id="108" name="PlaceHolder 3"/>
          <p:cNvSpPr>
            <a:spLocks noGrp="1"/>
          </p:cNvSpPr>
          <p:nvPr>
            <p:ph type="body"/>
          </p:nvPr>
        </p:nvSpPr>
        <p:spPr>
          <a:xfrm>
            <a:off x="342720" y="1084680"/>
            <a:ext cx="8457840" cy="3089160"/>
          </a:xfrm>
          <a:prstGeom prst="rect">
            <a:avLst/>
          </a:prstGeom>
        </p:spPr>
        <p:txBody>
          <a:bodyPr lIns="0" rIns="0" tIns="0" bIns="0"/>
          <a:p>
            <a:endParaRPr/>
          </a:p>
        </p:txBody>
      </p:sp>
      <p:pic>
        <p:nvPicPr>
          <p:cNvPr id="109" name="" descr=""/>
          <p:cNvPicPr/>
          <p:nvPr/>
        </p:nvPicPr>
        <p:blipFill>
          <a:blip r:embed="rId2"/>
          <a:stretch>
            <a:fillRect/>
          </a:stretch>
        </p:blipFill>
        <p:spPr>
          <a:xfrm>
            <a:off x="2635560" y="1084320"/>
            <a:ext cx="3871800" cy="3089160"/>
          </a:xfrm>
          <a:prstGeom prst="rect">
            <a:avLst/>
          </a:prstGeom>
          <a:ln>
            <a:noFill/>
          </a:ln>
        </p:spPr>
      </p:pic>
      <p:pic>
        <p:nvPicPr>
          <p:cNvPr id="110" name="" descr=""/>
          <p:cNvPicPr/>
          <p:nvPr/>
        </p:nvPicPr>
        <p:blipFill>
          <a:blip r:embed="rId3"/>
          <a:stretch>
            <a:fillRect/>
          </a:stretch>
        </p:blipFill>
        <p:spPr>
          <a:xfrm>
            <a:off x="2635560" y="1084320"/>
            <a:ext cx="3871800" cy="308916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14" name="PlaceHolder 1"/>
          <p:cNvSpPr>
            <a:spLocks noGrp="1"/>
          </p:cNvSpPr>
          <p:nvPr>
            <p:ph type="title"/>
          </p:nvPr>
        </p:nvSpPr>
        <p:spPr>
          <a:xfrm>
            <a:off x="342000" y="171360"/>
            <a:ext cx="8457840" cy="857160"/>
          </a:xfrm>
          <a:prstGeom prst="rect">
            <a:avLst/>
          </a:prstGeom>
        </p:spPr>
        <p:txBody>
          <a:bodyPr lIns="0" rIns="0" tIns="0" bIns="0" anchor="ctr"/>
          <a:p>
            <a:endParaRPr/>
          </a:p>
        </p:txBody>
      </p:sp>
      <p:sp>
        <p:nvSpPr>
          <p:cNvPr id="115" name="PlaceHolder 2"/>
          <p:cNvSpPr>
            <a:spLocks noGrp="1"/>
          </p:cNvSpPr>
          <p:nvPr>
            <p:ph type="subTitle"/>
          </p:nvPr>
        </p:nvSpPr>
        <p:spPr>
          <a:xfrm>
            <a:off x="342720" y="1084680"/>
            <a:ext cx="8457840" cy="3089520"/>
          </a:xfrm>
          <a:prstGeom prst="rect">
            <a:avLst/>
          </a:prstGeom>
        </p:spPr>
        <p:txBody>
          <a:bodyPr lIns="0" rIns="0" tIns="0" bIns="0" anchor="ctr"/>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342000" y="171360"/>
            <a:ext cx="8457840" cy="857160"/>
          </a:xfrm>
          <a:prstGeom prst="rect">
            <a:avLst/>
          </a:prstGeom>
        </p:spPr>
        <p:txBody>
          <a:bodyPr lIns="0" rIns="0" tIns="0" bIns="0" anchor="ctr"/>
          <a:p>
            <a:endParaRPr/>
          </a:p>
        </p:txBody>
      </p:sp>
      <p:sp>
        <p:nvSpPr>
          <p:cNvPr id="117" name="PlaceHolder 2"/>
          <p:cNvSpPr>
            <a:spLocks noGrp="1"/>
          </p:cNvSpPr>
          <p:nvPr>
            <p:ph type="body"/>
          </p:nvPr>
        </p:nvSpPr>
        <p:spPr>
          <a:xfrm>
            <a:off x="342720" y="1084680"/>
            <a:ext cx="8457840" cy="308916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42000" y="171360"/>
            <a:ext cx="8457840" cy="857160"/>
          </a:xfrm>
          <a:prstGeom prst="rect">
            <a:avLst/>
          </a:prstGeom>
        </p:spPr>
        <p:txBody>
          <a:bodyPr lIns="0" rIns="0" tIns="0" bIns="0" anchor="ctr"/>
          <a:p>
            <a:endParaRPr/>
          </a:p>
        </p:txBody>
      </p:sp>
      <p:sp>
        <p:nvSpPr>
          <p:cNvPr id="8" name="PlaceHolder 2"/>
          <p:cNvSpPr>
            <a:spLocks noGrp="1"/>
          </p:cNvSpPr>
          <p:nvPr>
            <p:ph type="body"/>
          </p:nvPr>
        </p:nvSpPr>
        <p:spPr>
          <a:xfrm>
            <a:off x="342720" y="1084680"/>
            <a:ext cx="4127400" cy="3089160"/>
          </a:xfrm>
          <a:prstGeom prst="rect">
            <a:avLst/>
          </a:prstGeom>
        </p:spPr>
        <p:txBody>
          <a:bodyPr lIns="0" rIns="0" tIns="0" bIns="0"/>
          <a:p>
            <a:endParaRPr/>
          </a:p>
        </p:txBody>
      </p:sp>
      <p:sp>
        <p:nvSpPr>
          <p:cNvPr id="9" name="PlaceHolder 3"/>
          <p:cNvSpPr>
            <a:spLocks noGrp="1"/>
          </p:cNvSpPr>
          <p:nvPr>
            <p:ph type="body"/>
          </p:nvPr>
        </p:nvSpPr>
        <p:spPr>
          <a:xfrm>
            <a:off x="4676760" y="1084680"/>
            <a:ext cx="4127400" cy="3089160"/>
          </a:xfrm>
          <a:prstGeom prst="rect">
            <a:avLst/>
          </a:prstGeom>
        </p:spPr>
        <p:txBody>
          <a:bodyPr lIns="0" rIns="0" tIns="0" bIns="0"/>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342000" y="171360"/>
            <a:ext cx="8457840" cy="857160"/>
          </a:xfrm>
          <a:prstGeom prst="rect">
            <a:avLst/>
          </a:prstGeom>
        </p:spPr>
        <p:txBody>
          <a:bodyPr lIns="0" rIns="0" tIns="0" bIns="0" anchor="ctr"/>
          <a:p>
            <a:endParaRPr/>
          </a:p>
        </p:txBody>
      </p:sp>
      <p:sp>
        <p:nvSpPr>
          <p:cNvPr id="119" name="PlaceHolder 2"/>
          <p:cNvSpPr>
            <a:spLocks noGrp="1"/>
          </p:cNvSpPr>
          <p:nvPr>
            <p:ph type="body"/>
          </p:nvPr>
        </p:nvSpPr>
        <p:spPr>
          <a:xfrm>
            <a:off x="342720" y="1084680"/>
            <a:ext cx="4127400" cy="3089160"/>
          </a:xfrm>
          <a:prstGeom prst="rect">
            <a:avLst/>
          </a:prstGeom>
        </p:spPr>
        <p:txBody>
          <a:bodyPr lIns="0" rIns="0" tIns="0" bIns="0"/>
          <a:p>
            <a:endParaRPr/>
          </a:p>
        </p:txBody>
      </p:sp>
      <p:sp>
        <p:nvSpPr>
          <p:cNvPr id="120" name="PlaceHolder 3"/>
          <p:cNvSpPr>
            <a:spLocks noGrp="1"/>
          </p:cNvSpPr>
          <p:nvPr>
            <p:ph type="body"/>
          </p:nvPr>
        </p:nvSpPr>
        <p:spPr>
          <a:xfrm>
            <a:off x="4676760" y="1084680"/>
            <a:ext cx="4127400" cy="3089160"/>
          </a:xfrm>
          <a:prstGeom prst="rect">
            <a:avLst/>
          </a:prstGeom>
        </p:spPr>
        <p:txBody>
          <a:bodyPr lIns="0" rIns="0" tIns="0" bIns="0"/>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1" name="PlaceHolder 1"/>
          <p:cNvSpPr>
            <a:spLocks noGrp="1"/>
          </p:cNvSpPr>
          <p:nvPr>
            <p:ph type="title"/>
          </p:nvPr>
        </p:nvSpPr>
        <p:spPr>
          <a:xfrm>
            <a:off x="342000" y="171360"/>
            <a:ext cx="8457840" cy="857160"/>
          </a:xfrm>
          <a:prstGeom prst="rect">
            <a:avLst/>
          </a:prstGeom>
        </p:spPr>
        <p:txBody>
          <a:bodyPr lIns="0" rIns="0" tIns="0" bIns="0" anchor="ctr"/>
          <a:p>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22" name="PlaceHolder 1"/>
          <p:cNvSpPr>
            <a:spLocks noGrp="1"/>
          </p:cNvSpPr>
          <p:nvPr>
            <p:ph type="subTitle"/>
          </p:nvPr>
        </p:nvSpPr>
        <p:spPr>
          <a:xfrm>
            <a:off x="342000" y="171360"/>
            <a:ext cx="8457840" cy="3973320"/>
          </a:xfrm>
          <a:prstGeom prst="rect">
            <a:avLst/>
          </a:prstGeom>
        </p:spPr>
        <p:txBody>
          <a:bodyPr lIns="0" rIns="0" tIns="0" bIns="0" anchor="ctr"/>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342000" y="171360"/>
            <a:ext cx="8457840" cy="857160"/>
          </a:xfrm>
          <a:prstGeom prst="rect">
            <a:avLst/>
          </a:prstGeom>
        </p:spPr>
        <p:txBody>
          <a:bodyPr lIns="0" rIns="0" tIns="0" bIns="0" anchor="ctr"/>
          <a:p>
            <a:endParaRPr/>
          </a:p>
        </p:txBody>
      </p:sp>
      <p:sp>
        <p:nvSpPr>
          <p:cNvPr id="124" name="PlaceHolder 2"/>
          <p:cNvSpPr>
            <a:spLocks noGrp="1"/>
          </p:cNvSpPr>
          <p:nvPr>
            <p:ph type="body"/>
          </p:nvPr>
        </p:nvSpPr>
        <p:spPr>
          <a:xfrm>
            <a:off x="342720" y="1084680"/>
            <a:ext cx="4127400" cy="1473480"/>
          </a:xfrm>
          <a:prstGeom prst="rect">
            <a:avLst/>
          </a:prstGeom>
        </p:spPr>
        <p:txBody>
          <a:bodyPr lIns="0" rIns="0" tIns="0" bIns="0"/>
          <a:p>
            <a:endParaRPr/>
          </a:p>
        </p:txBody>
      </p:sp>
      <p:sp>
        <p:nvSpPr>
          <p:cNvPr id="125" name="PlaceHolder 3"/>
          <p:cNvSpPr>
            <a:spLocks noGrp="1"/>
          </p:cNvSpPr>
          <p:nvPr>
            <p:ph type="body"/>
          </p:nvPr>
        </p:nvSpPr>
        <p:spPr>
          <a:xfrm>
            <a:off x="342720" y="2698560"/>
            <a:ext cx="4127400" cy="1473480"/>
          </a:xfrm>
          <a:prstGeom prst="rect">
            <a:avLst/>
          </a:prstGeom>
        </p:spPr>
        <p:txBody>
          <a:bodyPr lIns="0" rIns="0" tIns="0" bIns="0"/>
          <a:p>
            <a:endParaRPr/>
          </a:p>
        </p:txBody>
      </p:sp>
      <p:sp>
        <p:nvSpPr>
          <p:cNvPr id="126" name="PlaceHolder 4"/>
          <p:cNvSpPr>
            <a:spLocks noGrp="1"/>
          </p:cNvSpPr>
          <p:nvPr>
            <p:ph type="body"/>
          </p:nvPr>
        </p:nvSpPr>
        <p:spPr>
          <a:xfrm>
            <a:off x="4676760" y="1084680"/>
            <a:ext cx="4127400" cy="3089160"/>
          </a:xfrm>
          <a:prstGeom prst="rect">
            <a:avLst/>
          </a:prstGeom>
        </p:spPr>
        <p:txBody>
          <a:bodyPr lIns="0" rIns="0" tIns="0" bIns="0"/>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342000" y="171360"/>
            <a:ext cx="8457840" cy="857160"/>
          </a:xfrm>
          <a:prstGeom prst="rect">
            <a:avLst/>
          </a:prstGeom>
        </p:spPr>
        <p:txBody>
          <a:bodyPr lIns="0" rIns="0" tIns="0" bIns="0" anchor="ctr"/>
          <a:p>
            <a:endParaRPr/>
          </a:p>
        </p:txBody>
      </p:sp>
      <p:sp>
        <p:nvSpPr>
          <p:cNvPr id="128" name="PlaceHolder 2"/>
          <p:cNvSpPr>
            <a:spLocks noGrp="1"/>
          </p:cNvSpPr>
          <p:nvPr>
            <p:ph type="body"/>
          </p:nvPr>
        </p:nvSpPr>
        <p:spPr>
          <a:xfrm>
            <a:off x="342720" y="1084680"/>
            <a:ext cx="4127400" cy="3089160"/>
          </a:xfrm>
          <a:prstGeom prst="rect">
            <a:avLst/>
          </a:prstGeom>
        </p:spPr>
        <p:txBody>
          <a:bodyPr lIns="0" rIns="0" tIns="0" bIns="0"/>
          <a:p>
            <a:endParaRPr/>
          </a:p>
        </p:txBody>
      </p:sp>
      <p:sp>
        <p:nvSpPr>
          <p:cNvPr id="129" name="PlaceHolder 3"/>
          <p:cNvSpPr>
            <a:spLocks noGrp="1"/>
          </p:cNvSpPr>
          <p:nvPr>
            <p:ph type="body"/>
          </p:nvPr>
        </p:nvSpPr>
        <p:spPr>
          <a:xfrm>
            <a:off x="4676760" y="1084680"/>
            <a:ext cx="4127400" cy="1473480"/>
          </a:xfrm>
          <a:prstGeom prst="rect">
            <a:avLst/>
          </a:prstGeom>
        </p:spPr>
        <p:txBody>
          <a:bodyPr lIns="0" rIns="0" tIns="0" bIns="0"/>
          <a:p>
            <a:endParaRPr/>
          </a:p>
        </p:txBody>
      </p:sp>
      <p:sp>
        <p:nvSpPr>
          <p:cNvPr id="130" name="PlaceHolder 4"/>
          <p:cNvSpPr>
            <a:spLocks noGrp="1"/>
          </p:cNvSpPr>
          <p:nvPr>
            <p:ph type="body"/>
          </p:nvPr>
        </p:nvSpPr>
        <p:spPr>
          <a:xfrm>
            <a:off x="4676760" y="2698560"/>
            <a:ext cx="4127400" cy="1473480"/>
          </a:xfrm>
          <a:prstGeom prst="rect">
            <a:avLst/>
          </a:prstGeom>
        </p:spPr>
        <p:txBody>
          <a:bodyPr lIns="0" rIns="0" tIns="0" bIns="0"/>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342000" y="171360"/>
            <a:ext cx="8457840" cy="857160"/>
          </a:xfrm>
          <a:prstGeom prst="rect">
            <a:avLst/>
          </a:prstGeom>
        </p:spPr>
        <p:txBody>
          <a:bodyPr lIns="0" rIns="0" tIns="0" bIns="0" anchor="ctr"/>
          <a:p>
            <a:endParaRPr/>
          </a:p>
        </p:txBody>
      </p:sp>
      <p:sp>
        <p:nvSpPr>
          <p:cNvPr id="132" name="PlaceHolder 2"/>
          <p:cNvSpPr>
            <a:spLocks noGrp="1"/>
          </p:cNvSpPr>
          <p:nvPr>
            <p:ph type="body"/>
          </p:nvPr>
        </p:nvSpPr>
        <p:spPr>
          <a:xfrm>
            <a:off x="342720" y="1084680"/>
            <a:ext cx="4127400" cy="1473480"/>
          </a:xfrm>
          <a:prstGeom prst="rect">
            <a:avLst/>
          </a:prstGeom>
        </p:spPr>
        <p:txBody>
          <a:bodyPr lIns="0" rIns="0" tIns="0" bIns="0"/>
          <a:p>
            <a:endParaRPr/>
          </a:p>
        </p:txBody>
      </p:sp>
      <p:sp>
        <p:nvSpPr>
          <p:cNvPr id="133" name="PlaceHolder 3"/>
          <p:cNvSpPr>
            <a:spLocks noGrp="1"/>
          </p:cNvSpPr>
          <p:nvPr>
            <p:ph type="body"/>
          </p:nvPr>
        </p:nvSpPr>
        <p:spPr>
          <a:xfrm>
            <a:off x="4676760" y="1084680"/>
            <a:ext cx="4127400" cy="1473480"/>
          </a:xfrm>
          <a:prstGeom prst="rect">
            <a:avLst/>
          </a:prstGeom>
        </p:spPr>
        <p:txBody>
          <a:bodyPr lIns="0" rIns="0" tIns="0" bIns="0"/>
          <a:p>
            <a:endParaRPr/>
          </a:p>
        </p:txBody>
      </p:sp>
      <p:sp>
        <p:nvSpPr>
          <p:cNvPr id="134" name="PlaceHolder 4"/>
          <p:cNvSpPr>
            <a:spLocks noGrp="1"/>
          </p:cNvSpPr>
          <p:nvPr>
            <p:ph type="body"/>
          </p:nvPr>
        </p:nvSpPr>
        <p:spPr>
          <a:xfrm>
            <a:off x="342720" y="2698560"/>
            <a:ext cx="8457840" cy="1473480"/>
          </a:xfrm>
          <a:prstGeom prst="rect">
            <a:avLst/>
          </a:prstGeom>
        </p:spPr>
        <p:txBody>
          <a:bodyPr lIns="0" rIns="0" tIns="0" bIns="0"/>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342000" y="171360"/>
            <a:ext cx="8457840" cy="857160"/>
          </a:xfrm>
          <a:prstGeom prst="rect">
            <a:avLst/>
          </a:prstGeom>
        </p:spPr>
        <p:txBody>
          <a:bodyPr lIns="0" rIns="0" tIns="0" bIns="0" anchor="ctr"/>
          <a:p>
            <a:endParaRPr/>
          </a:p>
        </p:txBody>
      </p:sp>
      <p:sp>
        <p:nvSpPr>
          <p:cNvPr id="136" name="PlaceHolder 2"/>
          <p:cNvSpPr>
            <a:spLocks noGrp="1"/>
          </p:cNvSpPr>
          <p:nvPr>
            <p:ph type="body"/>
          </p:nvPr>
        </p:nvSpPr>
        <p:spPr>
          <a:xfrm>
            <a:off x="342720" y="1084680"/>
            <a:ext cx="8457840" cy="1473480"/>
          </a:xfrm>
          <a:prstGeom prst="rect">
            <a:avLst/>
          </a:prstGeom>
        </p:spPr>
        <p:txBody>
          <a:bodyPr lIns="0" rIns="0" tIns="0" bIns="0"/>
          <a:p>
            <a:endParaRPr/>
          </a:p>
        </p:txBody>
      </p:sp>
      <p:sp>
        <p:nvSpPr>
          <p:cNvPr id="137" name="PlaceHolder 3"/>
          <p:cNvSpPr>
            <a:spLocks noGrp="1"/>
          </p:cNvSpPr>
          <p:nvPr>
            <p:ph type="body"/>
          </p:nvPr>
        </p:nvSpPr>
        <p:spPr>
          <a:xfrm>
            <a:off x="342720" y="2698560"/>
            <a:ext cx="8457840" cy="1473480"/>
          </a:xfrm>
          <a:prstGeom prst="rect">
            <a:avLst/>
          </a:prstGeom>
        </p:spPr>
        <p:txBody>
          <a:bodyPr lIns="0" rIns="0" tIns="0" bIns="0"/>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342000" y="171360"/>
            <a:ext cx="8457840" cy="857160"/>
          </a:xfrm>
          <a:prstGeom prst="rect">
            <a:avLst/>
          </a:prstGeom>
        </p:spPr>
        <p:txBody>
          <a:bodyPr lIns="0" rIns="0" tIns="0" bIns="0" anchor="ctr"/>
          <a:p>
            <a:endParaRPr/>
          </a:p>
        </p:txBody>
      </p:sp>
      <p:sp>
        <p:nvSpPr>
          <p:cNvPr id="139" name="PlaceHolder 2"/>
          <p:cNvSpPr>
            <a:spLocks noGrp="1"/>
          </p:cNvSpPr>
          <p:nvPr>
            <p:ph type="body"/>
          </p:nvPr>
        </p:nvSpPr>
        <p:spPr>
          <a:xfrm>
            <a:off x="342720" y="1084680"/>
            <a:ext cx="4127400" cy="1473480"/>
          </a:xfrm>
          <a:prstGeom prst="rect">
            <a:avLst/>
          </a:prstGeom>
        </p:spPr>
        <p:txBody>
          <a:bodyPr lIns="0" rIns="0" tIns="0" bIns="0"/>
          <a:p>
            <a:endParaRPr/>
          </a:p>
        </p:txBody>
      </p:sp>
      <p:sp>
        <p:nvSpPr>
          <p:cNvPr id="140" name="PlaceHolder 3"/>
          <p:cNvSpPr>
            <a:spLocks noGrp="1"/>
          </p:cNvSpPr>
          <p:nvPr>
            <p:ph type="body"/>
          </p:nvPr>
        </p:nvSpPr>
        <p:spPr>
          <a:xfrm>
            <a:off x="4676760" y="1084680"/>
            <a:ext cx="4127400" cy="1473480"/>
          </a:xfrm>
          <a:prstGeom prst="rect">
            <a:avLst/>
          </a:prstGeom>
        </p:spPr>
        <p:txBody>
          <a:bodyPr lIns="0" rIns="0" tIns="0" bIns="0"/>
          <a:p>
            <a:endParaRPr/>
          </a:p>
        </p:txBody>
      </p:sp>
      <p:sp>
        <p:nvSpPr>
          <p:cNvPr id="141" name="PlaceHolder 4"/>
          <p:cNvSpPr>
            <a:spLocks noGrp="1"/>
          </p:cNvSpPr>
          <p:nvPr>
            <p:ph type="body"/>
          </p:nvPr>
        </p:nvSpPr>
        <p:spPr>
          <a:xfrm>
            <a:off x="4676760" y="2698560"/>
            <a:ext cx="4127400" cy="1473480"/>
          </a:xfrm>
          <a:prstGeom prst="rect">
            <a:avLst/>
          </a:prstGeom>
        </p:spPr>
        <p:txBody>
          <a:bodyPr lIns="0" rIns="0" tIns="0" bIns="0"/>
          <a:p>
            <a:endParaRPr/>
          </a:p>
        </p:txBody>
      </p:sp>
      <p:sp>
        <p:nvSpPr>
          <p:cNvPr id="142" name="PlaceHolder 5"/>
          <p:cNvSpPr>
            <a:spLocks noGrp="1"/>
          </p:cNvSpPr>
          <p:nvPr>
            <p:ph type="body"/>
          </p:nvPr>
        </p:nvSpPr>
        <p:spPr>
          <a:xfrm>
            <a:off x="342720" y="2698560"/>
            <a:ext cx="4127400" cy="1473480"/>
          </a:xfrm>
          <a:prstGeom prst="rect">
            <a:avLst/>
          </a:prstGeom>
        </p:spPr>
        <p:txBody>
          <a:bodyPr lIns="0" rIns="0" tIns="0" bIns="0"/>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342000" y="171360"/>
            <a:ext cx="8457840" cy="857160"/>
          </a:xfrm>
          <a:prstGeom prst="rect">
            <a:avLst/>
          </a:prstGeom>
        </p:spPr>
        <p:txBody>
          <a:bodyPr lIns="0" rIns="0" tIns="0" bIns="0" anchor="ctr"/>
          <a:p>
            <a:endParaRPr/>
          </a:p>
        </p:txBody>
      </p:sp>
      <p:sp>
        <p:nvSpPr>
          <p:cNvPr id="144" name="PlaceHolder 2"/>
          <p:cNvSpPr>
            <a:spLocks noGrp="1"/>
          </p:cNvSpPr>
          <p:nvPr>
            <p:ph type="body"/>
          </p:nvPr>
        </p:nvSpPr>
        <p:spPr>
          <a:xfrm>
            <a:off x="342720" y="1084680"/>
            <a:ext cx="8457840" cy="3089160"/>
          </a:xfrm>
          <a:prstGeom prst="rect">
            <a:avLst/>
          </a:prstGeom>
        </p:spPr>
        <p:txBody>
          <a:bodyPr lIns="0" rIns="0" tIns="0" bIns="0"/>
          <a:p>
            <a:endParaRPr/>
          </a:p>
        </p:txBody>
      </p:sp>
      <p:sp>
        <p:nvSpPr>
          <p:cNvPr id="145" name="PlaceHolder 3"/>
          <p:cNvSpPr>
            <a:spLocks noGrp="1"/>
          </p:cNvSpPr>
          <p:nvPr>
            <p:ph type="body"/>
          </p:nvPr>
        </p:nvSpPr>
        <p:spPr>
          <a:xfrm>
            <a:off x="342720" y="1084680"/>
            <a:ext cx="8457840" cy="3089160"/>
          </a:xfrm>
          <a:prstGeom prst="rect">
            <a:avLst/>
          </a:prstGeom>
        </p:spPr>
        <p:txBody>
          <a:bodyPr lIns="0" rIns="0" tIns="0" bIns="0"/>
          <a:p>
            <a:endParaRPr/>
          </a:p>
        </p:txBody>
      </p:sp>
      <p:pic>
        <p:nvPicPr>
          <p:cNvPr id="146" name="" descr=""/>
          <p:cNvPicPr/>
          <p:nvPr/>
        </p:nvPicPr>
        <p:blipFill>
          <a:blip r:embed="rId2"/>
          <a:stretch>
            <a:fillRect/>
          </a:stretch>
        </p:blipFill>
        <p:spPr>
          <a:xfrm>
            <a:off x="2635560" y="1084320"/>
            <a:ext cx="3871800" cy="3089160"/>
          </a:xfrm>
          <a:prstGeom prst="rect">
            <a:avLst/>
          </a:prstGeom>
          <a:ln>
            <a:noFill/>
          </a:ln>
        </p:spPr>
      </p:pic>
      <p:pic>
        <p:nvPicPr>
          <p:cNvPr id="147" name="" descr=""/>
          <p:cNvPicPr/>
          <p:nvPr/>
        </p:nvPicPr>
        <p:blipFill>
          <a:blip r:embed="rId3"/>
          <a:stretch>
            <a:fillRect/>
          </a:stretch>
        </p:blipFill>
        <p:spPr>
          <a:xfrm>
            <a:off x="2635560" y="1084320"/>
            <a:ext cx="3871800" cy="308916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42000" y="171360"/>
            <a:ext cx="8457840" cy="857160"/>
          </a:xfrm>
          <a:prstGeom prst="rect">
            <a:avLst/>
          </a:prstGeom>
        </p:spPr>
        <p:txBody>
          <a:bodyPr lIns="0" rIns="0" tIns="0" bIns="0" anchor="ctr"/>
          <a:p>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342000" y="171360"/>
            <a:ext cx="8457840" cy="857160"/>
          </a:xfrm>
          <a:prstGeom prst="rect">
            <a:avLst/>
          </a:prstGeom>
        </p:spPr>
        <p:txBody>
          <a:bodyPr lIns="0" rIns="0" tIns="0" bIns="0" anchor="ctr"/>
          <a:p>
            <a:endParaRPr/>
          </a:p>
        </p:txBody>
      </p:sp>
      <p:sp>
        <p:nvSpPr>
          <p:cNvPr id="155" name="PlaceHolder 2"/>
          <p:cNvSpPr>
            <a:spLocks noGrp="1"/>
          </p:cNvSpPr>
          <p:nvPr>
            <p:ph type="subTitle"/>
          </p:nvPr>
        </p:nvSpPr>
        <p:spPr>
          <a:xfrm>
            <a:off x="342720" y="1084680"/>
            <a:ext cx="8457840" cy="3089520"/>
          </a:xfrm>
          <a:prstGeom prst="rect">
            <a:avLst/>
          </a:prstGeom>
        </p:spPr>
        <p:txBody>
          <a:bodyPr lIns="0" rIns="0" tIns="0" bIns="0" anchor="ctr"/>
          <a:p>
            <a:pPr algn="ctr"/>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342000" y="171360"/>
            <a:ext cx="8457840" cy="857160"/>
          </a:xfrm>
          <a:prstGeom prst="rect">
            <a:avLst/>
          </a:prstGeom>
        </p:spPr>
        <p:txBody>
          <a:bodyPr lIns="0" rIns="0" tIns="0" bIns="0" anchor="ctr"/>
          <a:p>
            <a:endParaRPr/>
          </a:p>
        </p:txBody>
      </p:sp>
      <p:sp>
        <p:nvSpPr>
          <p:cNvPr id="157" name="PlaceHolder 2"/>
          <p:cNvSpPr>
            <a:spLocks noGrp="1"/>
          </p:cNvSpPr>
          <p:nvPr>
            <p:ph type="body"/>
          </p:nvPr>
        </p:nvSpPr>
        <p:spPr>
          <a:xfrm>
            <a:off x="342720" y="1084680"/>
            <a:ext cx="8457840" cy="3089160"/>
          </a:xfrm>
          <a:prstGeom prst="rect">
            <a:avLst/>
          </a:prstGeom>
        </p:spPr>
        <p:txBody>
          <a:bodyPr lIns="0" rIns="0" tIns="0" bIns="0"/>
          <a:p>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342000" y="171360"/>
            <a:ext cx="8457840" cy="857160"/>
          </a:xfrm>
          <a:prstGeom prst="rect">
            <a:avLst/>
          </a:prstGeom>
        </p:spPr>
        <p:txBody>
          <a:bodyPr lIns="0" rIns="0" tIns="0" bIns="0" anchor="ctr"/>
          <a:p>
            <a:endParaRPr/>
          </a:p>
        </p:txBody>
      </p:sp>
      <p:sp>
        <p:nvSpPr>
          <p:cNvPr id="159" name="PlaceHolder 2"/>
          <p:cNvSpPr>
            <a:spLocks noGrp="1"/>
          </p:cNvSpPr>
          <p:nvPr>
            <p:ph type="body"/>
          </p:nvPr>
        </p:nvSpPr>
        <p:spPr>
          <a:xfrm>
            <a:off x="342720" y="1084680"/>
            <a:ext cx="4127400" cy="3089160"/>
          </a:xfrm>
          <a:prstGeom prst="rect">
            <a:avLst/>
          </a:prstGeom>
        </p:spPr>
        <p:txBody>
          <a:bodyPr lIns="0" rIns="0" tIns="0" bIns="0"/>
          <a:p>
            <a:endParaRPr/>
          </a:p>
        </p:txBody>
      </p:sp>
      <p:sp>
        <p:nvSpPr>
          <p:cNvPr id="160" name="PlaceHolder 3"/>
          <p:cNvSpPr>
            <a:spLocks noGrp="1"/>
          </p:cNvSpPr>
          <p:nvPr>
            <p:ph type="body"/>
          </p:nvPr>
        </p:nvSpPr>
        <p:spPr>
          <a:xfrm>
            <a:off x="4676760" y="1084680"/>
            <a:ext cx="4127400" cy="3089160"/>
          </a:xfrm>
          <a:prstGeom prst="rect">
            <a:avLst/>
          </a:prstGeom>
        </p:spPr>
        <p:txBody>
          <a:bodyPr lIns="0" rIns="0" tIns="0" bIns="0"/>
          <a:p>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342000" y="171360"/>
            <a:ext cx="8457840" cy="857160"/>
          </a:xfrm>
          <a:prstGeom prst="rect">
            <a:avLst/>
          </a:prstGeom>
        </p:spPr>
        <p:txBody>
          <a:bodyPr lIns="0" rIns="0" tIns="0" bIns="0" anchor="ctr"/>
          <a:p>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342000" y="171360"/>
            <a:ext cx="8457840" cy="3973320"/>
          </a:xfrm>
          <a:prstGeom prst="rect">
            <a:avLst/>
          </a:prstGeom>
        </p:spPr>
        <p:txBody>
          <a:bodyPr lIns="0" rIns="0" tIns="0" bIns="0" anchor="ctr"/>
          <a:p>
            <a:pPr algn="ctr"/>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342000" y="171360"/>
            <a:ext cx="8457840" cy="857160"/>
          </a:xfrm>
          <a:prstGeom prst="rect">
            <a:avLst/>
          </a:prstGeom>
        </p:spPr>
        <p:txBody>
          <a:bodyPr lIns="0" rIns="0" tIns="0" bIns="0" anchor="ctr"/>
          <a:p>
            <a:endParaRPr/>
          </a:p>
        </p:txBody>
      </p:sp>
      <p:sp>
        <p:nvSpPr>
          <p:cNvPr id="164" name="PlaceHolder 2"/>
          <p:cNvSpPr>
            <a:spLocks noGrp="1"/>
          </p:cNvSpPr>
          <p:nvPr>
            <p:ph type="body"/>
          </p:nvPr>
        </p:nvSpPr>
        <p:spPr>
          <a:xfrm>
            <a:off x="342720" y="1084680"/>
            <a:ext cx="4127400" cy="1473480"/>
          </a:xfrm>
          <a:prstGeom prst="rect">
            <a:avLst/>
          </a:prstGeom>
        </p:spPr>
        <p:txBody>
          <a:bodyPr lIns="0" rIns="0" tIns="0" bIns="0"/>
          <a:p>
            <a:endParaRPr/>
          </a:p>
        </p:txBody>
      </p:sp>
      <p:sp>
        <p:nvSpPr>
          <p:cNvPr id="165" name="PlaceHolder 3"/>
          <p:cNvSpPr>
            <a:spLocks noGrp="1"/>
          </p:cNvSpPr>
          <p:nvPr>
            <p:ph type="body"/>
          </p:nvPr>
        </p:nvSpPr>
        <p:spPr>
          <a:xfrm>
            <a:off x="342720" y="2698560"/>
            <a:ext cx="4127400" cy="1473480"/>
          </a:xfrm>
          <a:prstGeom prst="rect">
            <a:avLst/>
          </a:prstGeom>
        </p:spPr>
        <p:txBody>
          <a:bodyPr lIns="0" rIns="0" tIns="0" bIns="0"/>
          <a:p>
            <a:endParaRPr/>
          </a:p>
        </p:txBody>
      </p:sp>
      <p:sp>
        <p:nvSpPr>
          <p:cNvPr id="166" name="PlaceHolder 4"/>
          <p:cNvSpPr>
            <a:spLocks noGrp="1"/>
          </p:cNvSpPr>
          <p:nvPr>
            <p:ph type="body"/>
          </p:nvPr>
        </p:nvSpPr>
        <p:spPr>
          <a:xfrm>
            <a:off x="4676760" y="1084680"/>
            <a:ext cx="4127400" cy="3089160"/>
          </a:xfrm>
          <a:prstGeom prst="rect">
            <a:avLst/>
          </a:prstGeom>
        </p:spPr>
        <p:txBody>
          <a:bodyPr lIns="0" rIns="0" tIns="0" bIns="0"/>
          <a:p>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342000" y="171360"/>
            <a:ext cx="8457840" cy="857160"/>
          </a:xfrm>
          <a:prstGeom prst="rect">
            <a:avLst/>
          </a:prstGeom>
        </p:spPr>
        <p:txBody>
          <a:bodyPr lIns="0" rIns="0" tIns="0" bIns="0" anchor="ctr"/>
          <a:p>
            <a:endParaRPr/>
          </a:p>
        </p:txBody>
      </p:sp>
      <p:sp>
        <p:nvSpPr>
          <p:cNvPr id="168" name="PlaceHolder 2"/>
          <p:cNvSpPr>
            <a:spLocks noGrp="1"/>
          </p:cNvSpPr>
          <p:nvPr>
            <p:ph type="body"/>
          </p:nvPr>
        </p:nvSpPr>
        <p:spPr>
          <a:xfrm>
            <a:off x="342720" y="1084680"/>
            <a:ext cx="4127400" cy="3089160"/>
          </a:xfrm>
          <a:prstGeom prst="rect">
            <a:avLst/>
          </a:prstGeom>
        </p:spPr>
        <p:txBody>
          <a:bodyPr lIns="0" rIns="0" tIns="0" bIns="0"/>
          <a:p>
            <a:endParaRPr/>
          </a:p>
        </p:txBody>
      </p:sp>
      <p:sp>
        <p:nvSpPr>
          <p:cNvPr id="169" name="PlaceHolder 3"/>
          <p:cNvSpPr>
            <a:spLocks noGrp="1"/>
          </p:cNvSpPr>
          <p:nvPr>
            <p:ph type="body"/>
          </p:nvPr>
        </p:nvSpPr>
        <p:spPr>
          <a:xfrm>
            <a:off x="4676760" y="1084680"/>
            <a:ext cx="4127400" cy="1473480"/>
          </a:xfrm>
          <a:prstGeom prst="rect">
            <a:avLst/>
          </a:prstGeom>
        </p:spPr>
        <p:txBody>
          <a:bodyPr lIns="0" rIns="0" tIns="0" bIns="0"/>
          <a:p>
            <a:endParaRPr/>
          </a:p>
        </p:txBody>
      </p:sp>
      <p:sp>
        <p:nvSpPr>
          <p:cNvPr id="170" name="PlaceHolder 4"/>
          <p:cNvSpPr>
            <a:spLocks noGrp="1"/>
          </p:cNvSpPr>
          <p:nvPr>
            <p:ph type="body"/>
          </p:nvPr>
        </p:nvSpPr>
        <p:spPr>
          <a:xfrm>
            <a:off x="4676760" y="2698560"/>
            <a:ext cx="4127400" cy="1473480"/>
          </a:xfrm>
          <a:prstGeom prst="rect">
            <a:avLst/>
          </a:prstGeom>
        </p:spPr>
        <p:txBody>
          <a:bodyPr lIns="0" rIns="0" tIns="0" bIns="0"/>
          <a:p>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342000" y="171360"/>
            <a:ext cx="8457840" cy="857160"/>
          </a:xfrm>
          <a:prstGeom prst="rect">
            <a:avLst/>
          </a:prstGeom>
        </p:spPr>
        <p:txBody>
          <a:bodyPr lIns="0" rIns="0" tIns="0" bIns="0" anchor="ctr"/>
          <a:p>
            <a:endParaRPr/>
          </a:p>
        </p:txBody>
      </p:sp>
      <p:sp>
        <p:nvSpPr>
          <p:cNvPr id="172" name="PlaceHolder 2"/>
          <p:cNvSpPr>
            <a:spLocks noGrp="1"/>
          </p:cNvSpPr>
          <p:nvPr>
            <p:ph type="body"/>
          </p:nvPr>
        </p:nvSpPr>
        <p:spPr>
          <a:xfrm>
            <a:off x="342720" y="1084680"/>
            <a:ext cx="4127400" cy="1473480"/>
          </a:xfrm>
          <a:prstGeom prst="rect">
            <a:avLst/>
          </a:prstGeom>
        </p:spPr>
        <p:txBody>
          <a:bodyPr lIns="0" rIns="0" tIns="0" bIns="0"/>
          <a:p>
            <a:endParaRPr/>
          </a:p>
        </p:txBody>
      </p:sp>
      <p:sp>
        <p:nvSpPr>
          <p:cNvPr id="173" name="PlaceHolder 3"/>
          <p:cNvSpPr>
            <a:spLocks noGrp="1"/>
          </p:cNvSpPr>
          <p:nvPr>
            <p:ph type="body"/>
          </p:nvPr>
        </p:nvSpPr>
        <p:spPr>
          <a:xfrm>
            <a:off x="4676760" y="1084680"/>
            <a:ext cx="4127400" cy="1473480"/>
          </a:xfrm>
          <a:prstGeom prst="rect">
            <a:avLst/>
          </a:prstGeom>
        </p:spPr>
        <p:txBody>
          <a:bodyPr lIns="0" rIns="0" tIns="0" bIns="0"/>
          <a:p>
            <a:endParaRPr/>
          </a:p>
        </p:txBody>
      </p:sp>
      <p:sp>
        <p:nvSpPr>
          <p:cNvPr id="174" name="PlaceHolder 4"/>
          <p:cNvSpPr>
            <a:spLocks noGrp="1"/>
          </p:cNvSpPr>
          <p:nvPr>
            <p:ph type="body"/>
          </p:nvPr>
        </p:nvSpPr>
        <p:spPr>
          <a:xfrm>
            <a:off x="342720" y="2698560"/>
            <a:ext cx="8457840" cy="1473480"/>
          </a:xfrm>
          <a:prstGeom prst="rect">
            <a:avLst/>
          </a:prstGeom>
        </p:spPr>
        <p:txBody>
          <a:bodyPr lIns="0" rIns="0" tIns="0" bIns="0"/>
          <a:p>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342000" y="171360"/>
            <a:ext cx="8457840" cy="857160"/>
          </a:xfrm>
          <a:prstGeom prst="rect">
            <a:avLst/>
          </a:prstGeom>
        </p:spPr>
        <p:txBody>
          <a:bodyPr lIns="0" rIns="0" tIns="0" bIns="0" anchor="ctr"/>
          <a:p>
            <a:endParaRPr/>
          </a:p>
        </p:txBody>
      </p:sp>
      <p:sp>
        <p:nvSpPr>
          <p:cNvPr id="176" name="PlaceHolder 2"/>
          <p:cNvSpPr>
            <a:spLocks noGrp="1"/>
          </p:cNvSpPr>
          <p:nvPr>
            <p:ph type="body"/>
          </p:nvPr>
        </p:nvSpPr>
        <p:spPr>
          <a:xfrm>
            <a:off x="342720" y="1084680"/>
            <a:ext cx="8457840" cy="1473480"/>
          </a:xfrm>
          <a:prstGeom prst="rect">
            <a:avLst/>
          </a:prstGeom>
        </p:spPr>
        <p:txBody>
          <a:bodyPr lIns="0" rIns="0" tIns="0" bIns="0"/>
          <a:p>
            <a:endParaRPr/>
          </a:p>
        </p:txBody>
      </p:sp>
      <p:sp>
        <p:nvSpPr>
          <p:cNvPr id="177" name="PlaceHolder 3"/>
          <p:cNvSpPr>
            <a:spLocks noGrp="1"/>
          </p:cNvSpPr>
          <p:nvPr>
            <p:ph type="body"/>
          </p:nvPr>
        </p:nvSpPr>
        <p:spPr>
          <a:xfrm>
            <a:off x="342720" y="2698560"/>
            <a:ext cx="8457840" cy="1473480"/>
          </a:xfrm>
          <a:prstGeom prst="rect">
            <a:avLst/>
          </a:prstGeom>
        </p:spPr>
        <p:txBody>
          <a:bodyPr lIns="0" rIns="0" tIns="0" bIns="0"/>
          <a:p>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342000" y="171360"/>
            <a:ext cx="8457840" cy="857160"/>
          </a:xfrm>
          <a:prstGeom prst="rect">
            <a:avLst/>
          </a:prstGeom>
        </p:spPr>
        <p:txBody>
          <a:bodyPr lIns="0" rIns="0" tIns="0" bIns="0" anchor="ctr"/>
          <a:p>
            <a:endParaRPr/>
          </a:p>
        </p:txBody>
      </p:sp>
      <p:sp>
        <p:nvSpPr>
          <p:cNvPr id="179" name="PlaceHolder 2"/>
          <p:cNvSpPr>
            <a:spLocks noGrp="1"/>
          </p:cNvSpPr>
          <p:nvPr>
            <p:ph type="body"/>
          </p:nvPr>
        </p:nvSpPr>
        <p:spPr>
          <a:xfrm>
            <a:off x="342720" y="1084680"/>
            <a:ext cx="4127400" cy="1473480"/>
          </a:xfrm>
          <a:prstGeom prst="rect">
            <a:avLst/>
          </a:prstGeom>
        </p:spPr>
        <p:txBody>
          <a:bodyPr lIns="0" rIns="0" tIns="0" bIns="0"/>
          <a:p>
            <a:endParaRPr/>
          </a:p>
        </p:txBody>
      </p:sp>
      <p:sp>
        <p:nvSpPr>
          <p:cNvPr id="180" name="PlaceHolder 3"/>
          <p:cNvSpPr>
            <a:spLocks noGrp="1"/>
          </p:cNvSpPr>
          <p:nvPr>
            <p:ph type="body"/>
          </p:nvPr>
        </p:nvSpPr>
        <p:spPr>
          <a:xfrm>
            <a:off x="4676760" y="1084680"/>
            <a:ext cx="4127400" cy="1473480"/>
          </a:xfrm>
          <a:prstGeom prst="rect">
            <a:avLst/>
          </a:prstGeom>
        </p:spPr>
        <p:txBody>
          <a:bodyPr lIns="0" rIns="0" tIns="0" bIns="0"/>
          <a:p>
            <a:endParaRPr/>
          </a:p>
        </p:txBody>
      </p:sp>
      <p:sp>
        <p:nvSpPr>
          <p:cNvPr id="181" name="PlaceHolder 4"/>
          <p:cNvSpPr>
            <a:spLocks noGrp="1"/>
          </p:cNvSpPr>
          <p:nvPr>
            <p:ph type="body"/>
          </p:nvPr>
        </p:nvSpPr>
        <p:spPr>
          <a:xfrm>
            <a:off x="4676760" y="2698560"/>
            <a:ext cx="4127400" cy="1473480"/>
          </a:xfrm>
          <a:prstGeom prst="rect">
            <a:avLst/>
          </a:prstGeom>
        </p:spPr>
        <p:txBody>
          <a:bodyPr lIns="0" rIns="0" tIns="0" bIns="0"/>
          <a:p>
            <a:endParaRPr/>
          </a:p>
        </p:txBody>
      </p:sp>
      <p:sp>
        <p:nvSpPr>
          <p:cNvPr id="182" name="PlaceHolder 5"/>
          <p:cNvSpPr>
            <a:spLocks noGrp="1"/>
          </p:cNvSpPr>
          <p:nvPr>
            <p:ph type="body"/>
          </p:nvPr>
        </p:nvSpPr>
        <p:spPr>
          <a:xfrm>
            <a:off x="342720" y="2698560"/>
            <a:ext cx="4127400" cy="1473480"/>
          </a:xfrm>
          <a:prstGeom prst="rect">
            <a:avLst/>
          </a:prstGeom>
        </p:spPr>
        <p:txBody>
          <a:bodyPr lIns="0" rIns="0" tIns="0" bIns="0"/>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42000" y="171360"/>
            <a:ext cx="8457840" cy="3973320"/>
          </a:xfrm>
          <a:prstGeom prst="rect">
            <a:avLst/>
          </a:prstGeom>
        </p:spPr>
        <p:txBody>
          <a:bodyPr lIns="0" rIns="0" tIns="0" bIns="0" anchor="ctr"/>
          <a:p>
            <a:pPr algn="ctr"/>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342000" y="171360"/>
            <a:ext cx="8457840" cy="857160"/>
          </a:xfrm>
          <a:prstGeom prst="rect">
            <a:avLst/>
          </a:prstGeom>
        </p:spPr>
        <p:txBody>
          <a:bodyPr lIns="0" rIns="0" tIns="0" bIns="0" anchor="ctr"/>
          <a:p>
            <a:endParaRPr/>
          </a:p>
        </p:txBody>
      </p:sp>
      <p:sp>
        <p:nvSpPr>
          <p:cNvPr id="184" name="PlaceHolder 2"/>
          <p:cNvSpPr>
            <a:spLocks noGrp="1"/>
          </p:cNvSpPr>
          <p:nvPr>
            <p:ph type="body"/>
          </p:nvPr>
        </p:nvSpPr>
        <p:spPr>
          <a:xfrm>
            <a:off x="342720" y="1084680"/>
            <a:ext cx="8457840" cy="3089160"/>
          </a:xfrm>
          <a:prstGeom prst="rect">
            <a:avLst/>
          </a:prstGeom>
        </p:spPr>
        <p:txBody>
          <a:bodyPr lIns="0" rIns="0" tIns="0" bIns="0"/>
          <a:p>
            <a:endParaRPr/>
          </a:p>
        </p:txBody>
      </p:sp>
      <p:sp>
        <p:nvSpPr>
          <p:cNvPr id="185" name="PlaceHolder 3"/>
          <p:cNvSpPr>
            <a:spLocks noGrp="1"/>
          </p:cNvSpPr>
          <p:nvPr>
            <p:ph type="body"/>
          </p:nvPr>
        </p:nvSpPr>
        <p:spPr>
          <a:xfrm>
            <a:off x="342720" y="1084680"/>
            <a:ext cx="8457840" cy="3089160"/>
          </a:xfrm>
          <a:prstGeom prst="rect">
            <a:avLst/>
          </a:prstGeom>
        </p:spPr>
        <p:txBody>
          <a:bodyPr lIns="0" rIns="0" tIns="0" bIns="0"/>
          <a:p>
            <a:endParaRPr/>
          </a:p>
        </p:txBody>
      </p:sp>
      <p:pic>
        <p:nvPicPr>
          <p:cNvPr id="186" name="" descr=""/>
          <p:cNvPicPr/>
          <p:nvPr/>
        </p:nvPicPr>
        <p:blipFill>
          <a:blip r:embed="rId2"/>
          <a:stretch>
            <a:fillRect/>
          </a:stretch>
        </p:blipFill>
        <p:spPr>
          <a:xfrm>
            <a:off x="2635560" y="1084320"/>
            <a:ext cx="3871800" cy="3089160"/>
          </a:xfrm>
          <a:prstGeom prst="rect">
            <a:avLst/>
          </a:prstGeom>
          <a:ln>
            <a:noFill/>
          </a:ln>
        </p:spPr>
      </p:pic>
      <p:pic>
        <p:nvPicPr>
          <p:cNvPr id="187" name="" descr=""/>
          <p:cNvPicPr/>
          <p:nvPr/>
        </p:nvPicPr>
        <p:blipFill>
          <a:blip r:embed="rId3"/>
          <a:stretch>
            <a:fillRect/>
          </a:stretch>
        </p:blipFill>
        <p:spPr>
          <a:xfrm>
            <a:off x="2635560" y="1084320"/>
            <a:ext cx="3871800" cy="3089160"/>
          </a:xfrm>
          <a:prstGeom prst="rect">
            <a:avLst/>
          </a:prstGeom>
          <a:ln>
            <a:noFill/>
          </a:ln>
        </p:spPr>
      </p:pic>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94" name="PlaceHolder 1"/>
          <p:cNvSpPr>
            <a:spLocks noGrp="1"/>
          </p:cNvSpPr>
          <p:nvPr>
            <p:ph type="title"/>
          </p:nvPr>
        </p:nvSpPr>
        <p:spPr>
          <a:xfrm>
            <a:off x="342000" y="171360"/>
            <a:ext cx="8457840" cy="857160"/>
          </a:xfrm>
          <a:prstGeom prst="rect">
            <a:avLst/>
          </a:prstGeom>
        </p:spPr>
        <p:txBody>
          <a:bodyPr lIns="0" rIns="0" tIns="0" bIns="0" anchor="ctr"/>
          <a:p>
            <a:endParaRPr/>
          </a:p>
        </p:txBody>
      </p:sp>
      <p:sp>
        <p:nvSpPr>
          <p:cNvPr id="195" name="PlaceHolder 2"/>
          <p:cNvSpPr>
            <a:spLocks noGrp="1"/>
          </p:cNvSpPr>
          <p:nvPr>
            <p:ph type="subTitle"/>
          </p:nvPr>
        </p:nvSpPr>
        <p:spPr>
          <a:xfrm>
            <a:off x="342720" y="1084680"/>
            <a:ext cx="8457840" cy="3089520"/>
          </a:xfrm>
          <a:prstGeom prst="rect">
            <a:avLst/>
          </a:prstGeom>
        </p:spPr>
        <p:txBody>
          <a:bodyPr lIns="0" rIns="0" tIns="0" bIns="0" anchor="ctr"/>
          <a:p>
            <a:pPr algn="ctr"/>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342000" y="171360"/>
            <a:ext cx="8457840" cy="857160"/>
          </a:xfrm>
          <a:prstGeom prst="rect">
            <a:avLst/>
          </a:prstGeom>
        </p:spPr>
        <p:txBody>
          <a:bodyPr lIns="0" rIns="0" tIns="0" bIns="0" anchor="ctr"/>
          <a:p>
            <a:endParaRPr/>
          </a:p>
        </p:txBody>
      </p:sp>
      <p:sp>
        <p:nvSpPr>
          <p:cNvPr id="197" name="PlaceHolder 2"/>
          <p:cNvSpPr>
            <a:spLocks noGrp="1"/>
          </p:cNvSpPr>
          <p:nvPr>
            <p:ph type="body"/>
          </p:nvPr>
        </p:nvSpPr>
        <p:spPr>
          <a:xfrm>
            <a:off x="342720" y="1084680"/>
            <a:ext cx="8457840" cy="3089160"/>
          </a:xfrm>
          <a:prstGeom prst="rect">
            <a:avLst/>
          </a:prstGeom>
        </p:spPr>
        <p:txBody>
          <a:bodyPr lIns="0" rIns="0" tIns="0" bIns="0"/>
          <a:p>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342000" y="171360"/>
            <a:ext cx="8457840" cy="857160"/>
          </a:xfrm>
          <a:prstGeom prst="rect">
            <a:avLst/>
          </a:prstGeom>
        </p:spPr>
        <p:txBody>
          <a:bodyPr lIns="0" rIns="0" tIns="0" bIns="0" anchor="ctr"/>
          <a:p>
            <a:endParaRPr/>
          </a:p>
        </p:txBody>
      </p:sp>
      <p:sp>
        <p:nvSpPr>
          <p:cNvPr id="199" name="PlaceHolder 2"/>
          <p:cNvSpPr>
            <a:spLocks noGrp="1"/>
          </p:cNvSpPr>
          <p:nvPr>
            <p:ph type="body"/>
          </p:nvPr>
        </p:nvSpPr>
        <p:spPr>
          <a:xfrm>
            <a:off x="342720" y="1084680"/>
            <a:ext cx="4127400" cy="3089160"/>
          </a:xfrm>
          <a:prstGeom prst="rect">
            <a:avLst/>
          </a:prstGeom>
        </p:spPr>
        <p:txBody>
          <a:bodyPr lIns="0" rIns="0" tIns="0" bIns="0"/>
          <a:p>
            <a:endParaRPr/>
          </a:p>
        </p:txBody>
      </p:sp>
      <p:sp>
        <p:nvSpPr>
          <p:cNvPr id="200" name="PlaceHolder 3"/>
          <p:cNvSpPr>
            <a:spLocks noGrp="1"/>
          </p:cNvSpPr>
          <p:nvPr>
            <p:ph type="body"/>
          </p:nvPr>
        </p:nvSpPr>
        <p:spPr>
          <a:xfrm>
            <a:off x="4676760" y="1084680"/>
            <a:ext cx="4127400" cy="3089160"/>
          </a:xfrm>
          <a:prstGeom prst="rect">
            <a:avLst/>
          </a:prstGeom>
        </p:spPr>
        <p:txBody>
          <a:bodyPr lIns="0" rIns="0" tIns="0" bIns="0"/>
          <a:p>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201" name="PlaceHolder 1"/>
          <p:cNvSpPr>
            <a:spLocks noGrp="1"/>
          </p:cNvSpPr>
          <p:nvPr>
            <p:ph type="title"/>
          </p:nvPr>
        </p:nvSpPr>
        <p:spPr>
          <a:xfrm>
            <a:off x="342000" y="171360"/>
            <a:ext cx="8457840" cy="857160"/>
          </a:xfrm>
          <a:prstGeom prst="rect">
            <a:avLst/>
          </a:prstGeom>
        </p:spPr>
        <p:txBody>
          <a:bodyPr lIns="0" rIns="0" tIns="0" bIns="0" anchor="ctr"/>
          <a:p>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02" name="PlaceHolder 1"/>
          <p:cNvSpPr>
            <a:spLocks noGrp="1"/>
          </p:cNvSpPr>
          <p:nvPr>
            <p:ph type="subTitle"/>
          </p:nvPr>
        </p:nvSpPr>
        <p:spPr>
          <a:xfrm>
            <a:off x="342000" y="171360"/>
            <a:ext cx="8457840" cy="3973320"/>
          </a:xfrm>
          <a:prstGeom prst="rect">
            <a:avLst/>
          </a:prstGeom>
        </p:spPr>
        <p:txBody>
          <a:bodyPr lIns="0" rIns="0" tIns="0" bIns="0" anchor="ctr"/>
          <a:p>
            <a:pPr algn="ctr"/>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342000" y="171360"/>
            <a:ext cx="8457840" cy="857160"/>
          </a:xfrm>
          <a:prstGeom prst="rect">
            <a:avLst/>
          </a:prstGeom>
        </p:spPr>
        <p:txBody>
          <a:bodyPr lIns="0" rIns="0" tIns="0" bIns="0" anchor="ctr"/>
          <a:p>
            <a:endParaRPr/>
          </a:p>
        </p:txBody>
      </p:sp>
      <p:sp>
        <p:nvSpPr>
          <p:cNvPr id="204" name="PlaceHolder 2"/>
          <p:cNvSpPr>
            <a:spLocks noGrp="1"/>
          </p:cNvSpPr>
          <p:nvPr>
            <p:ph type="body"/>
          </p:nvPr>
        </p:nvSpPr>
        <p:spPr>
          <a:xfrm>
            <a:off x="342720" y="1084680"/>
            <a:ext cx="4127400" cy="1473480"/>
          </a:xfrm>
          <a:prstGeom prst="rect">
            <a:avLst/>
          </a:prstGeom>
        </p:spPr>
        <p:txBody>
          <a:bodyPr lIns="0" rIns="0" tIns="0" bIns="0"/>
          <a:p>
            <a:endParaRPr/>
          </a:p>
        </p:txBody>
      </p:sp>
      <p:sp>
        <p:nvSpPr>
          <p:cNvPr id="205" name="PlaceHolder 3"/>
          <p:cNvSpPr>
            <a:spLocks noGrp="1"/>
          </p:cNvSpPr>
          <p:nvPr>
            <p:ph type="body"/>
          </p:nvPr>
        </p:nvSpPr>
        <p:spPr>
          <a:xfrm>
            <a:off x="342720" y="2698560"/>
            <a:ext cx="4127400" cy="1473480"/>
          </a:xfrm>
          <a:prstGeom prst="rect">
            <a:avLst/>
          </a:prstGeom>
        </p:spPr>
        <p:txBody>
          <a:bodyPr lIns="0" rIns="0" tIns="0" bIns="0"/>
          <a:p>
            <a:endParaRPr/>
          </a:p>
        </p:txBody>
      </p:sp>
      <p:sp>
        <p:nvSpPr>
          <p:cNvPr id="206" name="PlaceHolder 4"/>
          <p:cNvSpPr>
            <a:spLocks noGrp="1"/>
          </p:cNvSpPr>
          <p:nvPr>
            <p:ph type="body"/>
          </p:nvPr>
        </p:nvSpPr>
        <p:spPr>
          <a:xfrm>
            <a:off x="4676760" y="1084680"/>
            <a:ext cx="4127400" cy="3089160"/>
          </a:xfrm>
          <a:prstGeom prst="rect">
            <a:avLst/>
          </a:prstGeom>
        </p:spPr>
        <p:txBody>
          <a:bodyPr lIns="0" rIns="0" tIns="0" bIns="0"/>
          <a:p>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342000" y="171360"/>
            <a:ext cx="8457840" cy="857160"/>
          </a:xfrm>
          <a:prstGeom prst="rect">
            <a:avLst/>
          </a:prstGeom>
        </p:spPr>
        <p:txBody>
          <a:bodyPr lIns="0" rIns="0" tIns="0" bIns="0" anchor="ctr"/>
          <a:p>
            <a:endParaRPr/>
          </a:p>
        </p:txBody>
      </p:sp>
      <p:sp>
        <p:nvSpPr>
          <p:cNvPr id="208" name="PlaceHolder 2"/>
          <p:cNvSpPr>
            <a:spLocks noGrp="1"/>
          </p:cNvSpPr>
          <p:nvPr>
            <p:ph type="body"/>
          </p:nvPr>
        </p:nvSpPr>
        <p:spPr>
          <a:xfrm>
            <a:off x="342720" y="1084680"/>
            <a:ext cx="4127400" cy="3089160"/>
          </a:xfrm>
          <a:prstGeom prst="rect">
            <a:avLst/>
          </a:prstGeom>
        </p:spPr>
        <p:txBody>
          <a:bodyPr lIns="0" rIns="0" tIns="0" bIns="0"/>
          <a:p>
            <a:endParaRPr/>
          </a:p>
        </p:txBody>
      </p:sp>
      <p:sp>
        <p:nvSpPr>
          <p:cNvPr id="209" name="PlaceHolder 3"/>
          <p:cNvSpPr>
            <a:spLocks noGrp="1"/>
          </p:cNvSpPr>
          <p:nvPr>
            <p:ph type="body"/>
          </p:nvPr>
        </p:nvSpPr>
        <p:spPr>
          <a:xfrm>
            <a:off x="4676760" y="1084680"/>
            <a:ext cx="4127400" cy="1473480"/>
          </a:xfrm>
          <a:prstGeom prst="rect">
            <a:avLst/>
          </a:prstGeom>
        </p:spPr>
        <p:txBody>
          <a:bodyPr lIns="0" rIns="0" tIns="0" bIns="0"/>
          <a:p>
            <a:endParaRPr/>
          </a:p>
        </p:txBody>
      </p:sp>
      <p:sp>
        <p:nvSpPr>
          <p:cNvPr id="210" name="PlaceHolder 4"/>
          <p:cNvSpPr>
            <a:spLocks noGrp="1"/>
          </p:cNvSpPr>
          <p:nvPr>
            <p:ph type="body"/>
          </p:nvPr>
        </p:nvSpPr>
        <p:spPr>
          <a:xfrm>
            <a:off x="4676760" y="2698560"/>
            <a:ext cx="4127400" cy="1473480"/>
          </a:xfrm>
          <a:prstGeom prst="rect">
            <a:avLst/>
          </a:prstGeom>
        </p:spPr>
        <p:txBody>
          <a:bodyPr lIns="0" rIns="0" tIns="0" bIns="0"/>
          <a:p>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342000" y="171360"/>
            <a:ext cx="8457840" cy="857160"/>
          </a:xfrm>
          <a:prstGeom prst="rect">
            <a:avLst/>
          </a:prstGeom>
        </p:spPr>
        <p:txBody>
          <a:bodyPr lIns="0" rIns="0" tIns="0" bIns="0" anchor="ctr"/>
          <a:p>
            <a:endParaRPr/>
          </a:p>
        </p:txBody>
      </p:sp>
      <p:sp>
        <p:nvSpPr>
          <p:cNvPr id="212" name="PlaceHolder 2"/>
          <p:cNvSpPr>
            <a:spLocks noGrp="1"/>
          </p:cNvSpPr>
          <p:nvPr>
            <p:ph type="body"/>
          </p:nvPr>
        </p:nvSpPr>
        <p:spPr>
          <a:xfrm>
            <a:off x="342720" y="1084680"/>
            <a:ext cx="4127400" cy="1473480"/>
          </a:xfrm>
          <a:prstGeom prst="rect">
            <a:avLst/>
          </a:prstGeom>
        </p:spPr>
        <p:txBody>
          <a:bodyPr lIns="0" rIns="0" tIns="0" bIns="0"/>
          <a:p>
            <a:endParaRPr/>
          </a:p>
        </p:txBody>
      </p:sp>
      <p:sp>
        <p:nvSpPr>
          <p:cNvPr id="213" name="PlaceHolder 3"/>
          <p:cNvSpPr>
            <a:spLocks noGrp="1"/>
          </p:cNvSpPr>
          <p:nvPr>
            <p:ph type="body"/>
          </p:nvPr>
        </p:nvSpPr>
        <p:spPr>
          <a:xfrm>
            <a:off x="4676760" y="1084680"/>
            <a:ext cx="4127400" cy="1473480"/>
          </a:xfrm>
          <a:prstGeom prst="rect">
            <a:avLst/>
          </a:prstGeom>
        </p:spPr>
        <p:txBody>
          <a:bodyPr lIns="0" rIns="0" tIns="0" bIns="0"/>
          <a:p>
            <a:endParaRPr/>
          </a:p>
        </p:txBody>
      </p:sp>
      <p:sp>
        <p:nvSpPr>
          <p:cNvPr id="214" name="PlaceHolder 4"/>
          <p:cNvSpPr>
            <a:spLocks noGrp="1"/>
          </p:cNvSpPr>
          <p:nvPr>
            <p:ph type="body"/>
          </p:nvPr>
        </p:nvSpPr>
        <p:spPr>
          <a:xfrm>
            <a:off x="342720" y="2698560"/>
            <a:ext cx="8457840" cy="1473480"/>
          </a:xfrm>
          <a:prstGeom prst="rect">
            <a:avLst/>
          </a:prstGeom>
        </p:spPr>
        <p:txBody>
          <a:bodyPr lIns="0" rIns="0" tIns="0" bIns="0"/>
          <a:p>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42000" y="171360"/>
            <a:ext cx="8457840" cy="857160"/>
          </a:xfrm>
          <a:prstGeom prst="rect">
            <a:avLst/>
          </a:prstGeom>
        </p:spPr>
        <p:txBody>
          <a:bodyPr lIns="0" rIns="0" tIns="0" bIns="0" anchor="ctr"/>
          <a:p>
            <a:endParaRPr/>
          </a:p>
        </p:txBody>
      </p:sp>
      <p:sp>
        <p:nvSpPr>
          <p:cNvPr id="13" name="PlaceHolder 2"/>
          <p:cNvSpPr>
            <a:spLocks noGrp="1"/>
          </p:cNvSpPr>
          <p:nvPr>
            <p:ph type="body"/>
          </p:nvPr>
        </p:nvSpPr>
        <p:spPr>
          <a:xfrm>
            <a:off x="342720" y="1084680"/>
            <a:ext cx="4127400" cy="1473480"/>
          </a:xfrm>
          <a:prstGeom prst="rect">
            <a:avLst/>
          </a:prstGeom>
        </p:spPr>
        <p:txBody>
          <a:bodyPr lIns="0" rIns="0" tIns="0" bIns="0"/>
          <a:p>
            <a:endParaRPr/>
          </a:p>
        </p:txBody>
      </p:sp>
      <p:sp>
        <p:nvSpPr>
          <p:cNvPr id="14" name="PlaceHolder 3"/>
          <p:cNvSpPr>
            <a:spLocks noGrp="1"/>
          </p:cNvSpPr>
          <p:nvPr>
            <p:ph type="body"/>
          </p:nvPr>
        </p:nvSpPr>
        <p:spPr>
          <a:xfrm>
            <a:off x="342720" y="2698560"/>
            <a:ext cx="4127400" cy="1473480"/>
          </a:xfrm>
          <a:prstGeom prst="rect">
            <a:avLst/>
          </a:prstGeom>
        </p:spPr>
        <p:txBody>
          <a:bodyPr lIns="0" rIns="0" tIns="0" bIns="0"/>
          <a:p>
            <a:endParaRPr/>
          </a:p>
        </p:txBody>
      </p:sp>
      <p:sp>
        <p:nvSpPr>
          <p:cNvPr id="15" name="PlaceHolder 4"/>
          <p:cNvSpPr>
            <a:spLocks noGrp="1"/>
          </p:cNvSpPr>
          <p:nvPr>
            <p:ph type="body"/>
          </p:nvPr>
        </p:nvSpPr>
        <p:spPr>
          <a:xfrm>
            <a:off x="4676760" y="1084680"/>
            <a:ext cx="4127400" cy="3089160"/>
          </a:xfrm>
          <a:prstGeom prst="rect">
            <a:avLst/>
          </a:prstGeom>
        </p:spPr>
        <p:txBody>
          <a:bodyPr lIns="0" rIns="0" tIns="0" bIns="0"/>
          <a:p>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342000" y="171360"/>
            <a:ext cx="8457840" cy="857160"/>
          </a:xfrm>
          <a:prstGeom prst="rect">
            <a:avLst/>
          </a:prstGeom>
        </p:spPr>
        <p:txBody>
          <a:bodyPr lIns="0" rIns="0" tIns="0" bIns="0" anchor="ctr"/>
          <a:p>
            <a:endParaRPr/>
          </a:p>
        </p:txBody>
      </p:sp>
      <p:sp>
        <p:nvSpPr>
          <p:cNvPr id="216" name="PlaceHolder 2"/>
          <p:cNvSpPr>
            <a:spLocks noGrp="1"/>
          </p:cNvSpPr>
          <p:nvPr>
            <p:ph type="body"/>
          </p:nvPr>
        </p:nvSpPr>
        <p:spPr>
          <a:xfrm>
            <a:off x="342720" y="1084680"/>
            <a:ext cx="8457840" cy="1473480"/>
          </a:xfrm>
          <a:prstGeom prst="rect">
            <a:avLst/>
          </a:prstGeom>
        </p:spPr>
        <p:txBody>
          <a:bodyPr lIns="0" rIns="0" tIns="0" bIns="0"/>
          <a:p>
            <a:endParaRPr/>
          </a:p>
        </p:txBody>
      </p:sp>
      <p:sp>
        <p:nvSpPr>
          <p:cNvPr id="217" name="PlaceHolder 3"/>
          <p:cNvSpPr>
            <a:spLocks noGrp="1"/>
          </p:cNvSpPr>
          <p:nvPr>
            <p:ph type="body"/>
          </p:nvPr>
        </p:nvSpPr>
        <p:spPr>
          <a:xfrm>
            <a:off x="342720" y="2698560"/>
            <a:ext cx="8457840" cy="1473480"/>
          </a:xfrm>
          <a:prstGeom prst="rect">
            <a:avLst/>
          </a:prstGeom>
        </p:spPr>
        <p:txBody>
          <a:bodyPr lIns="0" rIns="0" tIns="0" bIns="0"/>
          <a:p>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342000" y="171360"/>
            <a:ext cx="8457840" cy="857160"/>
          </a:xfrm>
          <a:prstGeom prst="rect">
            <a:avLst/>
          </a:prstGeom>
        </p:spPr>
        <p:txBody>
          <a:bodyPr lIns="0" rIns="0" tIns="0" bIns="0" anchor="ctr"/>
          <a:p>
            <a:endParaRPr/>
          </a:p>
        </p:txBody>
      </p:sp>
      <p:sp>
        <p:nvSpPr>
          <p:cNvPr id="219" name="PlaceHolder 2"/>
          <p:cNvSpPr>
            <a:spLocks noGrp="1"/>
          </p:cNvSpPr>
          <p:nvPr>
            <p:ph type="body"/>
          </p:nvPr>
        </p:nvSpPr>
        <p:spPr>
          <a:xfrm>
            <a:off x="342720" y="1084680"/>
            <a:ext cx="4127400" cy="1473480"/>
          </a:xfrm>
          <a:prstGeom prst="rect">
            <a:avLst/>
          </a:prstGeom>
        </p:spPr>
        <p:txBody>
          <a:bodyPr lIns="0" rIns="0" tIns="0" bIns="0"/>
          <a:p>
            <a:endParaRPr/>
          </a:p>
        </p:txBody>
      </p:sp>
      <p:sp>
        <p:nvSpPr>
          <p:cNvPr id="220" name="PlaceHolder 3"/>
          <p:cNvSpPr>
            <a:spLocks noGrp="1"/>
          </p:cNvSpPr>
          <p:nvPr>
            <p:ph type="body"/>
          </p:nvPr>
        </p:nvSpPr>
        <p:spPr>
          <a:xfrm>
            <a:off x="4676760" y="1084680"/>
            <a:ext cx="4127400" cy="1473480"/>
          </a:xfrm>
          <a:prstGeom prst="rect">
            <a:avLst/>
          </a:prstGeom>
        </p:spPr>
        <p:txBody>
          <a:bodyPr lIns="0" rIns="0" tIns="0" bIns="0"/>
          <a:p>
            <a:endParaRPr/>
          </a:p>
        </p:txBody>
      </p:sp>
      <p:sp>
        <p:nvSpPr>
          <p:cNvPr id="221" name="PlaceHolder 4"/>
          <p:cNvSpPr>
            <a:spLocks noGrp="1"/>
          </p:cNvSpPr>
          <p:nvPr>
            <p:ph type="body"/>
          </p:nvPr>
        </p:nvSpPr>
        <p:spPr>
          <a:xfrm>
            <a:off x="4676760" y="2698560"/>
            <a:ext cx="4127400" cy="1473480"/>
          </a:xfrm>
          <a:prstGeom prst="rect">
            <a:avLst/>
          </a:prstGeom>
        </p:spPr>
        <p:txBody>
          <a:bodyPr lIns="0" rIns="0" tIns="0" bIns="0"/>
          <a:p>
            <a:endParaRPr/>
          </a:p>
        </p:txBody>
      </p:sp>
      <p:sp>
        <p:nvSpPr>
          <p:cNvPr id="222" name="PlaceHolder 5"/>
          <p:cNvSpPr>
            <a:spLocks noGrp="1"/>
          </p:cNvSpPr>
          <p:nvPr>
            <p:ph type="body"/>
          </p:nvPr>
        </p:nvSpPr>
        <p:spPr>
          <a:xfrm>
            <a:off x="342720" y="2698560"/>
            <a:ext cx="4127400" cy="1473480"/>
          </a:xfrm>
          <a:prstGeom prst="rect">
            <a:avLst/>
          </a:prstGeom>
        </p:spPr>
        <p:txBody>
          <a:bodyPr lIns="0" rIns="0" tIns="0" bIns="0"/>
          <a:p>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342000" y="171360"/>
            <a:ext cx="8457840" cy="857160"/>
          </a:xfrm>
          <a:prstGeom prst="rect">
            <a:avLst/>
          </a:prstGeom>
        </p:spPr>
        <p:txBody>
          <a:bodyPr lIns="0" rIns="0" tIns="0" bIns="0" anchor="ctr"/>
          <a:p>
            <a:endParaRPr/>
          </a:p>
        </p:txBody>
      </p:sp>
      <p:sp>
        <p:nvSpPr>
          <p:cNvPr id="224" name="PlaceHolder 2"/>
          <p:cNvSpPr>
            <a:spLocks noGrp="1"/>
          </p:cNvSpPr>
          <p:nvPr>
            <p:ph type="body"/>
          </p:nvPr>
        </p:nvSpPr>
        <p:spPr>
          <a:xfrm>
            <a:off x="342720" y="1084680"/>
            <a:ext cx="8457840" cy="3089160"/>
          </a:xfrm>
          <a:prstGeom prst="rect">
            <a:avLst/>
          </a:prstGeom>
        </p:spPr>
        <p:txBody>
          <a:bodyPr lIns="0" rIns="0" tIns="0" bIns="0"/>
          <a:p>
            <a:endParaRPr/>
          </a:p>
        </p:txBody>
      </p:sp>
      <p:sp>
        <p:nvSpPr>
          <p:cNvPr id="225" name="PlaceHolder 3"/>
          <p:cNvSpPr>
            <a:spLocks noGrp="1"/>
          </p:cNvSpPr>
          <p:nvPr>
            <p:ph type="body"/>
          </p:nvPr>
        </p:nvSpPr>
        <p:spPr>
          <a:xfrm>
            <a:off x="342720" y="1084680"/>
            <a:ext cx="8457840" cy="3089160"/>
          </a:xfrm>
          <a:prstGeom prst="rect">
            <a:avLst/>
          </a:prstGeom>
        </p:spPr>
        <p:txBody>
          <a:bodyPr lIns="0" rIns="0" tIns="0" bIns="0"/>
          <a:p>
            <a:endParaRPr/>
          </a:p>
        </p:txBody>
      </p:sp>
      <p:pic>
        <p:nvPicPr>
          <p:cNvPr id="226" name="" descr=""/>
          <p:cNvPicPr/>
          <p:nvPr/>
        </p:nvPicPr>
        <p:blipFill>
          <a:blip r:embed="rId2"/>
          <a:stretch>
            <a:fillRect/>
          </a:stretch>
        </p:blipFill>
        <p:spPr>
          <a:xfrm>
            <a:off x="2635560" y="1084320"/>
            <a:ext cx="3871800" cy="3089160"/>
          </a:xfrm>
          <a:prstGeom prst="rect">
            <a:avLst/>
          </a:prstGeom>
          <a:ln>
            <a:noFill/>
          </a:ln>
        </p:spPr>
      </p:pic>
      <p:pic>
        <p:nvPicPr>
          <p:cNvPr id="227" name="" descr=""/>
          <p:cNvPicPr/>
          <p:nvPr/>
        </p:nvPicPr>
        <p:blipFill>
          <a:blip r:embed="rId3"/>
          <a:stretch>
            <a:fillRect/>
          </a:stretch>
        </p:blipFill>
        <p:spPr>
          <a:xfrm>
            <a:off x="2635560" y="1084320"/>
            <a:ext cx="3871800" cy="3089160"/>
          </a:xfrm>
          <a:prstGeom prst="rect">
            <a:avLst/>
          </a:prstGeom>
          <a:ln>
            <a:noFill/>
          </a:ln>
        </p:spPr>
      </p:pic>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31" name="PlaceHolder 1"/>
          <p:cNvSpPr>
            <a:spLocks noGrp="1"/>
          </p:cNvSpPr>
          <p:nvPr>
            <p:ph type="title"/>
          </p:nvPr>
        </p:nvSpPr>
        <p:spPr>
          <a:xfrm>
            <a:off x="342000" y="171360"/>
            <a:ext cx="8457840" cy="857160"/>
          </a:xfrm>
          <a:prstGeom prst="rect">
            <a:avLst/>
          </a:prstGeom>
        </p:spPr>
        <p:txBody>
          <a:bodyPr lIns="0" rIns="0" tIns="0" bIns="0" anchor="ctr"/>
          <a:p>
            <a:endParaRPr/>
          </a:p>
        </p:txBody>
      </p:sp>
      <p:sp>
        <p:nvSpPr>
          <p:cNvPr id="232" name="PlaceHolder 2"/>
          <p:cNvSpPr>
            <a:spLocks noGrp="1"/>
          </p:cNvSpPr>
          <p:nvPr>
            <p:ph type="subTitle"/>
          </p:nvPr>
        </p:nvSpPr>
        <p:spPr>
          <a:xfrm>
            <a:off x="342720" y="1084680"/>
            <a:ext cx="8457840" cy="3089520"/>
          </a:xfrm>
          <a:prstGeom prst="rect">
            <a:avLst/>
          </a:prstGeom>
        </p:spPr>
        <p:txBody>
          <a:bodyPr lIns="0" rIns="0" tIns="0" bIns="0" anchor="ctr"/>
          <a:p>
            <a:pPr algn="ctr"/>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342000" y="171360"/>
            <a:ext cx="8457840" cy="857160"/>
          </a:xfrm>
          <a:prstGeom prst="rect">
            <a:avLst/>
          </a:prstGeom>
        </p:spPr>
        <p:txBody>
          <a:bodyPr lIns="0" rIns="0" tIns="0" bIns="0" anchor="ctr"/>
          <a:p>
            <a:endParaRPr/>
          </a:p>
        </p:txBody>
      </p:sp>
      <p:sp>
        <p:nvSpPr>
          <p:cNvPr id="234" name="PlaceHolder 2"/>
          <p:cNvSpPr>
            <a:spLocks noGrp="1"/>
          </p:cNvSpPr>
          <p:nvPr>
            <p:ph type="body"/>
          </p:nvPr>
        </p:nvSpPr>
        <p:spPr>
          <a:xfrm>
            <a:off x="342720" y="1084680"/>
            <a:ext cx="8457840" cy="3089160"/>
          </a:xfrm>
          <a:prstGeom prst="rect">
            <a:avLst/>
          </a:prstGeom>
        </p:spPr>
        <p:txBody>
          <a:bodyPr lIns="0" rIns="0" tIns="0" bIns="0"/>
          <a:p>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342000" y="171360"/>
            <a:ext cx="8457840" cy="857160"/>
          </a:xfrm>
          <a:prstGeom prst="rect">
            <a:avLst/>
          </a:prstGeom>
        </p:spPr>
        <p:txBody>
          <a:bodyPr lIns="0" rIns="0" tIns="0" bIns="0" anchor="ctr"/>
          <a:p>
            <a:endParaRPr/>
          </a:p>
        </p:txBody>
      </p:sp>
      <p:sp>
        <p:nvSpPr>
          <p:cNvPr id="236" name="PlaceHolder 2"/>
          <p:cNvSpPr>
            <a:spLocks noGrp="1"/>
          </p:cNvSpPr>
          <p:nvPr>
            <p:ph type="body"/>
          </p:nvPr>
        </p:nvSpPr>
        <p:spPr>
          <a:xfrm>
            <a:off x="342720" y="1084680"/>
            <a:ext cx="4127400" cy="3089160"/>
          </a:xfrm>
          <a:prstGeom prst="rect">
            <a:avLst/>
          </a:prstGeom>
        </p:spPr>
        <p:txBody>
          <a:bodyPr lIns="0" rIns="0" tIns="0" bIns="0"/>
          <a:p>
            <a:endParaRPr/>
          </a:p>
        </p:txBody>
      </p:sp>
      <p:sp>
        <p:nvSpPr>
          <p:cNvPr id="237" name="PlaceHolder 3"/>
          <p:cNvSpPr>
            <a:spLocks noGrp="1"/>
          </p:cNvSpPr>
          <p:nvPr>
            <p:ph type="body"/>
          </p:nvPr>
        </p:nvSpPr>
        <p:spPr>
          <a:xfrm>
            <a:off x="4676760" y="1084680"/>
            <a:ext cx="4127400" cy="3089160"/>
          </a:xfrm>
          <a:prstGeom prst="rect">
            <a:avLst/>
          </a:prstGeom>
        </p:spPr>
        <p:txBody>
          <a:bodyPr lIns="0" rIns="0" tIns="0" bIns="0"/>
          <a:p>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238" name="PlaceHolder 1"/>
          <p:cNvSpPr>
            <a:spLocks noGrp="1"/>
          </p:cNvSpPr>
          <p:nvPr>
            <p:ph type="title"/>
          </p:nvPr>
        </p:nvSpPr>
        <p:spPr>
          <a:xfrm>
            <a:off x="342000" y="171360"/>
            <a:ext cx="8457840" cy="857160"/>
          </a:xfrm>
          <a:prstGeom prst="rect">
            <a:avLst/>
          </a:prstGeom>
        </p:spPr>
        <p:txBody>
          <a:bodyPr lIns="0" rIns="0" tIns="0" bIns="0" anchor="ctr"/>
          <a:p>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39" name="PlaceHolder 1"/>
          <p:cNvSpPr>
            <a:spLocks noGrp="1"/>
          </p:cNvSpPr>
          <p:nvPr>
            <p:ph type="subTitle"/>
          </p:nvPr>
        </p:nvSpPr>
        <p:spPr>
          <a:xfrm>
            <a:off x="342000" y="171360"/>
            <a:ext cx="8457840" cy="3973320"/>
          </a:xfrm>
          <a:prstGeom prst="rect">
            <a:avLst/>
          </a:prstGeom>
        </p:spPr>
        <p:txBody>
          <a:bodyPr lIns="0" rIns="0" tIns="0" bIns="0" anchor="ctr"/>
          <a:p>
            <a:pPr algn="ctr"/>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342000" y="171360"/>
            <a:ext cx="8457840" cy="857160"/>
          </a:xfrm>
          <a:prstGeom prst="rect">
            <a:avLst/>
          </a:prstGeom>
        </p:spPr>
        <p:txBody>
          <a:bodyPr lIns="0" rIns="0" tIns="0" bIns="0" anchor="ctr"/>
          <a:p>
            <a:endParaRPr/>
          </a:p>
        </p:txBody>
      </p:sp>
      <p:sp>
        <p:nvSpPr>
          <p:cNvPr id="241" name="PlaceHolder 2"/>
          <p:cNvSpPr>
            <a:spLocks noGrp="1"/>
          </p:cNvSpPr>
          <p:nvPr>
            <p:ph type="body"/>
          </p:nvPr>
        </p:nvSpPr>
        <p:spPr>
          <a:xfrm>
            <a:off x="342720" y="1084680"/>
            <a:ext cx="4127400" cy="1473480"/>
          </a:xfrm>
          <a:prstGeom prst="rect">
            <a:avLst/>
          </a:prstGeom>
        </p:spPr>
        <p:txBody>
          <a:bodyPr lIns="0" rIns="0" tIns="0" bIns="0"/>
          <a:p>
            <a:endParaRPr/>
          </a:p>
        </p:txBody>
      </p:sp>
      <p:sp>
        <p:nvSpPr>
          <p:cNvPr id="242" name="PlaceHolder 3"/>
          <p:cNvSpPr>
            <a:spLocks noGrp="1"/>
          </p:cNvSpPr>
          <p:nvPr>
            <p:ph type="body"/>
          </p:nvPr>
        </p:nvSpPr>
        <p:spPr>
          <a:xfrm>
            <a:off x="342720" y="2698560"/>
            <a:ext cx="4127400" cy="1473480"/>
          </a:xfrm>
          <a:prstGeom prst="rect">
            <a:avLst/>
          </a:prstGeom>
        </p:spPr>
        <p:txBody>
          <a:bodyPr lIns="0" rIns="0" tIns="0" bIns="0"/>
          <a:p>
            <a:endParaRPr/>
          </a:p>
        </p:txBody>
      </p:sp>
      <p:sp>
        <p:nvSpPr>
          <p:cNvPr id="243" name="PlaceHolder 4"/>
          <p:cNvSpPr>
            <a:spLocks noGrp="1"/>
          </p:cNvSpPr>
          <p:nvPr>
            <p:ph type="body"/>
          </p:nvPr>
        </p:nvSpPr>
        <p:spPr>
          <a:xfrm>
            <a:off x="4676760" y="1084680"/>
            <a:ext cx="4127400" cy="308916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42000" y="171360"/>
            <a:ext cx="8457840" cy="857160"/>
          </a:xfrm>
          <a:prstGeom prst="rect">
            <a:avLst/>
          </a:prstGeom>
        </p:spPr>
        <p:txBody>
          <a:bodyPr lIns="0" rIns="0" tIns="0" bIns="0" anchor="ctr"/>
          <a:p>
            <a:endParaRPr/>
          </a:p>
        </p:txBody>
      </p:sp>
      <p:sp>
        <p:nvSpPr>
          <p:cNvPr id="17" name="PlaceHolder 2"/>
          <p:cNvSpPr>
            <a:spLocks noGrp="1"/>
          </p:cNvSpPr>
          <p:nvPr>
            <p:ph type="body"/>
          </p:nvPr>
        </p:nvSpPr>
        <p:spPr>
          <a:xfrm>
            <a:off x="342720" y="1084680"/>
            <a:ext cx="4127400" cy="3089160"/>
          </a:xfrm>
          <a:prstGeom prst="rect">
            <a:avLst/>
          </a:prstGeom>
        </p:spPr>
        <p:txBody>
          <a:bodyPr lIns="0" rIns="0" tIns="0" bIns="0"/>
          <a:p>
            <a:endParaRPr/>
          </a:p>
        </p:txBody>
      </p:sp>
      <p:sp>
        <p:nvSpPr>
          <p:cNvPr id="18" name="PlaceHolder 3"/>
          <p:cNvSpPr>
            <a:spLocks noGrp="1"/>
          </p:cNvSpPr>
          <p:nvPr>
            <p:ph type="body"/>
          </p:nvPr>
        </p:nvSpPr>
        <p:spPr>
          <a:xfrm>
            <a:off x="4676760" y="1084680"/>
            <a:ext cx="4127400" cy="1473480"/>
          </a:xfrm>
          <a:prstGeom prst="rect">
            <a:avLst/>
          </a:prstGeom>
        </p:spPr>
        <p:txBody>
          <a:bodyPr lIns="0" rIns="0" tIns="0" bIns="0"/>
          <a:p>
            <a:endParaRPr/>
          </a:p>
        </p:txBody>
      </p:sp>
      <p:sp>
        <p:nvSpPr>
          <p:cNvPr id="19" name="PlaceHolder 4"/>
          <p:cNvSpPr>
            <a:spLocks noGrp="1"/>
          </p:cNvSpPr>
          <p:nvPr>
            <p:ph type="body"/>
          </p:nvPr>
        </p:nvSpPr>
        <p:spPr>
          <a:xfrm>
            <a:off x="4676760" y="2698560"/>
            <a:ext cx="4127400" cy="1473480"/>
          </a:xfrm>
          <a:prstGeom prst="rect">
            <a:avLst/>
          </a:prstGeom>
        </p:spPr>
        <p:txBody>
          <a:bodyPr lIns="0" rIns="0" tIns="0" bIns="0"/>
          <a:p>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342000" y="171360"/>
            <a:ext cx="8457840" cy="857160"/>
          </a:xfrm>
          <a:prstGeom prst="rect">
            <a:avLst/>
          </a:prstGeom>
        </p:spPr>
        <p:txBody>
          <a:bodyPr lIns="0" rIns="0" tIns="0" bIns="0" anchor="ctr"/>
          <a:p>
            <a:endParaRPr/>
          </a:p>
        </p:txBody>
      </p:sp>
      <p:sp>
        <p:nvSpPr>
          <p:cNvPr id="245" name="PlaceHolder 2"/>
          <p:cNvSpPr>
            <a:spLocks noGrp="1"/>
          </p:cNvSpPr>
          <p:nvPr>
            <p:ph type="body"/>
          </p:nvPr>
        </p:nvSpPr>
        <p:spPr>
          <a:xfrm>
            <a:off x="342720" y="1084680"/>
            <a:ext cx="4127400" cy="3089160"/>
          </a:xfrm>
          <a:prstGeom prst="rect">
            <a:avLst/>
          </a:prstGeom>
        </p:spPr>
        <p:txBody>
          <a:bodyPr lIns="0" rIns="0" tIns="0" bIns="0"/>
          <a:p>
            <a:endParaRPr/>
          </a:p>
        </p:txBody>
      </p:sp>
      <p:sp>
        <p:nvSpPr>
          <p:cNvPr id="246" name="PlaceHolder 3"/>
          <p:cNvSpPr>
            <a:spLocks noGrp="1"/>
          </p:cNvSpPr>
          <p:nvPr>
            <p:ph type="body"/>
          </p:nvPr>
        </p:nvSpPr>
        <p:spPr>
          <a:xfrm>
            <a:off x="4676760" y="1084680"/>
            <a:ext cx="4127400" cy="1473480"/>
          </a:xfrm>
          <a:prstGeom prst="rect">
            <a:avLst/>
          </a:prstGeom>
        </p:spPr>
        <p:txBody>
          <a:bodyPr lIns="0" rIns="0" tIns="0" bIns="0"/>
          <a:p>
            <a:endParaRPr/>
          </a:p>
        </p:txBody>
      </p:sp>
      <p:sp>
        <p:nvSpPr>
          <p:cNvPr id="247" name="PlaceHolder 4"/>
          <p:cNvSpPr>
            <a:spLocks noGrp="1"/>
          </p:cNvSpPr>
          <p:nvPr>
            <p:ph type="body"/>
          </p:nvPr>
        </p:nvSpPr>
        <p:spPr>
          <a:xfrm>
            <a:off x="4676760" y="2698560"/>
            <a:ext cx="4127400" cy="1473480"/>
          </a:xfrm>
          <a:prstGeom prst="rect">
            <a:avLst/>
          </a:prstGeom>
        </p:spPr>
        <p:txBody>
          <a:bodyPr lIns="0" rIns="0" tIns="0" bIns="0"/>
          <a:p>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342000" y="171360"/>
            <a:ext cx="8457840" cy="857160"/>
          </a:xfrm>
          <a:prstGeom prst="rect">
            <a:avLst/>
          </a:prstGeom>
        </p:spPr>
        <p:txBody>
          <a:bodyPr lIns="0" rIns="0" tIns="0" bIns="0" anchor="ctr"/>
          <a:p>
            <a:endParaRPr/>
          </a:p>
        </p:txBody>
      </p:sp>
      <p:sp>
        <p:nvSpPr>
          <p:cNvPr id="249" name="PlaceHolder 2"/>
          <p:cNvSpPr>
            <a:spLocks noGrp="1"/>
          </p:cNvSpPr>
          <p:nvPr>
            <p:ph type="body"/>
          </p:nvPr>
        </p:nvSpPr>
        <p:spPr>
          <a:xfrm>
            <a:off x="342720" y="1084680"/>
            <a:ext cx="4127400" cy="1473480"/>
          </a:xfrm>
          <a:prstGeom prst="rect">
            <a:avLst/>
          </a:prstGeom>
        </p:spPr>
        <p:txBody>
          <a:bodyPr lIns="0" rIns="0" tIns="0" bIns="0"/>
          <a:p>
            <a:endParaRPr/>
          </a:p>
        </p:txBody>
      </p:sp>
      <p:sp>
        <p:nvSpPr>
          <p:cNvPr id="250" name="PlaceHolder 3"/>
          <p:cNvSpPr>
            <a:spLocks noGrp="1"/>
          </p:cNvSpPr>
          <p:nvPr>
            <p:ph type="body"/>
          </p:nvPr>
        </p:nvSpPr>
        <p:spPr>
          <a:xfrm>
            <a:off x="4676760" y="1084680"/>
            <a:ext cx="4127400" cy="1473480"/>
          </a:xfrm>
          <a:prstGeom prst="rect">
            <a:avLst/>
          </a:prstGeom>
        </p:spPr>
        <p:txBody>
          <a:bodyPr lIns="0" rIns="0" tIns="0" bIns="0"/>
          <a:p>
            <a:endParaRPr/>
          </a:p>
        </p:txBody>
      </p:sp>
      <p:sp>
        <p:nvSpPr>
          <p:cNvPr id="251" name="PlaceHolder 4"/>
          <p:cNvSpPr>
            <a:spLocks noGrp="1"/>
          </p:cNvSpPr>
          <p:nvPr>
            <p:ph type="body"/>
          </p:nvPr>
        </p:nvSpPr>
        <p:spPr>
          <a:xfrm>
            <a:off x="342720" y="2698560"/>
            <a:ext cx="8457840" cy="1473480"/>
          </a:xfrm>
          <a:prstGeom prst="rect">
            <a:avLst/>
          </a:prstGeom>
        </p:spPr>
        <p:txBody>
          <a:bodyPr lIns="0" rIns="0" tIns="0" bIns="0"/>
          <a:p>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342000" y="171360"/>
            <a:ext cx="8457840" cy="857160"/>
          </a:xfrm>
          <a:prstGeom prst="rect">
            <a:avLst/>
          </a:prstGeom>
        </p:spPr>
        <p:txBody>
          <a:bodyPr lIns="0" rIns="0" tIns="0" bIns="0" anchor="ctr"/>
          <a:p>
            <a:endParaRPr/>
          </a:p>
        </p:txBody>
      </p:sp>
      <p:sp>
        <p:nvSpPr>
          <p:cNvPr id="253" name="PlaceHolder 2"/>
          <p:cNvSpPr>
            <a:spLocks noGrp="1"/>
          </p:cNvSpPr>
          <p:nvPr>
            <p:ph type="body"/>
          </p:nvPr>
        </p:nvSpPr>
        <p:spPr>
          <a:xfrm>
            <a:off x="342720" y="1084680"/>
            <a:ext cx="8457840" cy="1473480"/>
          </a:xfrm>
          <a:prstGeom prst="rect">
            <a:avLst/>
          </a:prstGeom>
        </p:spPr>
        <p:txBody>
          <a:bodyPr lIns="0" rIns="0" tIns="0" bIns="0"/>
          <a:p>
            <a:endParaRPr/>
          </a:p>
        </p:txBody>
      </p:sp>
      <p:sp>
        <p:nvSpPr>
          <p:cNvPr id="254" name="PlaceHolder 3"/>
          <p:cNvSpPr>
            <a:spLocks noGrp="1"/>
          </p:cNvSpPr>
          <p:nvPr>
            <p:ph type="body"/>
          </p:nvPr>
        </p:nvSpPr>
        <p:spPr>
          <a:xfrm>
            <a:off x="342720" y="2698560"/>
            <a:ext cx="8457840" cy="1473480"/>
          </a:xfrm>
          <a:prstGeom prst="rect">
            <a:avLst/>
          </a:prstGeom>
        </p:spPr>
        <p:txBody>
          <a:bodyPr lIns="0" rIns="0" tIns="0" bIns="0"/>
          <a:p>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342000" y="171360"/>
            <a:ext cx="8457840" cy="857160"/>
          </a:xfrm>
          <a:prstGeom prst="rect">
            <a:avLst/>
          </a:prstGeom>
        </p:spPr>
        <p:txBody>
          <a:bodyPr lIns="0" rIns="0" tIns="0" bIns="0" anchor="ctr"/>
          <a:p>
            <a:endParaRPr/>
          </a:p>
        </p:txBody>
      </p:sp>
      <p:sp>
        <p:nvSpPr>
          <p:cNvPr id="256" name="PlaceHolder 2"/>
          <p:cNvSpPr>
            <a:spLocks noGrp="1"/>
          </p:cNvSpPr>
          <p:nvPr>
            <p:ph type="body"/>
          </p:nvPr>
        </p:nvSpPr>
        <p:spPr>
          <a:xfrm>
            <a:off x="342720" y="1084680"/>
            <a:ext cx="4127400" cy="1473480"/>
          </a:xfrm>
          <a:prstGeom prst="rect">
            <a:avLst/>
          </a:prstGeom>
        </p:spPr>
        <p:txBody>
          <a:bodyPr lIns="0" rIns="0" tIns="0" bIns="0"/>
          <a:p>
            <a:endParaRPr/>
          </a:p>
        </p:txBody>
      </p:sp>
      <p:sp>
        <p:nvSpPr>
          <p:cNvPr id="257" name="PlaceHolder 3"/>
          <p:cNvSpPr>
            <a:spLocks noGrp="1"/>
          </p:cNvSpPr>
          <p:nvPr>
            <p:ph type="body"/>
          </p:nvPr>
        </p:nvSpPr>
        <p:spPr>
          <a:xfrm>
            <a:off x="4676760" y="1084680"/>
            <a:ext cx="4127400" cy="1473480"/>
          </a:xfrm>
          <a:prstGeom prst="rect">
            <a:avLst/>
          </a:prstGeom>
        </p:spPr>
        <p:txBody>
          <a:bodyPr lIns="0" rIns="0" tIns="0" bIns="0"/>
          <a:p>
            <a:endParaRPr/>
          </a:p>
        </p:txBody>
      </p:sp>
      <p:sp>
        <p:nvSpPr>
          <p:cNvPr id="258" name="PlaceHolder 4"/>
          <p:cNvSpPr>
            <a:spLocks noGrp="1"/>
          </p:cNvSpPr>
          <p:nvPr>
            <p:ph type="body"/>
          </p:nvPr>
        </p:nvSpPr>
        <p:spPr>
          <a:xfrm>
            <a:off x="4676760" y="2698560"/>
            <a:ext cx="4127400" cy="1473480"/>
          </a:xfrm>
          <a:prstGeom prst="rect">
            <a:avLst/>
          </a:prstGeom>
        </p:spPr>
        <p:txBody>
          <a:bodyPr lIns="0" rIns="0" tIns="0" bIns="0"/>
          <a:p>
            <a:endParaRPr/>
          </a:p>
        </p:txBody>
      </p:sp>
      <p:sp>
        <p:nvSpPr>
          <p:cNvPr id="259" name="PlaceHolder 5"/>
          <p:cNvSpPr>
            <a:spLocks noGrp="1"/>
          </p:cNvSpPr>
          <p:nvPr>
            <p:ph type="body"/>
          </p:nvPr>
        </p:nvSpPr>
        <p:spPr>
          <a:xfrm>
            <a:off x="342720" y="2698560"/>
            <a:ext cx="4127400" cy="1473480"/>
          </a:xfrm>
          <a:prstGeom prst="rect">
            <a:avLst/>
          </a:prstGeom>
        </p:spPr>
        <p:txBody>
          <a:bodyPr lIns="0" rIns="0" tIns="0" bIns="0"/>
          <a:p>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342000" y="171360"/>
            <a:ext cx="8457840" cy="857160"/>
          </a:xfrm>
          <a:prstGeom prst="rect">
            <a:avLst/>
          </a:prstGeom>
        </p:spPr>
        <p:txBody>
          <a:bodyPr lIns="0" rIns="0" tIns="0" bIns="0" anchor="ctr"/>
          <a:p>
            <a:endParaRPr/>
          </a:p>
        </p:txBody>
      </p:sp>
      <p:sp>
        <p:nvSpPr>
          <p:cNvPr id="261" name="PlaceHolder 2"/>
          <p:cNvSpPr>
            <a:spLocks noGrp="1"/>
          </p:cNvSpPr>
          <p:nvPr>
            <p:ph type="body"/>
          </p:nvPr>
        </p:nvSpPr>
        <p:spPr>
          <a:xfrm>
            <a:off x="342720" y="1084680"/>
            <a:ext cx="8457840" cy="3089160"/>
          </a:xfrm>
          <a:prstGeom prst="rect">
            <a:avLst/>
          </a:prstGeom>
        </p:spPr>
        <p:txBody>
          <a:bodyPr lIns="0" rIns="0" tIns="0" bIns="0"/>
          <a:p>
            <a:endParaRPr/>
          </a:p>
        </p:txBody>
      </p:sp>
      <p:sp>
        <p:nvSpPr>
          <p:cNvPr id="262" name="PlaceHolder 3"/>
          <p:cNvSpPr>
            <a:spLocks noGrp="1"/>
          </p:cNvSpPr>
          <p:nvPr>
            <p:ph type="body"/>
          </p:nvPr>
        </p:nvSpPr>
        <p:spPr>
          <a:xfrm>
            <a:off x="342720" y="1084680"/>
            <a:ext cx="8457840" cy="3089160"/>
          </a:xfrm>
          <a:prstGeom prst="rect">
            <a:avLst/>
          </a:prstGeom>
        </p:spPr>
        <p:txBody>
          <a:bodyPr lIns="0" rIns="0" tIns="0" bIns="0"/>
          <a:p>
            <a:endParaRPr/>
          </a:p>
        </p:txBody>
      </p:sp>
      <p:pic>
        <p:nvPicPr>
          <p:cNvPr id="263" name="" descr=""/>
          <p:cNvPicPr/>
          <p:nvPr/>
        </p:nvPicPr>
        <p:blipFill>
          <a:blip r:embed="rId2"/>
          <a:stretch>
            <a:fillRect/>
          </a:stretch>
        </p:blipFill>
        <p:spPr>
          <a:xfrm>
            <a:off x="2635560" y="1084320"/>
            <a:ext cx="3871800" cy="3089160"/>
          </a:xfrm>
          <a:prstGeom prst="rect">
            <a:avLst/>
          </a:prstGeom>
          <a:ln>
            <a:noFill/>
          </a:ln>
        </p:spPr>
      </p:pic>
      <p:pic>
        <p:nvPicPr>
          <p:cNvPr id="264" name="" descr=""/>
          <p:cNvPicPr/>
          <p:nvPr/>
        </p:nvPicPr>
        <p:blipFill>
          <a:blip r:embed="rId3"/>
          <a:stretch>
            <a:fillRect/>
          </a:stretch>
        </p:blipFill>
        <p:spPr>
          <a:xfrm>
            <a:off x="2635560" y="1084320"/>
            <a:ext cx="3871800" cy="3089160"/>
          </a:xfrm>
          <a:prstGeom prst="rect">
            <a:avLst/>
          </a:prstGeom>
          <a:ln>
            <a:noFill/>
          </a:ln>
        </p:spPr>
      </p:pic>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42000" y="171360"/>
            <a:ext cx="8457840" cy="857160"/>
          </a:xfrm>
          <a:prstGeom prst="rect">
            <a:avLst/>
          </a:prstGeom>
        </p:spPr>
        <p:txBody>
          <a:bodyPr lIns="0" rIns="0" tIns="0" bIns="0" anchor="ctr"/>
          <a:p>
            <a:endParaRPr/>
          </a:p>
        </p:txBody>
      </p:sp>
      <p:sp>
        <p:nvSpPr>
          <p:cNvPr id="21" name="PlaceHolder 2"/>
          <p:cNvSpPr>
            <a:spLocks noGrp="1"/>
          </p:cNvSpPr>
          <p:nvPr>
            <p:ph type="body"/>
          </p:nvPr>
        </p:nvSpPr>
        <p:spPr>
          <a:xfrm>
            <a:off x="342720" y="1084680"/>
            <a:ext cx="4127400" cy="1473480"/>
          </a:xfrm>
          <a:prstGeom prst="rect">
            <a:avLst/>
          </a:prstGeom>
        </p:spPr>
        <p:txBody>
          <a:bodyPr lIns="0" rIns="0" tIns="0" bIns="0"/>
          <a:p>
            <a:endParaRPr/>
          </a:p>
        </p:txBody>
      </p:sp>
      <p:sp>
        <p:nvSpPr>
          <p:cNvPr id="22" name="PlaceHolder 3"/>
          <p:cNvSpPr>
            <a:spLocks noGrp="1"/>
          </p:cNvSpPr>
          <p:nvPr>
            <p:ph type="body"/>
          </p:nvPr>
        </p:nvSpPr>
        <p:spPr>
          <a:xfrm>
            <a:off x="4676760" y="1084680"/>
            <a:ext cx="4127400" cy="1473480"/>
          </a:xfrm>
          <a:prstGeom prst="rect">
            <a:avLst/>
          </a:prstGeom>
        </p:spPr>
        <p:txBody>
          <a:bodyPr lIns="0" rIns="0" tIns="0" bIns="0"/>
          <a:p>
            <a:endParaRPr/>
          </a:p>
        </p:txBody>
      </p:sp>
      <p:sp>
        <p:nvSpPr>
          <p:cNvPr id="23" name="PlaceHolder 4"/>
          <p:cNvSpPr>
            <a:spLocks noGrp="1"/>
          </p:cNvSpPr>
          <p:nvPr>
            <p:ph type="body"/>
          </p:nvPr>
        </p:nvSpPr>
        <p:spPr>
          <a:xfrm>
            <a:off x="342720" y="2698560"/>
            <a:ext cx="8457840" cy="147348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5.jpeg"/><Relationship Id="rId3" Type="http://schemas.openxmlformats.org/officeDocument/2006/relationships/image" Target="../media/image6.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9.jpeg"/><Relationship Id="rId3" Type="http://schemas.openxmlformats.org/officeDocument/2006/relationships/image" Target="../media/image10.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3.jpeg"/><Relationship Id="rId3" Type="http://schemas.openxmlformats.org/officeDocument/2006/relationships/image" Target="../media/image14.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7.jpeg"/><Relationship Id="rId3" Type="http://schemas.openxmlformats.org/officeDocument/2006/relationships/image" Target="../media/image18.png"/><Relationship Id="rId4" Type="http://schemas.openxmlformats.org/officeDocument/2006/relationships/slideLayout" Target="../slideLayouts/slideLayout49.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 Id="rId9" Type="http://schemas.openxmlformats.org/officeDocument/2006/relationships/slideLayout" Target="../slideLayouts/slideLayout54.xml"/><Relationship Id="rId10" Type="http://schemas.openxmlformats.org/officeDocument/2006/relationships/slideLayout" Target="../slideLayouts/slideLayout55.xml"/><Relationship Id="rId11" Type="http://schemas.openxmlformats.org/officeDocument/2006/relationships/slideLayout" Target="../slideLayouts/slideLayout56.xml"/><Relationship Id="rId12" Type="http://schemas.openxmlformats.org/officeDocument/2006/relationships/slideLayout" Target="../slideLayouts/slideLayout57.xml"/><Relationship Id="rId13" Type="http://schemas.openxmlformats.org/officeDocument/2006/relationships/slideLayout" Target="../slideLayouts/slideLayout58.xml"/><Relationship Id="rId14" Type="http://schemas.openxmlformats.org/officeDocument/2006/relationships/slideLayout" Target="../slideLayouts/slideLayout59.xml"/><Relationship Id="rId15"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21.jpeg"/><Relationship Id="rId3" Type="http://schemas.openxmlformats.org/officeDocument/2006/relationships/image" Target="../media/image22.png"/><Relationship Id="rId4" Type="http://schemas.openxmlformats.org/officeDocument/2006/relationships/slideLayout" Target="../slideLayouts/slideLayout61.xml"/><Relationship Id="rId5" Type="http://schemas.openxmlformats.org/officeDocument/2006/relationships/slideLayout" Target="../slideLayouts/slideLayout62.xml"/><Relationship Id="rId6" Type="http://schemas.openxmlformats.org/officeDocument/2006/relationships/slideLayout" Target="../slideLayouts/slideLayout63.xml"/><Relationship Id="rId7" Type="http://schemas.openxmlformats.org/officeDocument/2006/relationships/slideLayout" Target="../slideLayouts/slideLayout64.xml"/><Relationship Id="rId8" Type="http://schemas.openxmlformats.org/officeDocument/2006/relationships/slideLayout" Target="../slideLayouts/slideLayout65.xml"/><Relationship Id="rId9" Type="http://schemas.openxmlformats.org/officeDocument/2006/relationships/slideLayout" Target="../slideLayouts/slideLayout66.xml"/><Relationship Id="rId10" Type="http://schemas.openxmlformats.org/officeDocument/2006/relationships/slideLayout" Target="../slideLayouts/slideLayout67.xml"/><Relationship Id="rId11" Type="http://schemas.openxmlformats.org/officeDocument/2006/relationships/slideLayout" Target="../slideLayouts/slideLayout68.xml"/><Relationship Id="rId12" Type="http://schemas.openxmlformats.org/officeDocument/2006/relationships/slideLayout" Target="../slideLayouts/slideLayout69.xml"/><Relationship Id="rId13" Type="http://schemas.openxmlformats.org/officeDocument/2006/relationships/slideLayout" Target="../slideLayouts/slideLayout70.xml"/><Relationship Id="rId14" Type="http://schemas.openxmlformats.org/officeDocument/2006/relationships/slideLayout" Target="../slideLayouts/slideLayout71.xml"/><Relationship Id="rId15"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25.jpeg"/><Relationship Id="rId3" Type="http://schemas.openxmlformats.org/officeDocument/2006/relationships/image" Target="../media/image26.png"/><Relationship Id="rId4" Type="http://schemas.openxmlformats.org/officeDocument/2006/relationships/slideLayout" Target="../slideLayouts/slideLayout73.xml"/><Relationship Id="rId5" Type="http://schemas.openxmlformats.org/officeDocument/2006/relationships/slideLayout" Target="../slideLayouts/slideLayout74.xml"/><Relationship Id="rId6" Type="http://schemas.openxmlformats.org/officeDocument/2006/relationships/slideLayout" Target="../slideLayouts/slideLayout75.xml"/><Relationship Id="rId7" Type="http://schemas.openxmlformats.org/officeDocument/2006/relationships/slideLayout" Target="../slideLayouts/slideLayout76.xml"/><Relationship Id="rId8" Type="http://schemas.openxmlformats.org/officeDocument/2006/relationships/slideLayout" Target="../slideLayouts/slideLayout77.xml"/><Relationship Id="rId9" Type="http://schemas.openxmlformats.org/officeDocument/2006/relationships/slideLayout" Target="../slideLayouts/slideLayout78.xml"/><Relationship Id="rId10" Type="http://schemas.openxmlformats.org/officeDocument/2006/relationships/slideLayout" Target="../slideLayouts/slideLayout79.xml"/><Relationship Id="rId11" Type="http://schemas.openxmlformats.org/officeDocument/2006/relationships/slideLayout" Target="../slideLayouts/slideLayout80.xml"/><Relationship Id="rId12" Type="http://schemas.openxmlformats.org/officeDocument/2006/relationships/slideLayout" Target="../slideLayouts/slideLayout81.xml"/><Relationship Id="rId13" Type="http://schemas.openxmlformats.org/officeDocument/2006/relationships/slideLayout" Target="../slideLayouts/slideLayout82.xml"/><Relationship Id="rId14" Type="http://schemas.openxmlformats.org/officeDocument/2006/relationships/slideLayout" Target="../slideLayouts/slideLayout83.xml"/><Relationship Id="rId15" Type="http://schemas.openxmlformats.org/officeDocument/2006/relationships/slideLayout" Target="../slideLayouts/slideLayout8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pic>
        <p:nvPicPr>
          <p:cNvPr id="0" name="Picture 2" descr=""/>
          <p:cNvPicPr/>
          <p:nvPr/>
        </p:nvPicPr>
        <p:blipFill>
          <a:blip r:embed="rId3"/>
          <a:stretch>
            <a:fillRect/>
          </a:stretch>
        </p:blipFill>
        <p:spPr>
          <a:xfrm>
            <a:off x="7697880" y="4105080"/>
            <a:ext cx="1445760" cy="1445760"/>
          </a:xfrm>
          <a:prstGeom prst="rect">
            <a:avLst/>
          </a:prstGeom>
          <a:ln>
            <a:noFill/>
          </a:ln>
        </p:spPr>
      </p:pic>
      <p:sp>
        <p:nvSpPr>
          <p:cNvPr id="1" name="PlaceHolder 1"/>
          <p:cNvSpPr>
            <a:spLocks noGrp="1"/>
          </p:cNvSpPr>
          <p:nvPr>
            <p:ph type="body"/>
          </p:nvPr>
        </p:nvSpPr>
        <p:spPr>
          <a:xfrm>
            <a:off x="371160" y="3670200"/>
            <a:ext cx="8443080" cy="1316520"/>
          </a:xfrm>
          <a:prstGeom prst="rect">
            <a:avLst/>
          </a:prstGeom>
        </p:spPr>
        <p:txBody>
          <a:bodyPr/>
          <a:p>
            <a:pPr>
              <a:buSzPct val="45000"/>
              <a:buFont typeface="StarSymbol"/>
              <a:buChar char=""/>
            </a:pPr>
            <a:r>
              <a:rPr lang="en-US" sz="1600">
                <a:solidFill>
                  <a:srgbClr val="ffffff"/>
                </a:solidFill>
                <a:latin typeface="Arial"/>
              </a:rPr>
              <a:t>Click to edit the outline text format</a:t>
            </a:r>
            <a:endParaRPr/>
          </a:p>
          <a:p>
            <a:pPr lvl="1">
              <a:buSzPct val="75000"/>
              <a:buFont typeface="StarSymbol"/>
              <a:buChar char=""/>
            </a:pPr>
            <a:r>
              <a:rPr lang="en-US" sz="1600">
                <a:solidFill>
                  <a:srgbClr val="ffffff"/>
                </a:solidFill>
                <a:latin typeface="Arial"/>
              </a:rPr>
              <a:t>Second Outline Level</a:t>
            </a:r>
            <a:endParaRPr/>
          </a:p>
          <a:p>
            <a:pPr lvl="2">
              <a:buSzPct val="45000"/>
              <a:buFont typeface="StarSymbol"/>
              <a:buChar char=""/>
            </a:pPr>
            <a:r>
              <a:rPr lang="en-US" sz="1600">
                <a:solidFill>
                  <a:srgbClr val="ffffff"/>
                </a:solidFill>
                <a:latin typeface="Arial"/>
              </a:rPr>
              <a:t>Third Outline Level</a:t>
            </a:r>
            <a:endParaRPr/>
          </a:p>
          <a:p>
            <a:pPr lvl="3">
              <a:buSzPct val="75000"/>
              <a:buFont typeface="StarSymbol"/>
              <a:buChar char=""/>
            </a:pPr>
            <a:r>
              <a:rPr lang="en-US" sz="1600">
                <a:solidFill>
                  <a:srgbClr val="ffffff"/>
                </a:solidFill>
                <a:latin typeface="Arial"/>
              </a:rPr>
              <a:t>Fourth Outline Level</a:t>
            </a:r>
            <a:endParaRPr/>
          </a:p>
          <a:p>
            <a:pPr lvl="4">
              <a:buSzPct val="45000"/>
              <a:buFont typeface="StarSymbol"/>
              <a:buChar char=""/>
            </a:pPr>
            <a:r>
              <a:rPr lang="en-US" sz="1600">
                <a:solidFill>
                  <a:srgbClr val="ffffff"/>
                </a:solidFill>
                <a:latin typeface="Arial"/>
              </a:rPr>
              <a:t>Fifth Outline Level</a:t>
            </a:r>
            <a:endParaRPr/>
          </a:p>
          <a:p>
            <a:pPr lvl="5">
              <a:buSzPct val="45000"/>
              <a:buFont typeface="StarSymbol"/>
              <a:buChar char=""/>
            </a:pPr>
            <a:r>
              <a:rPr lang="en-US" sz="1600">
                <a:solidFill>
                  <a:srgbClr val="ffffff"/>
                </a:solidFill>
                <a:latin typeface="Arial"/>
              </a:rPr>
              <a:t>Sixth Outline Level</a:t>
            </a:r>
            <a:endParaRPr/>
          </a:p>
          <a:p>
            <a:pPr>
              <a:lnSpc>
                <a:spcPct val="100000"/>
              </a:lnSpc>
              <a:buFont typeface="Arial"/>
              <a:buChar char="•"/>
            </a:pPr>
            <a:r>
              <a:rPr lang="en-US" sz="1600">
                <a:solidFill>
                  <a:srgbClr val="ffffff"/>
                </a:solidFill>
                <a:latin typeface="Arial"/>
              </a:rPr>
              <a:t>Seventh Outline LevelClick to edit Master text styles</a:t>
            </a:r>
            <a:endParaRPr/>
          </a:p>
          <a:p>
            <a:pPr lvl="1">
              <a:lnSpc>
                <a:spcPct val="100000"/>
              </a:lnSpc>
              <a:buFont typeface="Arial"/>
              <a:buChar char="–"/>
            </a:pPr>
            <a:r>
              <a:rPr lang="en-US" sz="1200">
                <a:solidFill>
                  <a:srgbClr val="ffffff"/>
                </a:solidFill>
                <a:latin typeface="Arial"/>
              </a:rPr>
              <a:t>Second level</a:t>
            </a:r>
            <a:endParaRPr/>
          </a:p>
          <a:p>
            <a:pPr lvl="2">
              <a:lnSpc>
                <a:spcPct val="100000"/>
              </a:lnSpc>
              <a:buFont typeface="Arial"/>
              <a:buChar char="•"/>
            </a:pPr>
            <a:r>
              <a:rPr lang="en-US" sz="1200">
                <a:solidFill>
                  <a:srgbClr val="ffffff"/>
                </a:solidFill>
                <a:latin typeface="Arial"/>
              </a:rPr>
              <a:t>Third level</a:t>
            </a:r>
            <a:endParaRPr/>
          </a:p>
          <a:p>
            <a:pPr lvl="3">
              <a:lnSpc>
                <a:spcPct val="100000"/>
              </a:lnSpc>
              <a:buFont typeface="Arial"/>
              <a:buChar char="–"/>
            </a:pPr>
            <a:r>
              <a:rPr lang="en-US" sz="1200">
                <a:solidFill>
                  <a:srgbClr val="ffffff"/>
                </a:solidFill>
                <a:latin typeface="Arial"/>
              </a:rPr>
              <a:t>Fourth level</a:t>
            </a:r>
            <a:endParaRPr/>
          </a:p>
          <a:p>
            <a:endParaRPr/>
          </a:p>
        </p:txBody>
      </p:sp>
      <p:sp>
        <p:nvSpPr>
          <p:cNvPr id="2" name="PlaceHolder 2"/>
          <p:cNvSpPr>
            <a:spLocks noGrp="1"/>
          </p:cNvSpPr>
          <p:nvPr>
            <p:ph type="title"/>
          </p:nvPr>
        </p:nvSpPr>
        <p:spPr>
          <a:xfrm>
            <a:off x="457200" y="205200"/>
            <a:ext cx="8229240" cy="858600"/>
          </a:xfrm>
          <a:prstGeom prst="rect">
            <a:avLst/>
          </a:prstGeom>
        </p:spPr>
        <p:txBody>
          <a:bodyPr lIns="0" rIns="0" tIns="0" bIns="0" anchor="ctr"/>
          <a:p>
            <a:r>
              <a:rPr lang="en-US">
                <a:latin typeface="Arial"/>
              </a:rPr>
              <a:t>Click to edit the title text format</a:t>
            </a:r>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pic>
        <p:nvPicPr>
          <p:cNvPr id="37" name="Picture 2" descr=""/>
          <p:cNvPicPr/>
          <p:nvPr/>
        </p:nvPicPr>
        <p:blipFill>
          <a:blip r:embed="rId3"/>
          <a:stretch>
            <a:fillRect/>
          </a:stretch>
        </p:blipFill>
        <p:spPr>
          <a:xfrm>
            <a:off x="7697880" y="4105080"/>
            <a:ext cx="1445760" cy="1445760"/>
          </a:xfrm>
          <a:prstGeom prst="rect">
            <a:avLst/>
          </a:prstGeom>
          <a:ln>
            <a:noFill/>
          </a:ln>
        </p:spPr>
      </p:pic>
      <p:sp>
        <p:nvSpPr>
          <p:cNvPr id="38" name="PlaceHolder 1"/>
          <p:cNvSpPr>
            <a:spLocks noGrp="1"/>
          </p:cNvSpPr>
          <p:nvPr>
            <p:ph type="title"/>
          </p:nvPr>
        </p:nvSpPr>
        <p:spPr>
          <a:xfrm>
            <a:off x="457200" y="205200"/>
            <a:ext cx="8229240" cy="858600"/>
          </a:xfrm>
          <a:prstGeom prst="rect">
            <a:avLst/>
          </a:prstGeom>
        </p:spPr>
        <p:txBody>
          <a:bodyPr lIns="0" rIns="0" tIns="0" bIns="0" anchor="ctr"/>
          <a:p>
            <a:r>
              <a:rPr lang="en-US">
                <a:latin typeface="Arial"/>
              </a:rPr>
              <a:t>Click to edit the title text format</a:t>
            </a:r>
            <a:endParaRPr/>
          </a:p>
        </p:txBody>
      </p:sp>
      <p:sp>
        <p:nvSpPr>
          <p:cNvPr id="39" name="PlaceHolder 2"/>
          <p:cNvSpPr>
            <a:spLocks noGrp="1"/>
          </p:cNvSpPr>
          <p:nvPr>
            <p:ph type="body"/>
          </p:nvPr>
        </p:nvSpPr>
        <p:spPr>
          <a:xfrm>
            <a:off x="457200" y="1203480"/>
            <a:ext cx="8229240" cy="2982960"/>
          </a:xfrm>
          <a:prstGeom prst="rect">
            <a:avLst/>
          </a:prstGeom>
        </p:spPr>
        <p:txBody>
          <a:bodyPr lIns="0" rIns="0" tIns="0" bIns="0"/>
          <a:p>
            <a:pPr>
              <a:buSzPct val="45000"/>
              <a:buFont typeface="StarSymbol"/>
              <a:buChar char=""/>
            </a:pPr>
            <a:r>
              <a:rPr lang="en-US" sz="2700">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sz="1600">
                <a:latin typeface="Arial"/>
              </a:rPr>
              <a:t>Third Outline Level</a:t>
            </a:r>
            <a:endParaRPr/>
          </a:p>
          <a:p>
            <a:pPr lvl="3">
              <a:buSzPct val="75000"/>
              <a:buFont typeface="StarSymbol"/>
              <a:buChar char=""/>
            </a:pPr>
            <a:r>
              <a:rPr lang="en-US" sz="16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pic>
        <p:nvPicPr>
          <p:cNvPr id="74" name="Picture 2" descr=""/>
          <p:cNvPicPr/>
          <p:nvPr/>
        </p:nvPicPr>
        <p:blipFill>
          <a:blip r:embed="rId3"/>
          <a:stretch>
            <a:fillRect/>
          </a:stretch>
        </p:blipFill>
        <p:spPr>
          <a:xfrm>
            <a:off x="7697880" y="4105080"/>
            <a:ext cx="1445760" cy="1445760"/>
          </a:xfrm>
          <a:prstGeom prst="rect">
            <a:avLst/>
          </a:prstGeom>
          <a:ln>
            <a:noFill/>
          </a:ln>
        </p:spPr>
      </p:pic>
      <p:sp>
        <p:nvSpPr>
          <p:cNvPr id="75" name="PlaceHolder 1"/>
          <p:cNvSpPr>
            <a:spLocks noGrp="1"/>
          </p:cNvSpPr>
          <p:nvPr>
            <p:ph type="title"/>
          </p:nvPr>
        </p:nvSpPr>
        <p:spPr>
          <a:xfrm>
            <a:off x="343080" y="171360"/>
            <a:ext cx="8457840" cy="856800"/>
          </a:xfrm>
          <a:prstGeom prst="rect">
            <a:avLst/>
          </a:prstGeom>
        </p:spPr>
        <p:txBody>
          <a:bodyPr/>
          <a:p>
            <a:pPr>
              <a:lnSpc>
                <a:spcPct val="100000"/>
              </a:lnSpc>
            </a:pPr>
            <a:r>
              <a:rPr lang="en-US" sz="4800">
                <a:solidFill>
                  <a:srgbClr val="ffffff"/>
                </a:solidFill>
                <a:latin typeface="Arial"/>
              </a:rPr>
              <a:t>Click to edit the title text formatClick to edit Master title style</a:t>
            </a:r>
            <a:endParaRPr/>
          </a:p>
        </p:txBody>
      </p:sp>
      <p:sp>
        <p:nvSpPr>
          <p:cNvPr id="76" name="PlaceHolder 2"/>
          <p:cNvSpPr>
            <a:spLocks noGrp="1"/>
          </p:cNvSpPr>
          <p:nvPr>
            <p:ph type="body"/>
          </p:nvPr>
        </p:nvSpPr>
        <p:spPr>
          <a:xfrm>
            <a:off x="457200" y="1203480"/>
            <a:ext cx="8229240" cy="2982960"/>
          </a:xfrm>
          <a:prstGeom prst="rect">
            <a:avLst/>
          </a:prstGeom>
        </p:spPr>
        <p:txBody>
          <a:bodyPr lIns="0" rIns="0" tIns="0" bIns="0"/>
          <a:p>
            <a:pPr>
              <a:buSzPct val="45000"/>
              <a:buFont typeface="StarSymbol"/>
              <a:buChar char=""/>
            </a:pPr>
            <a:r>
              <a:rPr lang="en-US" sz="2700">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sz="1600">
                <a:latin typeface="Arial"/>
              </a:rPr>
              <a:t>Third Outline Level</a:t>
            </a:r>
            <a:endParaRPr/>
          </a:p>
          <a:p>
            <a:pPr lvl="3">
              <a:buSzPct val="75000"/>
              <a:buFont typeface="StarSymbol"/>
              <a:buChar char=""/>
            </a:pPr>
            <a:r>
              <a:rPr lang="en-US" sz="16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pic>
        <p:nvPicPr>
          <p:cNvPr id="111" name="Picture 2" descr=""/>
          <p:cNvPicPr/>
          <p:nvPr/>
        </p:nvPicPr>
        <p:blipFill>
          <a:blip r:embed="rId3"/>
          <a:stretch>
            <a:fillRect/>
          </a:stretch>
        </p:blipFill>
        <p:spPr>
          <a:xfrm>
            <a:off x="7697880" y="4105080"/>
            <a:ext cx="1445760" cy="1445760"/>
          </a:xfrm>
          <a:prstGeom prst="rect">
            <a:avLst/>
          </a:prstGeom>
          <a:ln>
            <a:noFill/>
          </a:ln>
        </p:spPr>
      </p:pic>
      <p:sp>
        <p:nvSpPr>
          <p:cNvPr id="112" name="PlaceHolder 1"/>
          <p:cNvSpPr>
            <a:spLocks noGrp="1"/>
          </p:cNvSpPr>
          <p:nvPr>
            <p:ph type="title"/>
          </p:nvPr>
        </p:nvSpPr>
        <p:spPr>
          <a:xfrm>
            <a:off x="342000" y="171360"/>
            <a:ext cx="8457840" cy="856800"/>
          </a:xfrm>
          <a:prstGeom prst="rect">
            <a:avLst/>
          </a:prstGeom>
        </p:spPr>
        <p:txBody>
          <a:bodyPr/>
          <a:p>
            <a:pPr>
              <a:lnSpc>
                <a:spcPct val="100000"/>
              </a:lnSpc>
            </a:pPr>
            <a:r>
              <a:rPr lang="en-US" sz="3600">
                <a:solidFill>
                  <a:srgbClr val="ffffff"/>
                </a:solidFill>
                <a:latin typeface="Arial"/>
              </a:rPr>
              <a:t>Click to edit the title text formatClick to edit Master title style</a:t>
            </a:r>
            <a:endParaRPr/>
          </a:p>
        </p:txBody>
      </p:sp>
      <p:sp>
        <p:nvSpPr>
          <p:cNvPr id="113" name="PlaceHolder 2"/>
          <p:cNvSpPr>
            <a:spLocks noGrp="1"/>
          </p:cNvSpPr>
          <p:nvPr>
            <p:ph type="body"/>
          </p:nvPr>
        </p:nvSpPr>
        <p:spPr>
          <a:xfrm>
            <a:off x="342720" y="1084680"/>
            <a:ext cx="8457840" cy="3089160"/>
          </a:xfrm>
          <a:prstGeom prst="rect">
            <a:avLst/>
          </a:prstGeom>
        </p:spPr>
        <p:txBody>
          <a:bodyPr/>
          <a:p>
            <a:pPr>
              <a:buSzPct val="45000"/>
              <a:buFont typeface="StarSymbol"/>
              <a:buChar char=""/>
            </a:pPr>
            <a:r>
              <a:rPr lang="en-US" sz="2700">
                <a:solidFill>
                  <a:srgbClr val="ffffff"/>
                </a:solidFill>
                <a:latin typeface="Arial"/>
              </a:rPr>
              <a:t>Click to edit the outline text format</a:t>
            </a:r>
            <a:endParaRPr/>
          </a:p>
          <a:p>
            <a:pPr lvl="1">
              <a:buSzPct val="75000"/>
              <a:buFont typeface="StarSymbol"/>
              <a:buChar char=""/>
            </a:pPr>
            <a:r>
              <a:rPr lang="en-US" sz="2700">
                <a:solidFill>
                  <a:srgbClr val="ffffff"/>
                </a:solidFill>
                <a:latin typeface="Arial"/>
              </a:rPr>
              <a:t>Second Outline Level</a:t>
            </a:r>
            <a:endParaRPr/>
          </a:p>
          <a:p>
            <a:pPr lvl="2">
              <a:buSzPct val="45000"/>
              <a:buFont typeface="StarSymbol"/>
              <a:buChar char=""/>
            </a:pPr>
            <a:r>
              <a:rPr lang="en-US" sz="2700">
                <a:solidFill>
                  <a:srgbClr val="ffffff"/>
                </a:solidFill>
                <a:latin typeface="Arial"/>
              </a:rPr>
              <a:t>Third Outline Level</a:t>
            </a:r>
            <a:endParaRPr/>
          </a:p>
          <a:p>
            <a:pPr lvl="3">
              <a:buSzPct val="75000"/>
              <a:buFont typeface="StarSymbol"/>
              <a:buChar char=""/>
            </a:pPr>
            <a:r>
              <a:rPr lang="en-US" sz="2700">
                <a:solidFill>
                  <a:srgbClr val="ffffff"/>
                </a:solidFill>
                <a:latin typeface="Arial"/>
              </a:rPr>
              <a:t>Fourth Outline Level</a:t>
            </a:r>
            <a:endParaRPr/>
          </a:p>
          <a:p>
            <a:pPr lvl="4">
              <a:buSzPct val="45000"/>
              <a:buFont typeface="StarSymbol"/>
              <a:buChar char=""/>
            </a:pPr>
            <a:r>
              <a:rPr lang="en-US" sz="2700">
                <a:solidFill>
                  <a:srgbClr val="ffffff"/>
                </a:solidFill>
                <a:latin typeface="Arial"/>
              </a:rPr>
              <a:t>Fifth Outline Level</a:t>
            </a:r>
            <a:endParaRPr/>
          </a:p>
          <a:p>
            <a:pPr lvl="5">
              <a:buSzPct val="45000"/>
              <a:buFont typeface="StarSymbol"/>
              <a:buChar char=""/>
            </a:pPr>
            <a:r>
              <a:rPr lang="en-US" sz="2700">
                <a:solidFill>
                  <a:srgbClr val="ffffff"/>
                </a:solidFill>
                <a:latin typeface="Arial"/>
              </a:rPr>
              <a:t>Sixth Outline Level</a:t>
            </a:r>
            <a:endParaRPr/>
          </a:p>
          <a:p>
            <a:pPr>
              <a:lnSpc>
                <a:spcPct val="100000"/>
              </a:lnSpc>
              <a:buFont typeface="Arial"/>
              <a:buChar char="•"/>
            </a:pPr>
            <a:r>
              <a:rPr lang="en-US" sz="2700">
                <a:solidFill>
                  <a:srgbClr val="ffffff"/>
                </a:solidFill>
                <a:latin typeface="Arial"/>
              </a:rPr>
              <a:t>Seventh Outline LevelClick to edit Master text styles</a:t>
            </a:r>
            <a:endParaRPr/>
          </a:p>
          <a:p>
            <a:pPr lvl="1">
              <a:lnSpc>
                <a:spcPct val="100000"/>
              </a:lnSpc>
              <a:buFont typeface="Arial"/>
              <a:buChar char="–"/>
            </a:pPr>
            <a:r>
              <a:rPr lang="en-US" sz="2000">
                <a:solidFill>
                  <a:srgbClr val="ffffff"/>
                </a:solidFill>
                <a:latin typeface="Arial"/>
              </a:rPr>
              <a:t>Second level</a:t>
            </a:r>
            <a:endParaRPr/>
          </a:p>
          <a:p>
            <a:pPr lvl="2">
              <a:lnSpc>
                <a:spcPct val="100000"/>
              </a:lnSpc>
              <a:buFont typeface="Arial"/>
              <a:buChar char="•"/>
            </a:pPr>
            <a:r>
              <a:rPr lang="en-US">
                <a:solidFill>
                  <a:srgbClr val="ffffff"/>
                </a:solidFill>
                <a:latin typeface="Arial"/>
              </a:rPr>
              <a:t>Third level</a:t>
            </a:r>
            <a:endParaRPr/>
          </a:p>
          <a:p>
            <a:pPr lvl="3">
              <a:lnSpc>
                <a:spcPct val="100000"/>
              </a:lnSpc>
              <a:buFont typeface="Arial"/>
              <a:buChar char="–"/>
            </a:pPr>
            <a:r>
              <a:rPr lang="en-US" sz="1600">
                <a:solidFill>
                  <a:srgbClr val="ffffff"/>
                </a:solidFill>
                <a:latin typeface="Arial"/>
              </a:rPr>
              <a:t>Fourth level</a:t>
            </a:r>
            <a:endParaRPr/>
          </a:p>
          <a:p>
            <a:pPr lvl="4">
              <a:lnSpc>
                <a:spcPct val="100000"/>
              </a:lnSpc>
              <a:buFont typeface="Arial"/>
              <a:buChar char="»"/>
            </a:pPr>
            <a:r>
              <a:rPr lang="en-US" sz="1600">
                <a:solidFill>
                  <a:srgbClr val="ffffff"/>
                </a:solidFill>
                <a:latin typeface="Arial"/>
              </a:rPr>
              <a:t>Fifth level</a:t>
            </a:r>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pic>
        <p:nvPicPr>
          <p:cNvPr id="148" name="Picture 2" descr=""/>
          <p:cNvPicPr/>
          <p:nvPr/>
        </p:nvPicPr>
        <p:blipFill>
          <a:blip r:embed="rId3"/>
          <a:stretch>
            <a:fillRect/>
          </a:stretch>
        </p:blipFill>
        <p:spPr>
          <a:xfrm>
            <a:off x="7697880" y="4105080"/>
            <a:ext cx="1445760" cy="1445760"/>
          </a:xfrm>
          <a:prstGeom prst="rect">
            <a:avLst/>
          </a:prstGeom>
          <a:ln>
            <a:noFill/>
          </a:ln>
        </p:spPr>
      </p:pic>
      <p:sp>
        <p:nvSpPr>
          <p:cNvPr id="149" name="PlaceHolder 1"/>
          <p:cNvSpPr>
            <a:spLocks noGrp="1"/>
          </p:cNvSpPr>
          <p:nvPr>
            <p:ph type="title"/>
          </p:nvPr>
        </p:nvSpPr>
        <p:spPr>
          <a:xfrm>
            <a:off x="343080" y="171360"/>
            <a:ext cx="8457840" cy="856800"/>
          </a:xfrm>
          <a:prstGeom prst="rect">
            <a:avLst/>
          </a:prstGeom>
        </p:spPr>
        <p:txBody>
          <a:bodyPr/>
          <a:p>
            <a:pPr>
              <a:lnSpc>
                <a:spcPct val="100000"/>
              </a:lnSpc>
            </a:pPr>
            <a:r>
              <a:rPr lang="en-US" sz="4800">
                <a:solidFill>
                  <a:srgbClr val="ffffff"/>
                </a:solidFill>
                <a:latin typeface="Arial"/>
              </a:rPr>
              <a:t>Click to edit the title text formatClick to edit Master title style</a:t>
            </a:r>
            <a:endParaRPr/>
          </a:p>
        </p:txBody>
      </p:sp>
      <p:sp>
        <p:nvSpPr>
          <p:cNvPr id="150" name="PlaceHolder 2"/>
          <p:cNvSpPr>
            <a:spLocks noGrp="1"/>
          </p:cNvSpPr>
          <p:nvPr>
            <p:ph type="body"/>
          </p:nvPr>
        </p:nvSpPr>
        <p:spPr>
          <a:xfrm>
            <a:off x="343080" y="1085760"/>
            <a:ext cx="4190760" cy="479520"/>
          </a:xfrm>
          <a:prstGeom prst="rect">
            <a:avLst/>
          </a:prstGeom>
        </p:spPr>
        <p:txBody>
          <a:bodyPr anchor="b"/>
          <a:p>
            <a:pPr>
              <a:buSzPct val="45000"/>
              <a:buFont typeface="StarSymbol"/>
              <a:buChar char=""/>
            </a:pPr>
            <a:r>
              <a:rPr b="1" lang="en-US" sz="2400">
                <a:solidFill>
                  <a:srgbClr val="ffffff"/>
                </a:solidFill>
                <a:latin typeface="Arial"/>
              </a:rPr>
              <a:t>Click to edit the outline text format</a:t>
            </a:r>
            <a:endParaRPr/>
          </a:p>
          <a:p>
            <a:pPr lvl="1">
              <a:buSzPct val="75000"/>
              <a:buFont typeface="StarSymbol"/>
              <a:buChar char=""/>
            </a:pPr>
            <a:r>
              <a:rPr b="1" lang="en-US" sz="2400">
                <a:solidFill>
                  <a:srgbClr val="ffffff"/>
                </a:solidFill>
                <a:latin typeface="Arial"/>
              </a:rPr>
              <a:t>Second Outline Level</a:t>
            </a:r>
            <a:endParaRPr/>
          </a:p>
          <a:p>
            <a:pPr lvl="2">
              <a:buSzPct val="45000"/>
              <a:buFont typeface="StarSymbol"/>
              <a:buChar char=""/>
            </a:pPr>
            <a:r>
              <a:rPr b="1" lang="en-US" sz="2400">
                <a:solidFill>
                  <a:srgbClr val="ffffff"/>
                </a:solidFill>
                <a:latin typeface="Arial"/>
              </a:rPr>
              <a:t>Third Outline Level</a:t>
            </a:r>
            <a:endParaRPr/>
          </a:p>
          <a:p>
            <a:pPr lvl="3">
              <a:buSzPct val="75000"/>
              <a:buFont typeface="StarSymbol"/>
              <a:buChar char=""/>
            </a:pPr>
            <a:r>
              <a:rPr b="1" lang="en-US" sz="2400">
                <a:solidFill>
                  <a:srgbClr val="ffffff"/>
                </a:solidFill>
                <a:latin typeface="Arial"/>
              </a:rPr>
              <a:t>Fourth Outline Level</a:t>
            </a:r>
            <a:endParaRPr/>
          </a:p>
          <a:p>
            <a:pPr lvl="4">
              <a:buSzPct val="45000"/>
              <a:buFont typeface="StarSymbol"/>
              <a:buChar char=""/>
            </a:pPr>
            <a:r>
              <a:rPr b="1" lang="en-US" sz="2400">
                <a:solidFill>
                  <a:srgbClr val="ffffff"/>
                </a:solidFill>
                <a:latin typeface="Arial"/>
              </a:rPr>
              <a:t>Fifth Outline Level</a:t>
            </a:r>
            <a:endParaRPr/>
          </a:p>
          <a:p>
            <a:pPr lvl="5">
              <a:buSzPct val="45000"/>
              <a:buFont typeface="StarSymbol"/>
              <a:buChar char=""/>
            </a:pPr>
            <a:r>
              <a:rPr b="1" lang="en-US" sz="2400">
                <a:solidFill>
                  <a:srgbClr val="ffffff"/>
                </a:solidFill>
                <a:latin typeface="Arial"/>
              </a:rPr>
              <a:t>Sixth Outline Level</a:t>
            </a:r>
            <a:endParaRPr/>
          </a:p>
          <a:p>
            <a:pPr>
              <a:lnSpc>
                <a:spcPct val="100000"/>
              </a:lnSpc>
            </a:pPr>
            <a:r>
              <a:rPr b="1" lang="en-US" sz="2400">
                <a:solidFill>
                  <a:srgbClr val="ffffff"/>
                </a:solidFill>
                <a:latin typeface="Arial"/>
              </a:rPr>
              <a:t>Seventh Outline LevelClick to edit Master text styles</a:t>
            </a:r>
            <a:endParaRPr/>
          </a:p>
        </p:txBody>
      </p:sp>
      <p:sp>
        <p:nvSpPr>
          <p:cNvPr id="151" name="PlaceHolder 3"/>
          <p:cNvSpPr>
            <a:spLocks noGrp="1"/>
          </p:cNvSpPr>
          <p:nvPr>
            <p:ph type="body"/>
          </p:nvPr>
        </p:nvSpPr>
        <p:spPr>
          <a:xfrm>
            <a:off x="343080" y="1572480"/>
            <a:ext cx="4190760" cy="2619720"/>
          </a:xfrm>
          <a:prstGeom prst="rect">
            <a:avLst/>
          </a:prstGeom>
        </p:spPr>
        <p:txBody>
          <a:bodyPr/>
          <a:p>
            <a:pPr>
              <a:buSzPct val="45000"/>
              <a:buFont typeface="StarSymbol"/>
              <a:buChar char=""/>
            </a:pPr>
            <a:r>
              <a:rPr lang="en-US" sz="2400">
                <a:solidFill>
                  <a:srgbClr val="ffffff"/>
                </a:solidFill>
                <a:latin typeface="Arial"/>
              </a:rPr>
              <a:t>Click to edit the outline text format</a:t>
            </a:r>
            <a:endParaRPr/>
          </a:p>
          <a:p>
            <a:pPr lvl="1">
              <a:buSzPct val="75000"/>
              <a:buFont typeface="StarSymbol"/>
              <a:buChar char=""/>
            </a:pPr>
            <a:r>
              <a:rPr lang="en-US" sz="2400">
                <a:solidFill>
                  <a:srgbClr val="ffffff"/>
                </a:solidFill>
                <a:latin typeface="Arial"/>
              </a:rPr>
              <a:t>Second Outline Level</a:t>
            </a:r>
            <a:endParaRPr/>
          </a:p>
          <a:p>
            <a:pPr lvl="2">
              <a:buSzPct val="45000"/>
              <a:buFont typeface="StarSymbol"/>
              <a:buChar char=""/>
            </a:pPr>
            <a:r>
              <a:rPr lang="en-US" sz="2400">
                <a:solidFill>
                  <a:srgbClr val="ffffff"/>
                </a:solidFill>
                <a:latin typeface="Arial"/>
              </a:rPr>
              <a:t>Third Outline Level</a:t>
            </a:r>
            <a:endParaRPr/>
          </a:p>
          <a:p>
            <a:pPr lvl="3">
              <a:buSzPct val="75000"/>
              <a:buFont typeface="StarSymbol"/>
              <a:buChar char=""/>
            </a:pPr>
            <a:r>
              <a:rPr lang="en-US" sz="2400">
                <a:solidFill>
                  <a:srgbClr val="ffffff"/>
                </a:solidFill>
                <a:latin typeface="Arial"/>
              </a:rPr>
              <a:t>Fourth Outline Level</a:t>
            </a:r>
            <a:endParaRPr/>
          </a:p>
          <a:p>
            <a:pPr lvl="4">
              <a:buSzPct val="45000"/>
              <a:buFont typeface="StarSymbol"/>
              <a:buChar char=""/>
            </a:pPr>
            <a:r>
              <a:rPr lang="en-US" sz="2400">
                <a:solidFill>
                  <a:srgbClr val="ffffff"/>
                </a:solidFill>
                <a:latin typeface="Arial"/>
              </a:rPr>
              <a:t>Fifth Outline Level</a:t>
            </a:r>
            <a:endParaRPr/>
          </a:p>
          <a:p>
            <a:pPr lvl="5">
              <a:buSzPct val="45000"/>
              <a:buFont typeface="StarSymbol"/>
              <a:buChar char=""/>
            </a:pPr>
            <a:r>
              <a:rPr lang="en-US" sz="2400">
                <a:solidFill>
                  <a:srgbClr val="ffffff"/>
                </a:solidFill>
                <a:latin typeface="Arial"/>
              </a:rPr>
              <a:t>Sixth Outline Level</a:t>
            </a:r>
            <a:endParaRPr/>
          </a:p>
          <a:p>
            <a:pPr>
              <a:lnSpc>
                <a:spcPct val="100000"/>
              </a:lnSpc>
              <a:buFont typeface="Arial"/>
              <a:buChar char="•"/>
            </a:pPr>
            <a:r>
              <a:rPr lang="en-US" sz="2400">
                <a:solidFill>
                  <a:srgbClr val="ffffff"/>
                </a:solidFill>
                <a:latin typeface="Arial"/>
              </a:rPr>
              <a:t>Seventh Outline LevelClick to edit Master text styles</a:t>
            </a:r>
            <a:endParaRPr/>
          </a:p>
          <a:p>
            <a:pPr lvl="1">
              <a:lnSpc>
                <a:spcPct val="100000"/>
              </a:lnSpc>
              <a:buFont typeface="Arial"/>
              <a:buChar char="–"/>
            </a:pPr>
            <a:r>
              <a:rPr lang="en-US" sz="2000">
                <a:solidFill>
                  <a:srgbClr val="ffffff"/>
                </a:solidFill>
                <a:latin typeface="Arial"/>
              </a:rPr>
              <a:t>Second level</a:t>
            </a:r>
            <a:endParaRPr/>
          </a:p>
          <a:p>
            <a:pPr lvl="2">
              <a:lnSpc>
                <a:spcPct val="100000"/>
              </a:lnSpc>
              <a:buFont typeface="Arial"/>
              <a:buChar char="•"/>
            </a:pPr>
            <a:r>
              <a:rPr lang="en-US">
                <a:solidFill>
                  <a:srgbClr val="ffffff"/>
                </a:solidFill>
                <a:latin typeface="Arial"/>
              </a:rPr>
              <a:t>Third level</a:t>
            </a:r>
            <a:endParaRPr/>
          </a:p>
          <a:p>
            <a:pPr lvl="3">
              <a:lnSpc>
                <a:spcPct val="100000"/>
              </a:lnSpc>
              <a:buFont typeface="Arial"/>
              <a:buChar char="–"/>
            </a:pPr>
            <a:r>
              <a:rPr lang="en-US" sz="1600">
                <a:solidFill>
                  <a:srgbClr val="ffffff"/>
                </a:solidFill>
                <a:latin typeface="Arial"/>
              </a:rPr>
              <a:t>Fourth level</a:t>
            </a:r>
            <a:endParaRPr/>
          </a:p>
          <a:p>
            <a:pPr lvl="4">
              <a:lnSpc>
                <a:spcPct val="100000"/>
              </a:lnSpc>
              <a:buFont typeface="Arial"/>
              <a:buChar char="»"/>
            </a:pPr>
            <a:r>
              <a:rPr lang="en-US" sz="1600">
                <a:solidFill>
                  <a:srgbClr val="ffffff"/>
                </a:solidFill>
                <a:latin typeface="Arial"/>
              </a:rPr>
              <a:t>Fifth level</a:t>
            </a:r>
            <a:endParaRPr/>
          </a:p>
        </p:txBody>
      </p:sp>
      <p:sp>
        <p:nvSpPr>
          <p:cNvPr id="152" name="PlaceHolder 4"/>
          <p:cNvSpPr>
            <a:spLocks noGrp="1"/>
          </p:cNvSpPr>
          <p:nvPr>
            <p:ph type="body"/>
          </p:nvPr>
        </p:nvSpPr>
        <p:spPr>
          <a:xfrm>
            <a:off x="4610160" y="1085760"/>
            <a:ext cx="4190760" cy="479520"/>
          </a:xfrm>
          <a:prstGeom prst="rect">
            <a:avLst/>
          </a:prstGeom>
        </p:spPr>
        <p:txBody>
          <a:bodyPr anchor="b"/>
          <a:p>
            <a:pPr>
              <a:buSzPct val="45000"/>
              <a:buFont typeface="StarSymbol"/>
              <a:buChar char=""/>
            </a:pPr>
            <a:r>
              <a:rPr b="1" lang="en-US" sz="2400">
                <a:solidFill>
                  <a:srgbClr val="ffffff"/>
                </a:solidFill>
                <a:latin typeface="Arial"/>
              </a:rPr>
              <a:t>Click to edit the outline text format</a:t>
            </a:r>
            <a:endParaRPr/>
          </a:p>
          <a:p>
            <a:pPr lvl="1">
              <a:buSzPct val="75000"/>
              <a:buFont typeface="StarSymbol"/>
              <a:buChar char=""/>
            </a:pPr>
            <a:r>
              <a:rPr b="1" lang="en-US" sz="2400">
                <a:solidFill>
                  <a:srgbClr val="ffffff"/>
                </a:solidFill>
                <a:latin typeface="Arial"/>
              </a:rPr>
              <a:t>Second Outline Level</a:t>
            </a:r>
            <a:endParaRPr/>
          </a:p>
          <a:p>
            <a:pPr lvl="2">
              <a:buSzPct val="45000"/>
              <a:buFont typeface="StarSymbol"/>
              <a:buChar char=""/>
            </a:pPr>
            <a:r>
              <a:rPr b="1" lang="en-US" sz="2400">
                <a:solidFill>
                  <a:srgbClr val="ffffff"/>
                </a:solidFill>
                <a:latin typeface="Arial"/>
              </a:rPr>
              <a:t>Third Outline Level</a:t>
            </a:r>
            <a:endParaRPr/>
          </a:p>
          <a:p>
            <a:pPr lvl="3">
              <a:buSzPct val="75000"/>
              <a:buFont typeface="StarSymbol"/>
              <a:buChar char=""/>
            </a:pPr>
            <a:r>
              <a:rPr b="1" lang="en-US" sz="2400">
                <a:solidFill>
                  <a:srgbClr val="ffffff"/>
                </a:solidFill>
                <a:latin typeface="Arial"/>
              </a:rPr>
              <a:t>Fourth Outline Level</a:t>
            </a:r>
            <a:endParaRPr/>
          </a:p>
          <a:p>
            <a:pPr lvl="4">
              <a:buSzPct val="45000"/>
              <a:buFont typeface="StarSymbol"/>
              <a:buChar char=""/>
            </a:pPr>
            <a:r>
              <a:rPr b="1" lang="en-US" sz="2400">
                <a:solidFill>
                  <a:srgbClr val="ffffff"/>
                </a:solidFill>
                <a:latin typeface="Arial"/>
              </a:rPr>
              <a:t>Fifth Outline Level</a:t>
            </a:r>
            <a:endParaRPr/>
          </a:p>
          <a:p>
            <a:pPr lvl="5">
              <a:buSzPct val="45000"/>
              <a:buFont typeface="StarSymbol"/>
              <a:buChar char=""/>
            </a:pPr>
            <a:r>
              <a:rPr b="1" lang="en-US" sz="2400">
                <a:solidFill>
                  <a:srgbClr val="ffffff"/>
                </a:solidFill>
                <a:latin typeface="Arial"/>
              </a:rPr>
              <a:t>Sixth Outline Level</a:t>
            </a:r>
            <a:endParaRPr/>
          </a:p>
          <a:p>
            <a:pPr>
              <a:lnSpc>
                <a:spcPct val="100000"/>
              </a:lnSpc>
            </a:pPr>
            <a:r>
              <a:rPr b="1" lang="en-US" sz="2400">
                <a:solidFill>
                  <a:srgbClr val="ffffff"/>
                </a:solidFill>
                <a:latin typeface="Arial"/>
              </a:rPr>
              <a:t>Seventh Outline LevelClick to edit Master text styles</a:t>
            </a:r>
            <a:endParaRPr/>
          </a:p>
        </p:txBody>
      </p:sp>
      <p:sp>
        <p:nvSpPr>
          <p:cNvPr id="153" name="PlaceHolder 5"/>
          <p:cNvSpPr>
            <a:spLocks noGrp="1"/>
          </p:cNvSpPr>
          <p:nvPr>
            <p:ph type="body"/>
          </p:nvPr>
        </p:nvSpPr>
        <p:spPr>
          <a:xfrm>
            <a:off x="4610160" y="1572480"/>
            <a:ext cx="4190760" cy="2619720"/>
          </a:xfrm>
          <a:prstGeom prst="rect">
            <a:avLst/>
          </a:prstGeom>
        </p:spPr>
        <p:txBody>
          <a:bodyPr/>
          <a:p>
            <a:pPr>
              <a:buSzPct val="45000"/>
              <a:buFont typeface="StarSymbol"/>
              <a:buChar char=""/>
            </a:pPr>
            <a:r>
              <a:rPr lang="en-US" sz="2400">
                <a:solidFill>
                  <a:srgbClr val="ffffff"/>
                </a:solidFill>
                <a:latin typeface="Arial"/>
              </a:rPr>
              <a:t>Click to edit the outline text format</a:t>
            </a:r>
            <a:endParaRPr/>
          </a:p>
          <a:p>
            <a:pPr lvl="1">
              <a:buSzPct val="75000"/>
              <a:buFont typeface="StarSymbol"/>
              <a:buChar char=""/>
            </a:pPr>
            <a:r>
              <a:rPr lang="en-US" sz="2400">
                <a:solidFill>
                  <a:srgbClr val="ffffff"/>
                </a:solidFill>
                <a:latin typeface="Arial"/>
              </a:rPr>
              <a:t>Second Outline Level</a:t>
            </a:r>
            <a:endParaRPr/>
          </a:p>
          <a:p>
            <a:pPr lvl="2">
              <a:buSzPct val="45000"/>
              <a:buFont typeface="StarSymbol"/>
              <a:buChar char=""/>
            </a:pPr>
            <a:r>
              <a:rPr lang="en-US" sz="2400">
                <a:solidFill>
                  <a:srgbClr val="ffffff"/>
                </a:solidFill>
                <a:latin typeface="Arial"/>
              </a:rPr>
              <a:t>Third Outline Level</a:t>
            </a:r>
            <a:endParaRPr/>
          </a:p>
          <a:p>
            <a:pPr lvl="3">
              <a:buSzPct val="75000"/>
              <a:buFont typeface="StarSymbol"/>
              <a:buChar char=""/>
            </a:pPr>
            <a:r>
              <a:rPr lang="en-US" sz="2400">
                <a:solidFill>
                  <a:srgbClr val="ffffff"/>
                </a:solidFill>
                <a:latin typeface="Arial"/>
              </a:rPr>
              <a:t>Fourth Outline Level</a:t>
            </a:r>
            <a:endParaRPr/>
          </a:p>
          <a:p>
            <a:pPr lvl="4">
              <a:buSzPct val="45000"/>
              <a:buFont typeface="StarSymbol"/>
              <a:buChar char=""/>
            </a:pPr>
            <a:r>
              <a:rPr lang="en-US" sz="2400">
                <a:solidFill>
                  <a:srgbClr val="ffffff"/>
                </a:solidFill>
                <a:latin typeface="Arial"/>
              </a:rPr>
              <a:t>Fifth Outline Level</a:t>
            </a:r>
            <a:endParaRPr/>
          </a:p>
          <a:p>
            <a:pPr lvl="5">
              <a:buSzPct val="45000"/>
              <a:buFont typeface="StarSymbol"/>
              <a:buChar char=""/>
            </a:pPr>
            <a:r>
              <a:rPr lang="en-US" sz="2400">
                <a:solidFill>
                  <a:srgbClr val="ffffff"/>
                </a:solidFill>
                <a:latin typeface="Arial"/>
              </a:rPr>
              <a:t>Sixth Outline Level</a:t>
            </a:r>
            <a:endParaRPr/>
          </a:p>
          <a:p>
            <a:pPr>
              <a:lnSpc>
                <a:spcPct val="100000"/>
              </a:lnSpc>
              <a:buFont typeface="Arial"/>
              <a:buChar char="•"/>
            </a:pPr>
            <a:r>
              <a:rPr lang="en-US" sz="2400">
                <a:solidFill>
                  <a:srgbClr val="ffffff"/>
                </a:solidFill>
                <a:latin typeface="Arial"/>
              </a:rPr>
              <a:t>Seventh Outline LevelClick to edit Master text styles</a:t>
            </a:r>
            <a:endParaRPr/>
          </a:p>
          <a:p>
            <a:pPr lvl="1">
              <a:lnSpc>
                <a:spcPct val="100000"/>
              </a:lnSpc>
              <a:buFont typeface="Arial"/>
              <a:buChar char="–"/>
            </a:pPr>
            <a:r>
              <a:rPr lang="en-US" sz="2000">
                <a:solidFill>
                  <a:srgbClr val="ffffff"/>
                </a:solidFill>
                <a:latin typeface="Arial"/>
              </a:rPr>
              <a:t>Second level</a:t>
            </a:r>
            <a:endParaRPr/>
          </a:p>
          <a:p>
            <a:pPr lvl="2">
              <a:lnSpc>
                <a:spcPct val="100000"/>
              </a:lnSpc>
              <a:buFont typeface="Arial"/>
              <a:buChar char="•"/>
            </a:pPr>
            <a:r>
              <a:rPr lang="en-US">
                <a:solidFill>
                  <a:srgbClr val="ffffff"/>
                </a:solidFill>
                <a:latin typeface="Arial"/>
              </a:rPr>
              <a:t>Third level</a:t>
            </a:r>
            <a:endParaRPr/>
          </a:p>
          <a:p>
            <a:pPr lvl="3">
              <a:lnSpc>
                <a:spcPct val="100000"/>
              </a:lnSpc>
              <a:buFont typeface="Arial"/>
              <a:buChar char="–"/>
            </a:pPr>
            <a:r>
              <a:rPr lang="en-US" sz="1600">
                <a:solidFill>
                  <a:srgbClr val="ffffff"/>
                </a:solidFill>
                <a:latin typeface="Arial"/>
              </a:rPr>
              <a:t>Fourth level</a:t>
            </a:r>
            <a:endParaRPr/>
          </a:p>
          <a:p>
            <a:pPr lvl="4">
              <a:lnSpc>
                <a:spcPct val="100000"/>
              </a:lnSpc>
              <a:buFont typeface="Arial"/>
              <a:buChar char="»"/>
            </a:pPr>
            <a:r>
              <a:rPr lang="en-US" sz="1600">
                <a:solidFill>
                  <a:srgbClr val="ffffff"/>
                </a:solidFill>
                <a:latin typeface="Arial"/>
              </a:rPr>
              <a:t>Fifth level</a:t>
            </a:r>
            <a:endParaRPr/>
          </a:p>
        </p:txBody>
      </p:sp>
    </p:spTree>
  </p:cSld>
  <p:clrMap bg1="lt1" bg2="lt2" tx1="dk1" tx2="dk2" accent1="accent1" accent2="accent2" accent3="accent3" accent4="accent4" accent5="accent5" accent6="accent6" hlink="hlink" folHlink="folHlink"/>
  <p:sldLayoutIdLst>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pic>
        <p:nvPicPr>
          <p:cNvPr id="188" name="Picture 2" descr=""/>
          <p:cNvPicPr/>
          <p:nvPr/>
        </p:nvPicPr>
        <p:blipFill>
          <a:blip r:embed="rId3"/>
          <a:stretch>
            <a:fillRect/>
          </a:stretch>
        </p:blipFill>
        <p:spPr>
          <a:xfrm>
            <a:off x="7697880" y="4105080"/>
            <a:ext cx="1445760" cy="1445760"/>
          </a:xfrm>
          <a:prstGeom prst="rect">
            <a:avLst/>
          </a:prstGeom>
          <a:ln>
            <a:noFill/>
          </a:ln>
        </p:spPr>
      </p:pic>
      <p:sp>
        <p:nvSpPr>
          <p:cNvPr id="189" name="Line 1"/>
          <p:cNvSpPr/>
          <p:nvPr/>
        </p:nvSpPr>
        <p:spPr>
          <a:xfrm>
            <a:off x="4568760" y="995040"/>
            <a:ext cx="0" cy="3357720"/>
          </a:xfrm>
          <a:prstGeom prst="line">
            <a:avLst/>
          </a:prstGeom>
          <a:ln w="25560">
            <a:solidFill>
              <a:srgbClr val="faa634"/>
            </a:solidFill>
            <a:round/>
          </a:ln>
        </p:spPr>
      </p:sp>
      <p:sp>
        <p:nvSpPr>
          <p:cNvPr id="190" name="Line 2"/>
          <p:cNvSpPr/>
          <p:nvPr/>
        </p:nvSpPr>
        <p:spPr>
          <a:xfrm>
            <a:off x="4568760" y="995040"/>
            <a:ext cx="0" cy="3357720"/>
          </a:xfrm>
          <a:prstGeom prst="line">
            <a:avLst/>
          </a:prstGeom>
          <a:ln w="25560">
            <a:solidFill>
              <a:srgbClr val="faa634"/>
            </a:solidFill>
            <a:round/>
          </a:ln>
        </p:spPr>
      </p:sp>
      <p:sp>
        <p:nvSpPr>
          <p:cNvPr id="191" name="PlaceHolder 3"/>
          <p:cNvSpPr>
            <a:spLocks noGrp="1"/>
          </p:cNvSpPr>
          <p:nvPr>
            <p:ph type="title"/>
          </p:nvPr>
        </p:nvSpPr>
        <p:spPr>
          <a:xfrm>
            <a:off x="336960" y="190440"/>
            <a:ext cx="8205120" cy="856800"/>
          </a:xfrm>
          <a:prstGeom prst="rect">
            <a:avLst/>
          </a:prstGeom>
        </p:spPr>
        <p:txBody>
          <a:bodyPr/>
          <a:p>
            <a:pPr>
              <a:lnSpc>
                <a:spcPct val="100000"/>
              </a:lnSpc>
            </a:pPr>
            <a:r>
              <a:rPr lang="en-US" sz="4800">
                <a:solidFill>
                  <a:srgbClr val="ffffff"/>
                </a:solidFill>
                <a:latin typeface="Arial"/>
              </a:rPr>
              <a:t>Click to edit the title text formatClick to edit Master title style</a:t>
            </a:r>
            <a:endParaRPr/>
          </a:p>
        </p:txBody>
      </p:sp>
      <p:sp>
        <p:nvSpPr>
          <p:cNvPr id="192" name="PlaceHolder 4"/>
          <p:cNvSpPr>
            <a:spLocks noGrp="1"/>
          </p:cNvSpPr>
          <p:nvPr>
            <p:ph type="body"/>
          </p:nvPr>
        </p:nvSpPr>
        <p:spPr>
          <a:xfrm>
            <a:off x="268200" y="995400"/>
            <a:ext cx="4208760" cy="288720"/>
          </a:xfrm>
          <a:prstGeom prst="rect">
            <a:avLst/>
          </a:prstGeom>
        </p:spPr>
        <p:txBody>
          <a:bodyPr anchor="ctr"/>
          <a:p>
            <a:pPr>
              <a:buSzPct val="45000"/>
              <a:buFont typeface="StarSymbol"/>
              <a:buChar char=""/>
            </a:pPr>
            <a:r>
              <a:rPr b="1" lang="en-US" sz="2700">
                <a:solidFill>
                  <a:srgbClr val="ffffff"/>
                </a:solidFill>
                <a:latin typeface="Arial"/>
              </a:rPr>
              <a:t>Click to edit the outline text format</a:t>
            </a:r>
            <a:endParaRPr/>
          </a:p>
          <a:p>
            <a:pPr lvl="1">
              <a:buSzPct val="75000"/>
              <a:buFont typeface="StarSymbol"/>
              <a:buChar char=""/>
            </a:pPr>
            <a:r>
              <a:rPr b="1" lang="en-US" sz="2700">
                <a:solidFill>
                  <a:srgbClr val="ffffff"/>
                </a:solidFill>
                <a:latin typeface="Arial"/>
              </a:rPr>
              <a:t>Second Outline Level</a:t>
            </a:r>
            <a:endParaRPr/>
          </a:p>
          <a:p>
            <a:pPr lvl="2">
              <a:buSzPct val="45000"/>
              <a:buFont typeface="StarSymbol"/>
              <a:buChar char=""/>
            </a:pPr>
            <a:r>
              <a:rPr b="1" lang="en-US" sz="2700">
                <a:solidFill>
                  <a:srgbClr val="ffffff"/>
                </a:solidFill>
                <a:latin typeface="Arial"/>
              </a:rPr>
              <a:t>Third Outline Level</a:t>
            </a:r>
            <a:endParaRPr/>
          </a:p>
          <a:p>
            <a:pPr lvl="3">
              <a:buSzPct val="75000"/>
              <a:buFont typeface="StarSymbol"/>
              <a:buChar char=""/>
            </a:pPr>
            <a:r>
              <a:rPr b="1" lang="en-US" sz="2700">
                <a:solidFill>
                  <a:srgbClr val="ffffff"/>
                </a:solidFill>
                <a:latin typeface="Arial"/>
              </a:rPr>
              <a:t>Fourth Outline Level</a:t>
            </a:r>
            <a:endParaRPr/>
          </a:p>
          <a:p>
            <a:pPr lvl="4">
              <a:buSzPct val="45000"/>
              <a:buFont typeface="StarSymbol"/>
              <a:buChar char=""/>
            </a:pPr>
            <a:r>
              <a:rPr b="1" lang="en-US" sz="2700">
                <a:solidFill>
                  <a:srgbClr val="ffffff"/>
                </a:solidFill>
                <a:latin typeface="Arial"/>
              </a:rPr>
              <a:t>Fifth Outline Level</a:t>
            </a:r>
            <a:endParaRPr/>
          </a:p>
          <a:p>
            <a:pPr lvl="5">
              <a:buSzPct val="45000"/>
              <a:buFont typeface="StarSymbol"/>
              <a:buChar char=""/>
            </a:pPr>
            <a:r>
              <a:rPr b="1" lang="en-US" sz="2700">
                <a:solidFill>
                  <a:srgbClr val="ffffff"/>
                </a:solidFill>
                <a:latin typeface="Arial"/>
              </a:rPr>
              <a:t>Sixth Outline Level</a:t>
            </a:r>
            <a:endParaRPr/>
          </a:p>
          <a:p>
            <a:pPr>
              <a:lnSpc>
                <a:spcPct val="100000"/>
              </a:lnSpc>
            </a:pPr>
            <a:r>
              <a:rPr b="1" lang="en-US" sz="2700">
                <a:solidFill>
                  <a:srgbClr val="ffffff"/>
                </a:solidFill>
                <a:latin typeface="Arial"/>
              </a:rPr>
              <a:t>Seventh Outline LevelClick to edit Master text styles</a:t>
            </a:r>
            <a:endParaRPr/>
          </a:p>
        </p:txBody>
      </p:sp>
      <p:sp>
        <p:nvSpPr>
          <p:cNvPr id="193" name="PlaceHolder 5"/>
          <p:cNvSpPr>
            <a:spLocks noGrp="1"/>
          </p:cNvSpPr>
          <p:nvPr>
            <p:ph type="body"/>
          </p:nvPr>
        </p:nvSpPr>
        <p:spPr>
          <a:xfrm>
            <a:off x="4654440" y="995400"/>
            <a:ext cx="4217760" cy="288720"/>
          </a:xfrm>
          <a:prstGeom prst="rect">
            <a:avLst/>
          </a:prstGeom>
        </p:spPr>
        <p:txBody>
          <a:bodyPr anchor="ctr"/>
          <a:p>
            <a:pPr>
              <a:buSzPct val="45000"/>
              <a:buFont typeface="StarSymbol"/>
              <a:buChar char=""/>
            </a:pPr>
            <a:r>
              <a:rPr b="1" lang="en-US" sz="2700">
                <a:solidFill>
                  <a:srgbClr val="ffffff"/>
                </a:solidFill>
                <a:latin typeface="Arial"/>
              </a:rPr>
              <a:t>Click to edit the outline text format</a:t>
            </a:r>
            <a:endParaRPr/>
          </a:p>
          <a:p>
            <a:pPr lvl="1">
              <a:buSzPct val="75000"/>
              <a:buFont typeface="StarSymbol"/>
              <a:buChar char=""/>
            </a:pPr>
            <a:r>
              <a:rPr b="1" lang="en-US" sz="2700">
                <a:solidFill>
                  <a:srgbClr val="ffffff"/>
                </a:solidFill>
                <a:latin typeface="Arial"/>
              </a:rPr>
              <a:t>Second Outline Level</a:t>
            </a:r>
            <a:endParaRPr/>
          </a:p>
          <a:p>
            <a:pPr lvl="2">
              <a:buSzPct val="45000"/>
              <a:buFont typeface="StarSymbol"/>
              <a:buChar char=""/>
            </a:pPr>
            <a:r>
              <a:rPr b="1" lang="en-US" sz="2700">
                <a:solidFill>
                  <a:srgbClr val="ffffff"/>
                </a:solidFill>
                <a:latin typeface="Arial"/>
              </a:rPr>
              <a:t>Third Outline Level</a:t>
            </a:r>
            <a:endParaRPr/>
          </a:p>
          <a:p>
            <a:pPr lvl="3">
              <a:buSzPct val="75000"/>
              <a:buFont typeface="StarSymbol"/>
              <a:buChar char=""/>
            </a:pPr>
            <a:r>
              <a:rPr b="1" lang="en-US" sz="2700">
                <a:solidFill>
                  <a:srgbClr val="ffffff"/>
                </a:solidFill>
                <a:latin typeface="Arial"/>
              </a:rPr>
              <a:t>Fourth Outline Level</a:t>
            </a:r>
            <a:endParaRPr/>
          </a:p>
          <a:p>
            <a:pPr lvl="4">
              <a:buSzPct val="45000"/>
              <a:buFont typeface="StarSymbol"/>
              <a:buChar char=""/>
            </a:pPr>
            <a:r>
              <a:rPr b="1" lang="en-US" sz="2700">
                <a:solidFill>
                  <a:srgbClr val="ffffff"/>
                </a:solidFill>
                <a:latin typeface="Arial"/>
              </a:rPr>
              <a:t>Fifth Outline Level</a:t>
            </a:r>
            <a:endParaRPr/>
          </a:p>
          <a:p>
            <a:pPr lvl="5">
              <a:buSzPct val="45000"/>
              <a:buFont typeface="StarSymbol"/>
              <a:buChar char=""/>
            </a:pPr>
            <a:r>
              <a:rPr b="1" lang="en-US" sz="2700">
                <a:solidFill>
                  <a:srgbClr val="ffffff"/>
                </a:solidFill>
                <a:latin typeface="Arial"/>
              </a:rPr>
              <a:t>Sixth Outline Level</a:t>
            </a:r>
            <a:endParaRPr/>
          </a:p>
          <a:p>
            <a:pPr>
              <a:lnSpc>
                <a:spcPct val="100000"/>
              </a:lnSpc>
            </a:pPr>
            <a:r>
              <a:rPr b="1" lang="en-US" sz="2700">
                <a:solidFill>
                  <a:srgbClr val="ffffff"/>
                </a:solidFill>
                <a:latin typeface="Arial"/>
              </a:rPr>
              <a:t>Seventh Outline LevelClick to edit Master text styles</a:t>
            </a:r>
            <a:endParaRPr/>
          </a:p>
        </p:txBody>
      </p:sp>
    </p:spTree>
  </p:cSld>
  <p:clrMap bg1="lt1" bg2="lt2" tx1="dk1" tx2="dk2" accent1="accent1" accent2="accent2" accent3="accent3" accent4="accent4" accent5="accent5" accent6="accent6" hlink="hlink" folHlink="folHlink"/>
  <p:sldLayoutIdLst>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pic>
        <p:nvPicPr>
          <p:cNvPr id="228" name="Picture 2" descr=""/>
          <p:cNvPicPr/>
          <p:nvPr/>
        </p:nvPicPr>
        <p:blipFill>
          <a:blip r:embed="rId3"/>
          <a:stretch>
            <a:fillRect/>
          </a:stretch>
        </p:blipFill>
        <p:spPr>
          <a:xfrm>
            <a:off x="7697880" y="4105080"/>
            <a:ext cx="1445760" cy="1445760"/>
          </a:xfrm>
          <a:prstGeom prst="rect">
            <a:avLst/>
          </a:prstGeom>
          <a:ln>
            <a:noFill/>
          </a:ln>
        </p:spPr>
      </p:pic>
      <p:sp>
        <p:nvSpPr>
          <p:cNvPr id="229" name="PlaceHolder 1"/>
          <p:cNvSpPr>
            <a:spLocks noGrp="1"/>
          </p:cNvSpPr>
          <p:nvPr>
            <p:ph type="title"/>
          </p:nvPr>
        </p:nvSpPr>
        <p:spPr>
          <a:xfrm>
            <a:off x="457200" y="1771560"/>
            <a:ext cx="8229240" cy="1021320"/>
          </a:xfrm>
          <a:prstGeom prst="rect">
            <a:avLst/>
          </a:prstGeom>
        </p:spPr>
        <p:txBody>
          <a:bodyPr anchor="ctr"/>
          <a:p>
            <a:pPr>
              <a:lnSpc>
                <a:spcPct val="100000"/>
              </a:lnSpc>
            </a:pPr>
            <a:r>
              <a:rPr b="1" lang="en-US" sz="6600">
                <a:solidFill>
                  <a:srgbClr val="ffffff"/>
                </a:solidFill>
                <a:latin typeface="Arial"/>
              </a:rPr>
              <a:t>Click to edit the title text formatSection 1</a:t>
            </a:r>
            <a:endParaRPr/>
          </a:p>
        </p:txBody>
      </p:sp>
      <p:sp>
        <p:nvSpPr>
          <p:cNvPr id="230" name="PlaceHolder 2"/>
          <p:cNvSpPr>
            <a:spLocks noGrp="1"/>
          </p:cNvSpPr>
          <p:nvPr>
            <p:ph type="body"/>
          </p:nvPr>
        </p:nvSpPr>
        <p:spPr>
          <a:xfrm>
            <a:off x="457200" y="1203480"/>
            <a:ext cx="8229240" cy="2982960"/>
          </a:xfrm>
          <a:prstGeom prst="rect">
            <a:avLst/>
          </a:prstGeom>
        </p:spPr>
        <p:txBody>
          <a:bodyPr lIns="0" rIns="0" tIns="0" bIns="0"/>
          <a:p>
            <a:pPr>
              <a:buSzPct val="45000"/>
              <a:buFont typeface="StarSymbol"/>
              <a:buChar char=""/>
            </a:pPr>
            <a:r>
              <a:rPr lang="en-US" sz="2700">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sz="1600">
                <a:latin typeface="Arial"/>
              </a:rPr>
              <a:t>Third Outline Level</a:t>
            </a:r>
            <a:endParaRPr/>
          </a:p>
          <a:p>
            <a:pPr lvl="3">
              <a:buSzPct val="75000"/>
              <a:buFont typeface="StarSymbol"/>
              <a:buChar char=""/>
            </a:pPr>
            <a:r>
              <a:rPr lang="en-US" sz="16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74.png"/><Relationship Id="rId2" Type="http://schemas.openxmlformats.org/officeDocument/2006/relationships/image" Target="../media/image75.wmf"/><Relationship Id="rId3" Type="http://schemas.openxmlformats.org/officeDocument/2006/relationships/image" Target="../media/image76.png"/><Relationship Id="rId4" Type="http://schemas.openxmlformats.org/officeDocument/2006/relationships/slideLayout" Target="../slideLayouts/slideLayout29.xml"/><Relationship Id="rId5"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77.png"/><Relationship Id="rId2" Type="http://schemas.openxmlformats.org/officeDocument/2006/relationships/image" Target="../media/image78.wmf"/><Relationship Id="rId3" Type="http://schemas.openxmlformats.org/officeDocument/2006/relationships/image" Target="../media/image79.png"/><Relationship Id="rId4" Type="http://schemas.openxmlformats.org/officeDocument/2006/relationships/slideLayout" Target="../slideLayouts/slideLayout29.xml"/><Relationship Id="rId5"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80.png"/><Relationship Id="rId2" Type="http://schemas.openxmlformats.org/officeDocument/2006/relationships/image" Target="../media/image81.wmf"/><Relationship Id="rId3" Type="http://schemas.openxmlformats.org/officeDocument/2006/relationships/image" Target="../media/image82.png"/><Relationship Id="rId4" Type="http://schemas.openxmlformats.org/officeDocument/2006/relationships/slideLayout" Target="../slideLayouts/slideLayout29.xml"/><Relationship Id="rId5"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83.png"/><Relationship Id="rId2" Type="http://schemas.openxmlformats.org/officeDocument/2006/relationships/image" Target="../media/image84.wmf"/><Relationship Id="rId3" Type="http://schemas.openxmlformats.org/officeDocument/2006/relationships/image" Target="../media/image85.png"/><Relationship Id="rId4" Type="http://schemas.openxmlformats.org/officeDocument/2006/relationships/slideLayout" Target="../slideLayouts/slideLayout29.xml"/><Relationship Id="rId5"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86.png"/><Relationship Id="rId2" Type="http://schemas.openxmlformats.org/officeDocument/2006/relationships/slideLayout" Target="../slideLayouts/slideLayout49.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87.png"/><Relationship Id="rId2" Type="http://schemas.openxmlformats.org/officeDocument/2006/relationships/image" Target="../media/image88.png"/><Relationship Id="rId3" Type="http://schemas.openxmlformats.org/officeDocument/2006/relationships/image" Target="../media/image89.png"/><Relationship Id="rId4" Type="http://schemas.openxmlformats.org/officeDocument/2006/relationships/image" Target="../media/image90.png"/><Relationship Id="rId5" Type="http://schemas.openxmlformats.org/officeDocument/2006/relationships/image" Target="../media/image91.png"/><Relationship Id="rId6" Type="http://schemas.openxmlformats.org/officeDocument/2006/relationships/slideLayout" Target="../slideLayouts/slideLayout37.xml"/><Relationship Id="rId7"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92.png"/><Relationship Id="rId2" Type="http://schemas.openxmlformats.org/officeDocument/2006/relationships/slideLayout" Target="../slideLayouts/slideLayout29.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93.png"/><Relationship Id="rId2" Type="http://schemas.openxmlformats.org/officeDocument/2006/relationships/slideLayout" Target="../slideLayouts/slideLayout13.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94.png"/><Relationship Id="rId2" Type="http://schemas.openxmlformats.org/officeDocument/2006/relationships/slideLayout" Target="../slideLayouts/slideLayout37.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95.png"/><Relationship Id="rId2" Type="http://schemas.openxmlformats.org/officeDocument/2006/relationships/slideLayout" Target="../slideLayouts/slideLayout37.xml"/>
</Relationships>
</file>

<file path=ppt/slides/_rels/slide21.xml.rels><?xml version="1.0" encoding="UTF-8"?>
<Relationships xmlns="http://schemas.openxmlformats.org/package/2006/relationships"><Relationship Id="rId1" Type="http://schemas.openxmlformats.org/officeDocument/2006/relationships/image" Target="../media/image96.png"/><Relationship Id="rId2" Type="http://schemas.openxmlformats.org/officeDocument/2006/relationships/image" Target="../media/image97.png"/><Relationship Id="rId3" Type="http://schemas.openxmlformats.org/officeDocument/2006/relationships/slideLayout" Target="../slideLayouts/slideLayout37.xml"/>
</Relationships>
</file>

<file path=ppt/slides/_rels/slide22.xml.rels><?xml version="1.0" encoding="UTF-8"?>
<Relationships xmlns="http://schemas.openxmlformats.org/package/2006/relationships"><Relationship Id="rId1" Type="http://schemas.openxmlformats.org/officeDocument/2006/relationships/image" Target="../media/image98.png"/><Relationship Id="rId2" Type="http://schemas.openxmlformats.org/officeDocument/2006/relationships/image" Target="../media/image99.wmf"/><Relationship Id="rId3" Type="http://schemas.openxmlformats.org/officeDocument/2006/relationships/slideLayout" Target="../slideLayouts/slideLayout37.xml"/><Relationship Id="rId4"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100.png"/><Relationship Id="rId2" Type="http://schemas.openxmlformats.org/officeDocument/2006/relationships/slideLayout" Target="../slideLayouts/slideLayout37.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37.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102.jpeg"/><Relationship Id="rId2" Type="http://schemas.openxmlformats.org/officeDocument/2006/relationships/image" Target="../media/image103.jpeg"/><Relationship Id="rId3" Type="http://schemas.openxmlformats.org/officeDocument/2006/relationships/image" Target="../media/image104.jpeg"/><Relationship Id="rId4" Type="http://schemas.openxmlformats.org/officeDocument/2006/relationships/image" Target="../media/image105.jpeg"/><Relationship Id="rId5" Type="http://schemas.openxmlformats.org/officeDocument/2006/relationships/image" Target="../media/image106.jpeg"/><Relationship Id="rId6" Type="http://schemas.openxmlformats.org/officeDocument/2006/relationships/image" Target="../media/image107.png"/><Relationship Id="rId7" Type="http://schemas.openxmlformats.org/officeDocument/2006/relationships/image" Target="../media/image108.jpeg"/><Relationship Id="rId8" Type="http://schemas.openxmlformats.org/officeDocument/2006/relationships/image" Target="../media/image109.jpeg"/><Relationship Id="rId9" Type="http://schemas.openxmlformats.org/officeDocument/2006/relationships/image" Target="../media/image110.png"/><Relationship Id="rId10" Type="http://schemas.openxmlformats.org/officeDocument/2006/relationships/image" Target="../media/image111.jpeg"/><Relationship Id="rId11" Type="http://schemas.openxmlformats.org/officeDocument/2006/relationships/image" Target="../media/image112.png"/><Relationship Id="rId12" Type="http://schemas.openxmlformats.org/officeDocument/2006/relationships/image" Target="../media/image113.png"/><Relationship Id="rId13" Type="http://schemas.openxmlformats.org/officeDocument/2006/relationships/slideLayout" Target="../slideLayouts/slideLayout37.xml"/><Relationship Id="rId14"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8.xml.rels><?xml version="1.0" encoding="UTF-8"?>
<Relationships xmlns="http://schemas.openxmlformats.org/package/2006/relationships"><Relationship Id="rId1" Type="http://schemas.openxmlformats.org/officeDocument/2006/relationships/image" Target="../media/image114.png"/><Relationship Id="rId2" Type="http://schemas.openxmlformats.org/officeDocument/2006/relationships/image" Target="../media/image115.wmf"/><Relationship Id="rId3" Type="http://schemas.openxmlformats.org/officeDocument/2006/relationships/image" Target="../media/image116.png"/><Relationship Id="rId4" Type="http://schemas.openxmlformats.org/officeDocument/2006/relationships/image" Target="../media/image117.png"/><Relationship Id="rId5" Type="http://schemas.openxmlformats.org/officeDocument/2006/relationships/image" Target="../media/image118.png"/><Relationship Id="rId6" Type="http://schemas.openxmlformats.org/officeDocument/2006/relationships/image" Target="../media/image119.png"/><Relationship Id="rId7" Type="http://schemas.openxmlformats.org/officeDocument/2006/relationships/slideLayout" Target="../slideLayouts/slideLayout29.xml"/><Relationship Id="rId8"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120.png"/><Relationship Id="rId2" Type="http://schemas.openxmlformats.org/officeDocument/2006/relationships/image" Target="../media/image121.wmf"/><Relationship Id="rId3" Type="http://schemas.openxmlformats.org/officeDocument/2006/relationships/image" Target="../media/image122.png"/><Relationship Id="rId4" Type="http://schemas.openxmlformats.org/officeDocument/2006/relationships/image" Target="../media/image123.png"/><Relationship Id="rId5" Type="http://schemas.openxmlformats.org/officeDocument/2006/relationships/image" Target="../media/image124.png"/><Relationship Id="rId6" Type="http://schemas.openxmlformats.org/officeDocument/2006/relationships/image" Target="../media/image125.png"/><Relationship Id="rId7" Type="http://schemas.openxmlformats.org/officeDocument/2006/relationships/image" Target="../media/image126.png"/><Relationship Id="rId8" Type="http://schemas.openxmlformats.org/officeDocument/2006/relationships/image" Target="../media/image127.png"/><Relationship Id="rId9" Type="http://schemas.openxmlformats.org/officeDocument/2006/relationships/image" Target="../media/image128.png"/><Relationship Id="rId10" Type="http://schemas.openxmlformats.org/officeDocument/2006/relationships/image" Target="../media/image129.png"/><Relationship Id="rId11" Type="http://schemas.openxmlformats.org/officeDocument/2006/relationships/image" Target="../media/image130.png"/><Relationship Id="rId12" Type="http://schemas.openxmlformats.org/officeDocument/2006/relationships/image" Target="../media/image131.png"/><Relationship Id="rId13" Type="http://schemas.openxmlformats.org/officeDocument/2006/relationships/slideLayout" Target="../slideLayouts/slideLayout29.xml"/><Relationship Id="rId14"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29.xml"/>
</Relationships>
</file>

<file path=ppt/slides/_rels/slide30.xml.rels><?xml version="1.0" encoding="UTF-8"?>
<Relationships xmlns="http://schemas.openxmlformats.org/package/2006/relationships"><Relationship Id="rId1" Type="http://schemas.openxmlformats.org/officeDocument/2006/relationships/image" Target="../media/image132.png"/><Relationship Id="rId2" Type="http://schemas.openxmlformats.org/officeDocument/2006/relationships/slideLayout" Target="../slideLayouts/slideLayout37.xml"/>
</Relationships>
</file>

<file path=ppt/slides/_rels/slide31.xml.rels><?xml version="1.0" encoding="UTF-8"?>
<Relationships xmlns="http://schemas.openxmlformats.org/package/2006/relationships"><Relationship Id="rId1" Type="http://schemas.openxmlformats.org/officeDocument/2006/relationships/image" Target="../media/image133.png"/><Relationship Id="rId2" Type="http://schemas.openxmlformats.org/officeDocument/2006/relationships/slideLayout" Target="../slideLayouts/slideLayout37.xml"/>
</Relationships>
</file>

<file path=ppt/slides/_rels/slide4.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 Id="rId7" Type="http://schemas.openxmlformats.org/officeDocument/2006/relationships/image" Target="../media/image37.png"/><Relationship Id="rId8" Type="http://schemas.openxmlformats.org/officeDocument/2006/relationships/image" Target="../media/image38.png"/><Relationship Id="rId9" Type="http://schemas.openxmlformats.org/officeDocument/2006/relationships/image" Target="../media/image39.png"/><Relationship Id="rId10" Type="http://schemas.openxmlformats.org/officeDocument/2006/relationships/image" Target="../media/image40.png"/><Relationship Id="rId11" Type="http://schemas.openxmlformats.org/officeDocument/2006/relationships/image" Target="../media/image41.png"/><Relationship Id="rId12" Type="http://schemas.openxmlformats.org/officeDocument/2006/relationships/image" Target="../media/image42.png"/><Relationship Id="rId13" Type="http://schemas.openxmlformats.org/officeDocument/2006/relationships/image" Target="../media/image43.png"/><Relationship Id="rId14" Type="http://schemas.openxmlformats.org/officeDocument/2006/relationships/image" Target="../media/image44.png"/><Relationship Id="rId15" Type="http://schemas.openxmlformats.org/officeDocument/2006/relationships/image" Target="../media/image45.png"/><Relationship Id="rId16" Type="http://schemas.openxmlformats.org/officeDocument/2006/relationships/image" Target="../media/image46.png"/><Relationship Id="rId17" Type="http://schemas.openxmlformats.org/officeDocument/2006/relationships/image" Target="../media/image47.png"/><Relationship Id="rId18" Type="http://schemas.openxmlformats.org/officeDocument/2006/relationships/image" Target="../media/image48.png"/><Relationship Id="rId19" Type="http://schemas.openxmlformats.org/officeDocument/2006/relationships/image" Target="../media/image49.png"/><Relationship Id="rId20" Type="http://schemas.openxmlformats.org/officeDocument/2006/relationships/image" Target="../media/image50.png"/><Relationship Id="rId21" Type="http://schemas.openxmlformats.org/officeDocument/2006/relationships/image" Target="../media/image51.png"/><Relationship Id="rId22" Type="http://schemas.openxmlformats.org/officeDocument/2006/relationships/image" Target="../media/image52.png"/><Relationship Id="rId23" Type="http://schemas.openxmlformats.org/officeDocument/2006/relationships/image" Target="../media/image53.png"/><Relationship Id="rId24" Type="http://schemas.openxmlformats.org/officeDocument/2006/relationships/image" Target="../media/image54.png"/><Relationship Id="rId25" Type="http://schemas.openxmlformats.org/officeDocument/2006/relationships/image" Target="../media/image55.png"/><Relationship Id="rId26" Type="http://schemas.openxmlformats.org/officeDocument/2006/relationships/image" Target="../media/image56.png"/><Relationship Id="rId27" Type="http://schemas.openxmlformats.org/officeDocument/2006/relationships/image" Target="../media/image57.png"/><Relationship Id="rId28" Type="http://schemas.openxmlformats.org/officeDocument/2006/relationships/image" Target="../media/image58.png"/><Relationship Id="rId29" Type="http://schemas.openxmlformats.org/officeDocument/2006/relationships/image" Target="../media/image59.png"/><Relationship Id="rId30" Type="http://schemas.openxmlformats.org/officeDocument/2006/relationships/image" Target="../media/image60.png"/><Relationship Id="rId31" Type="http://schemas.openxmlformats.org/officeDocument/2006/relationships/image" Target="../media/image61.png"/><Relationship Id="rId32" Type="http://schemas.openxmlformats.org/officeDocument/2006/relationships/image" Target="../media/image62.png"/><Relationship Id="rId33" Type="http://schemas.openxmlformats.org/officeDocument/2006/relationships/image" Target="../media/image63.png"/><Relationship Id="rId34" Type="http://schemas.openxmlformats.org/officeDocument/2006/relationships/image" Target="../media/image64.png"/><Relationship Id="rId35" Type="http://schemas.openxmlformats.org/officeDocument/2006/relationships/image" Target="../media/image65.png"/><Relationship Id="rId36" Type="http://schemas.openxmlformats.org/officeDocument/2006/relationships/image" Target="../media/image66.png"/><Relationship Id="rId37" Type="http://schemas.openxmlformats.org/officeDocument/2006/relationships/image" Target="../media/image67.png"/><Relationship Id="rId38" Type="http://schemas.openxmlformats.org/officeDocument/2006/relationships/image" Target="../media/image68.png"/><Relationship Id="rId39" Type="http://schemas.openxmlformats.org/officeDocument/2006/relationships/image" Target="../media/image69.png"/><Relationship Id="rId40" Type="http://schemas.openxmlformats.org/officeDocument/2006/relationships/image" Target="../media/image70.png"/><Relationship Id="rId41" Type="http://schemas.openxmlformats.org/officeDocument/2006/relationships/image" Target="../media/image71.png"/><Relationship Id="rId42" Type="http://schemas.openxmlformats.org/officeDocument/2006/relationships/image" Target="../media/image72.png"/><Relationship Id="rId43" Type="http://schemas.openxmlformats.org/officeDocument/2006/relationships/image" Target="../media/image73.png"/><Relationship Id="rId44" Type="http://schemas.openxmlformats.org/officeDocument/2006/relationships/slideLayout" Target="../slideLayouts/slideLayout37.xml"/><Relationship Id="rId45"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37.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0" name="CustomShape 1"/>
          <p:cNvSpPr/>
          <p:nvPr/>
        </p:nvSpPr>
        <p:spPr>
          <a:xfrm>
            <a:off x="638640" y="1772280"/>
            <a:ext cx="7772040" cy="1021320"/>
          </a:xfrm>
          <a:prstGeom prst="rect">
            <a:avLst/>
          </a:prstGeom>
          <a:noFill/>
          <a:ln>
            <a:noFill/>
          </a:ln>
        </p:spPr>
        <p:txBody>
          <a:bodyPr lIns="90000" rIns="90000" tIns="45000" bIns="45000"/>
          <a:p>
            <a:pPr algn="ctr">
              <a:lnSpc>
                <a:spcPct val="100000"/>
              </a:lnSpc>
            </a:pPr>
            <a:r>
              <a:rPr lang="en-IN" sz="3600">
                <a:solidFill>
                  <a:srgbClr val="ffffff"/>
                </a:solidFill>
                <a:latin typeface="Arial"/>
              </a:rPr>
              <a:t>Security Management for</a:t>
            </a:r>
            <a:endParaRPr/>
          </a:p>
          <a:p>
            <a:pPr algn="ctr">
              <a:lnSpc>
                <a:spcPct val="100000"/>
              </a:lnSpc>
            </a:pPr>
            <a:r>
              <a:rPr lang="en-IN" sz="3600">
                <a:solidFill>
                  <a:srgbClr val="ffffff"/>
                </a:solidFill>
                <a:latin typeface="Arial"/>
              </a:rPr>
              <a:t>Cloud Computing</a:t>
            </a: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p:txBody>
      </p:sp>
      <p:pic>
        <p:nvPicPr>
          <p:cNvPr id="271" name="Picture 2" descr=""/>
          <p:cNvPicPr/>
          <p:nvPr/>
        </p:nvPicPr>
        <p:blipFill>
          <a:blip r:embed="rId1"/>
          <a:stretch>
            <a:fillRect/>
          </a:stretch>
        </p:blipFill>
        <p:spPr>
          <a:xfrm>
            <a:off x="1999440" y="-388800"/>
            <a:ext cx="4657320" cy="2495160"/>
          </a:xfrm>
          <a:prstGeom prst="rect">
            <a:avLst/>
          </a:prstGeom>
          <a:ln>
            <a:noFill/>
          </a:ln>
        </p:spPr>
      </p:pic>
    </p:spTree>
  </p:cSld>
  <p:transition spd="slow">
    <p:fade/>
  </p:transition>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6" name="CustomShape 1"/>
          <p:cNvSpPr/>
          <p:nvPr/>
        </p:nvSpPr>
        <p:spPr>
          <a:xfrm>
            <a:off x="991440" y="3049560"/>
            <a:ext cx="5441040" cy="933480"/>
          </a:xfrm>
          <a:prstGeom prst="roundRect">
            <a:avLst>
              <a:gd name="adj" fmla="val 16667"/>
            </a:avLst>
          </a:prstGeom>
          <a:solidFill>
            <a:srgbClr val="f2a52c"/>
          </a:solidFill>
          <a:ln w="38160">
            <a:noFill/>
          </a:ln>
        </p:spPr>
      </p:sp>
      <p:sp>
        <p:nvSpPr>
          <p:cNvPr id="467" name="CustomShape 2"/>
          <p:cNvSpPr/>
          <p:nvPr/>
        </p:nvSpPr>
        <p:spPr>
          <a:xfrm>
            <a:off x="1011240" y="3043080"/>
            <a:ext cx="3209040" cy="327960"/>
          </a:xfrm>
          <a:prstGeom prst="roundRect">
            <a:avLst>
              <a:gd name="adj" fmla="val 16667"/>
            </a:avLst>
          </a:prstGeom>
          <a:noFill/>
          <a:ln>
            <a:noFill/>
          </a:ln>
        </p:spPr>
        <p:txBody>
          <a:bodyPr lIns="67680" rIns="67680" tIns="33840" bIns="33840"/>
          <a:p>
            <a:pPr>
              <a:lnSpc>
                <a:spcPct val="100000"/>
              </a:lnSpc>
            </a:pPr>
            <a:r>
              <a:rPr b="1" lang="en-IN" sz="1500">
                <a:solidFill>
                  <a:srgbClr val="ffffff"/>
                </a:solidFill>
                <a:latin typeface="Calibri"/>
                <a:ea typeface="Verdana"/>
              </a:rPr>
              <a:t>AWS Foundation Services</a:t>
            </a:r>
            <a:endParaRPr/>
          </a:p>
        </p:txBody>
      </p:sp>
      <p:sp>
        <p:nvSpPr>
          <p:cNvPr id="468" name="CustomShape 3"/>
          <p:cNvSpPr/>
          <p:nvPr/>
        </p:nvSpPr>
        <p:spPr>
          <a:xfrm>
            <a:off x="1090080" y="3426120"/>
            <a:ext cx="1243440" cy="486000"/>
          </a:xfrm>
          <a:prstGeom prst="roundRect">
            <a:avLst>
              <a:gd name="adj" fmla="val 16667"/>
            </a:avLst>
          </a:prstGeom>
          <a:solidFill>
            <a:srgbClr val="ffffff"/>
          </a:solidFill>
          <a:ln w="25560">
            <a:noFill/>
          </a:ln>
        </p:spPr>
        <p:txBody>
          <a:bodyPr lIns="67680" rIns="67680" tIns="33840" bIns="33840" anchor="ctr"/>
          <a:p>
            <a:pPr algn="ctr">
              <a:lnSpc>
                <a:spcPct val="100000"/>
              </a:lnSpc>
            </a:pPr>
            <a:r>
              <a:rPr b="1" lang="en-IN" sz="1600">
                <a:solidFill>
                  <a:srgbClr val="1f497d"/>
                </a:solidFill>
                <a:latin typeface="Calibri"/>
                <a:ea typeface="Verdana"/>
              </a:rPr>
              <a:t>Compute</a:t>
            </a:r>
            <a:endParaRPr/>
          </a:p>
        </p:txBody>
      </p:sp>
      <p:sp>
        <p:nvSpPr>
          <p:cNvPr id="469" name="CustomShape 4"/>
          <p:cNvSpPr/>
          <p:nvPr/>
        </p:nvSpPr>
        <p:spPr>
          <a:xfrm>
            <a:off x="2432520" y="3420360"/>
            <a:ext cx="1296000" cy="486000"/>
          </a:xfrm>
          <a:prstGeom prst="roundRect">
            <a:avLst>
              <a:gd name="adj" fmla="val 16667"/>
            </a:avLst>
          </a:prstGeom>
          <a:solidFill>
            <a:srgbClr val="ffffff"/>
          </a:solidFill>
          <a:ln w="25560">
            <a:noFill/>
          </a:ln>
        </p:spPr>
        <p:txBody>
          <a:bodyPr lIns="67680" rIns="67680" tIns="33840" bIns="33840" anchor="ctr"/>
          <a:p>
            <a:pPr algn="ctr">
              <a:lnSpc>
                <a:spcPct val="100000"/>
              </a:lnSpc>
            </a:pPr>
            <a:r>
              <a:rPr b="1" lang="en-IN" sz="1600">
                <a:solidFill>
                  <a:srgbClr val="1f497d"/>
                </a:solidFill>
                <a:latin typeface="Calibri"/>
                <a:ea typeface="Verdana"/>
              </a:rPr>
              <a:t>Storage</a:t>
            </a:r>
            <a:endParaRPr/>
          </a:p>
        </p:txBody>
      </p:sp>
      <p:sp>
        <p:nvSpPr>
          <p:cNvPr id="470" name="CustomShape 5"/>
          <p:cNvSpPr/>
          <p:nvPr/>
        </p:nvSpPr>
        <p:spPr>
          <a:xfrm>
            <a:off x="3816000" y="3426120"/>
            <a:ext cx="1266480" cy="486000"/>
          </a:xfrm>
          <a:prstGeom prst="roundRect">
            <a:avLst>
              <a:gd name="adj" fmla="val 16667"/>
            </a:avLst>
          </a:prstGeom>
          <a:solidFill>
            <a:srgbClr val="ffffff"/>
          </a:solidFill>
          <a:ln w="25560">
            <a:noFill/>
          </a:ln>
        </p:spPr>
        <p:txBody>
          <a:bodyPr lIns="67680" rIns="67680" tIns="33840" bIns="33840" anchor="ctr"/>
          <a:p>
            <a:pPr algn="ctr">
              <a:lnSpc>
                <a:spcPct val="100000"/>
              </a:lnSpc>
            </a:pPr>
            <a:r>
              <a:rPr b="1" lang="en-IN" sz="1600">
                <a:solidFill>
                  <a:srgbClr val="1f497d"/>
                </a:solidFill>
                <a:latin typeface="Calibri"/>
                <a:ea typeface="Verdana"/>
              </a:rPr>
              <a:t>Database</a:t>
            </a:r>
            <a:endParaRPr/>
          </a:p>
        </p:txBody>
      </p:sp>
      <p:sp>
        <p:nvSpPr>
          <p:cNvPr id="471" name="CustomShape 6"/>
          <p:cNvSpPr/>
          <p:nvPr/>
        </p:nvSpPr>
        <p:spPr>
          <a:xfrm>
            <a:off x="5161680" y="3426120"/>
            <a:ext cx="1187280" cy="480240"/>
          </a:xfrm>
          <a:prstGeom prst="roundRect">
            <a:avLst>
              <a:gd name="adj" fmla="val 16667"/>
            </a:avLst>
          </a:prstGeom>
          <a:solidFill>
            <a:srgbClr val="ffffff"/>
          </a:solidFill>
          <a:ln w="25560">
            <a:noFill/>
          </a:ln>
        </p:spPr>
        <p:txBody>
          <a:bodyPr lIns="67680" rIns="67680" tIns="33840" bIns="33840" anchor="ctr"/>
          <a:p>
            <a:pPr algn="ctr">
              <a:lnSpc>
                <a:spcPct val="100000"/>
              </a:lnSpc>
            </a:pPr>
            <a:r>
              <a:rPr b="1" lang="en-IN" sz="1400">
                <a:solidFill>
                  <a:srgbClr val="1f497d"/>
                </a:solidFill>
                <a:latin typeface="Calibri"/>
                <a:ea typeface="Verdana"/>
              </a:rPr>
              <a:t>Networking</a:t>
            </a:r>
            <a:endParaRPr/>
          </a:p>
        </p:txBody>
      </p:sp>
      <p:sp>
        <p:nvSpPr>
          <p:cNvPr id="472" name="CustomShape 7"/>
          <p:cNvSpPr/>
          <p:nvPr/>
        </p:nvSpPr>
        <p:spPr>
          <a:xfrm>
            <a:off x="991440" y="4057560"/>
            <a:ext cx="5443920" cy="920520"/>
          </a:xfrm>
          <a:prstGeom prst="roundRect">
            <a:avLst>
              <a:gd name="adj" fmla="val 16667"/>
            </a:avLst>
          </a:prstGeom>
          <a:solidFill>
            <a:srgbClr val="f2a52c"/>
          </a:solidFill>
          <a:ln w="38160">
            <a:noFill/>
          </a:ln>
        </p:spPr>
      </p:sp>
      <p:sp>
        <p:nvSpPr>
          <p:cNvPr id="473" name="CustomShape 8"/>
          <p:cNvSpPr/>
          <p:nvPr/>
        </p:nvSpPr>
        <p:spPr>
          <a:xfrm>
            <a:off x="1011240" y="4173840"/>
            <a:ext cx="2001600" cy="986760"/>
          </a:xfrm>
          <a:prstGeom prst="roundRect">
            <a:avLst>
              <a:gd name="adj" fmla="val 16667"/>
            </a:avLst>
          </a:prstGeom>
          <a:noFill/>
          <a:ln>
            <a:noFill/>
          </a:ln>
        </p:spPr>
        <p:txBody>
          <a:bodyPr lIns="67680" rIns="67680" tIns="33840" bIns="33840"/>
          <a:p>
            <a:pPr>
              <a:lnSpc>
                <a:spcPct val="100000"/>
              </a:lnSpc>
            </a:pPr>
            <a:r>
              <a:rPr b="1" lang="en-IN">
                <a:solidFill>
                  <a:srgbClr val="ffffff"/>
                </a:solidFill>
                <a:latin typeface="Calibri"/>
                <a:ea typeface="Verdana"/>
              </a:rPr>
              <a:t>AWS Global Infrastructure</a:t>
            </a:r>
            <a:endParaRPr/>
          </a:p>
        </p:txBody>
      </p:sp>
      <p:sp>
        <p:nvSpPr>
          <p:cNvPr id="474" name="CustomShape 9"/>
          <p:cNvSpPr/>
          <p:nvPr/>
        </p:nvSpPr>
        <p:spPr>
          <a:xfrm>
            <a:off x="3013200" y="4558320"/>
            <a:ext cx="1600200" cy="351000"/>
          </a:xfrm>
          <a:prstGeom prst="roundRect">
            <a:avLst>
              <a:gd name="adj" fmla="val 16667"/>
            </a:avLst>
          </a:prstGeom>
          <a:solidFill>
            <a:srgbClr val="ffffff"/>
          </a:solidFill>
          <a:ln w="25560">
            <a:noFill/>
          </a:ln>
        </p:spPr>
        <p:txBody>
          <a:bodyPr lIns="67680" rIns="67680" tIns="33840" bIns="33840" anchor="ctr"/>
          <a:p>
            <a:pPr algn="ctr">
              <a:lnSpc>
                <a:spcPct val="100000"/>
              </a:lnSpc>
            </a:pPr>
            <a:r>
              <a:rPr b="1" lang="en-IN" sz="1600">
                <a:solidFill>
                  <a:srgbClr val="1f497d"/>
                </a:solidFill>
                <a:latin typeface="Calibri"/>
                <a:ea typeface="Verdana"/>
              </a:rPr>
              <a:t>Regions</a:t>
            </a:r>
            <a:endParaRPr/>
          </a:p>
        </p:txBody>
      </p:sp>
      <p:sp>
        <p:nvSpPr>
          <p:cNvPr id="475" name="CustomShape 10"/>
          <p:cNvSpPr/>
          <p:nvPr/>
        </p:nvSpPr>
        <p:spPr>
          <a:xfrm>
            <a:off x="3013200" y="4105440"/>
            <a:ext cx="1600200" cy="367920"/>
          </a:xfrm>
          <a:prstGeom prst="roundRect">
            <a:avLst>
              <a:gd name="adj" fmla="val 16667"/>
            </a:avLst>
          </a:prstGeom>
          <a:solidFill>
            <a:srgbClr val="ffffff"/>
          </a:solidFill>
          <a:ln w="25560">
            <a:noFill/>
          </a:ln>
        </p:spPr>
        <p:txBody>
          <a:bodyPr lIns="67680" rIns="67680" tIns="33840" bIns="33840" anchor="ctr"/>
          <a:p>
            <a:pPr algn="ctr">
              <a:lnSpc>
                <a:spcPct val="100000"/>
              </a:lnSpc>
            </a:pPr>
            <a:r>
              <a:rPr b="1" lang="en-IN" sz="1400">
                <a:solidFill>
                  <a:srgbClr val="1f497d"/>
                </a:solidFill>
                <a:latin typeface="Calibri"/>
                <a:ea typeface="Verdana"/>
              </a:rPr>
              <a:t>Availability Zones</a:t>
            </a:r>
            <a:endParaRPr/>
          </a:p>
        </p:txBody>
      </p:sp>
      <p:sp>
        <p:nvSpPr>
          <p:cNvPr id="476" name="CustomShape 11"/>
          <p:cNvSpPr/>
          <p:nvPr/>
        </p:nvSpPr>
        <p:spPr>
          <a:xfrm>
            <a:off x="4836960" y="4135680"/>
            <a:ext cx="1506600" cy="776520"/>
          </a:xfrm>
          <a:prstGeom prst="roundRect">
            <a:avLst>
              <a:gd name="adj" fmla="val 16667"/>
            </a:avLst>
          </a:prstGeom>
          <a:solidFill>
            <a:srgbClr val="ffffff"/>
          </a:solidFill>
          <a:ln w="25560">
            <a:noFill/>
          </a:ln>
        </p:spPr>
        <p:txBody>
          <a:bodyPr lIns="67680" rIns="67680" tIns="33840" bIns="33840" anchor="ctr"/>
          <a:p>
            <a:pPr algn="ctr">
              <a:lnSpc>
                <a:spcPct val="100000"/>
              </a:lnSpc>
            </a:pPr>
            <a:r>
              <a:rPr b="1" lang="en-IN" sz="1600">
                <a:solidFill>
                  <a:srgbClr val="1f497d"/>
                </a:solidFill>
                <a:latin typeface="Calibri"/>
                <a:ea typeface="Verdana"/>
              </a:rPr>
              <a:t>Edge Locations</a:t>
            </a:r>
            <a:endParaRPr/>
          </a:p>
        </p:txBody>
      </p:sp>
      <p:sp>
        <p:nvSpPr>
          <p:cNvPr id="477" name="CustomShape 12"/>
          <p:cNvSpPr/>
          <p:nvPr/>
        </p:nvSpPr>
        <p:spPr>
          <a:xfrm>
            <a:off x="982080" y="2498040"/>
            <a:ext cx="1812960" cy="428760"/>
          </a:xfrm>
          <a:prstGeom prst="roundRect">
            <a:avLst>
              <a:gd name="adj" fmla="val 16667"/>
            </a:avLst>
          </a:prstGeom>
          <a:solidFill>
            <a:srgbClr val="9bbb59"/>
          </a:solidFill>
          <a:ln w="9360">
            <a:noFill/>
          </a:ln>
        </p:spPr>
        <p:txBody>
          <a:bodyPr lIns="67680" rIns="67680" tIns="33840" bIns="33840" anchor="ctr"/>
          <a:p>
            <a:pPr algn="ctr">
              <a:lnSpc>
                <a:spcPct val="100000"/>
              </a:lnSpc>
            </a:pPr>
            <a:r>
              <a:rPr lang="en-IN" sz="1400">
                <a:solidFill>
                  <a:srgbClr val="000000"/>
                </a:solidFill>
                <a:latin typeface="Calibri"/>
                <a:ea typeface="Verdana"/>
              </a:rPr>
              <a:t>Client-side Data Encryption</a:t>
            </a:r>
            <a:endParaRPr/>
          </a:p>
        </p:txBody>
      </p:sp>
      <p:sp>
        <p:nvSpPr>
          <p:cNvPr id="478" name="CustomShape 13"/>
          <p:cNvSpPr/>
          <p:nvPr/>
        </p:nvSpPr>
        <p:spPr>
          <a:xfrm>
            <a:off x="2931120" y="2498040"/>
            <a:ext cx="1564200" cy="428760"/>
          </a:xfrm>
          <a:prstGeom prst="roundRect">
            <a:avLst>
              <a:gd name="adj" fmla="val 16667"/>
            </a:avLst>
          </a:prstGeom>
          <a:solidFill>
            <a:srgbClr val="9bbb59"/>
          </a:solidFill>
          <a:ln w="9360">
            <a:noFill/>
          </a:ln>
        </p:spPr>
        <p:txBody>
          <a:bodyPr lIns="67680" rIns="67680" tIns="33840" bIns="33840" anchor="ctr"/>
          <a:p>
            <a:pPr algn="ctr">
              <a:lnSpc>
                <a:spcPct val="100000"/>
              </a:lnSpc>
            </a:pPr>
            <a:r>
              <a:rPr lang="en-IN" sz="1400">
                <a:solidFill>
                  <a:srgbClr val="000000"/>
                </a:solidFill>
                <a:latin typeface="Calibri"/>
                <a:ea typeface="Verdana"/>
              </a:rPr>
              <a:t>Server-side Data Encryption</a:t>
            </a:r>
            <a:endParaRPr/>
          </a:p>
        </p:txBody>
      </p:sp>
      <p:sp>
        <p:nvSpPr>
          <p:cNvPr id="479" name="CustomShape 14"/>
          <p:cNvSpPr/>
          <p:nvPr/>
        </p:nvSpPr>
        <p:spPr>
          <a:xfrm>
            <a:off x="4613760" y="2504160"/>
            <a:ext cx="1793520" cy="428760"/>
          </a:xfrm>
          <a:prstGeom prst="roundRect">
            <a:avLst>
              <a:gd name="adj" fmla="val 16667"/>
            </a:avLst>
          </a:prstGeom>
          <a:solidFill>
            <a:srgbClr val="9bbb59"/>
          </a:solidFill>
          <a:ln w="9360">
            <a:noFill/>
          </a:ln>
        </p:spPr>
        <p:txBody>
          <a:bodyPr lIns="67680" rIns="67680" tIns="33840" bIns="33840" anchor="ctr"/>
          <a:p>
            <a:pPr algn="ctr">
              <a:lnSpc>
                <a:spcPct val="100000"/>
              </a:lnSpc>
            </a:pPr>
            <a:r>
              <a:rPr lang="en-IN" sz="1400">
                <a:solidFill>
                  <a:srgbClr val="000000"/>
                </a:solidFill>
                <a:latin typeface="Calibri"/>
                <a:ea typeface="Verdana"/>
              </a:rPr>
              <a:t>Network Traffic Protection</a:t>
            </a:r>
            <a:endParaRPr/>
          </a:p>
        </p:txBody>
      </p:sp>
      <p:sp>
        <p:nvSpPr>
          <p:cNvPr id="480" name="CustomShape 15"/>
          <p:cNvSpPr/>
          <p:nvPr/>
        </p:nvSpPr>
        <p:spPr>
          <a:xfrm>
            <a:off x="1011960" y="1294560"/>
            <a:ext cx="5439600" cy="508320"/>
          </a:xfrm>
          <a:prstGeom prst="roundRect">
            <a:avLst>
              <a:gd name="adj" fmla="val 16667"/>
            </a:avLst>
          </a:prstGeom>
          <a:solidFill>
            <a:srgbClr val="9bbb59"/>
          </a:solidFill>
          <a:ln w="9360">
            <a:noFill/>
          </a:ln>
        </p:spPr>
        <p:txBody>
          <a:bodyPr lIns="67680" rIns="67680" tIns="33840" bIns="33840" anchor="ctr"/>
          <a:p>
            <a:pPr algn="ctr">
              <a:lnSpc>
                <a:spcPct val="100000"/>
              </a:lnSpc>
            </a:pPr>
            <a:r>
              <a:rPr lang="en-IN" sz="1500">
                <a:solidFill>
                  <a:srgbClr val="000000"/>
                </a:solidFill>
                <a:latin typeface="Calibri"/>
                <a:ea typeface="Tahoma"/>
              </a:rPr>
              <a:t>Platform, Applications, Identity &amp; Access Management</a:t>
            </a:r>
            <a:endParaRPr/>
          </a:p>
        </p:txBody>
      </p:sp>
      <p:sp>
        <p:nvSpPr>
          <p:cNvPr id="481" name="CustomShape 16"/>
          <p:cNvSpPr/>
          <p:nvPr/>
        </p:nvSpPr>
        <p:spPr>
          <a:xfrm>
            <a:off x="1011240" y="1863720"/>
            <a:ext cx="5439600" cy="467640"/>
          </a:xfrm>
          <a:prstGeom prst="roundRect">
            <a:avLst>
              <a:gd name="adj" fmla="val 16667"/>
            </a:avLst>
          </a:prstGeom>
          <a:solidFill>
            <a:srgbClr val="9bbb59"/>
          </a:solidFill>
          <a:ln w="9360">
            <a:noFill/>
          </a:ln>
        </p:spPr>
        <p:txBody>
          <a:bodyPr lIns="67680" rIns="67680" tIns="33840" bIns="33840" anchor="ctr"/>
          <a:p>
            <a:pPr algn="ctr">
              <a:lnSpc>
                <a:spcPct val="100000"/>
              </a:lnSpc>
            </a:pPr>
            <a:r>
              <a:rPr lang="en-IN" sz="1500">
                <a:solidFill>
                  <a:srgbClr val="000000"/>
                </a:solidFill>
                <a:latin typeface="Calibri"/>
                <a:ea typeface="Verdana"/>
              </a:rPr>
              <a:t>Operating System, Network &amp; Firewall Configuration</a:t>
            </a:r>
            <a:endParaRPr/>
          </a:p>
        </p:txBody>
      </p:sp>
      <p:sp>
        <p:nvSpPr>
          <p:cNvPr id="482" name="CustomShape 17"/>
          <p:cNvSpPr/>
          <p:nvPr/>
        </p:nvSpPr>
        <p:spPr>
          <a:xfrm>
            <a:off x="1011240" y="712800"/>
            <a:ext cx="5439600" cy="508320"/>
          </a:xfrm>
          <a:prstGeom prst="roundRect">
            <a:avLst>
              <a:gd name="adj" fmla="val 16667"/>
            </a:avLst>
          </a:prstGeom>
          <a:solidFill>
            <a:srgbClr val="007cbc"/>
          </a:solidFill>
          <a:ln w="9360">
            <a:noFill/>
          </a:ln>
        </p:spPr>
        <p:txBody>
          <a:bodyPr lIns="67680" rIns="67680" tIns="33840" bIns="33840" anchor="ctr"/>
          <a:p>
            <a:pPr algn="ctr">
              <a:lnSpc>
                <a:spcPct val="100000"/>
              </a:lnSpc>
            </a:pPr>
            <a:r>
              <a:rPr lang="en-IN" sz="2000">
                <a:solidFill>
                  <a:srgbClr val="ffffff"/>
                </a:solidFill>
                <a:latin typeface="Calibri"/>
                <a:ea typeface="Verdana"/>
              </a:rPr>
              <a:t>Customer content</a:t>
            </a:r>
            <a:endParaRPr/>
          </a:p>
        </p:txBody>
      </p:sp>
      <p:sp>
        <p:nvSpPr>
          <p:cNvPr id="483" name="Line 18"/>
          <p:cNvSpPr/>
          <p:nvPr/>
        </p:nvSpPr>
        <p:spPr>
          <a:xfrm>
            <a:off x="122400" y="2994840"/>
            <a:ext cx="8542440" cy="0"/>
          </a:xfrm>
          <a:prstGeom prst="line">
            <a:avLst/>
          </a:prstGeom>
          <a:ln w="6480">
            <a:solidFill>
              <a:srgbClr val="808080"/>
            </a:solidFill>
            <a:custDash>
              <a:ds d="140000" sp="105000"/>
            </a:custDash>
            <a:round/>
          </a:ln>
        </p:spPr>
      </p:sp>
      <p:sp>
        <p:nvSpPr>
          <p:cNvPr id="484" name="CustomShape 19"/>
          <p:cNvSpPr/>
          <p:nvPr/>
        </p:nvSpPr>
        <p:spPr>
          <a:xfrm rot="16200000">
            <a:off x="-212760" y="1501920"/>
            <a:ext cx="1911600" cy="546840"/>
          </a:xfrm>
          <a:prstGeom prst="rect">
            <a:avLst/>
          </a:prstGeom>
          <a:noFill/>
          <a:ln>
            <a:noFill/>
          </a:ln>
        </p:spPr>
        <p:txBody>
          <a:bodyPr wrap="none" lIns="33840" rIns="33840" tIns="67680" bIns="67680"/>
          <a:p>
            <a:pPr>
              <a:lnSpc>
                <a:spcPct val="100000"/>
              </a:lnSpc>
            </a:pPr>
            <a:r>
              <a:rPr lang="en-IN" sz="2700">
                <a:solidFill>
                  <a:srgbClr val="ffffff"/>
                </a:solidFill>
                <a:latin typeface="Calibri"/>
              </a:rPr>
              <a:t>Customers</a:t>
            </a:r>
            <a:endParaRPr/>
          </a:p>
        </p:txBody>
      </p:sp>
      <p:sp>
        <p:nvSpPr>
          <p:cNvPr id="485" name="TextShape 20"/>
          <p:cNvSpPr txBox="1"/>
          <p:nvPr/>
        </p:nvSpPr>
        <p:spPr>
          <a:xfrm>
            <a:off x="268200" y="19440"/>
            <a:ext cx="8609040" cy="686520"/>
          </a:xfrm>
          <a:prstGeom prst="rect">
            <a:avLst/>
          </a:prstGeom>
        </p:spPr>
        <p:txBody>
          <a:bodyPr/>
          <a:p>
            <a:pPr>
              <a:lnSpc>
                <a:spcPct val="100000"/>
              </a:lnSpc>
            </a:pPr>
            <a:r>
              <a:rPr lang="en-US" sz="3200">
                <a:solidFill>
                  <a:srgbClr val="ffffff"/>
                </a:solidFill>
                <a:latin typeface="Arial"/>
              </a:rPr>
              <a:t>AWS Shared Responsibility Model</a:t>
            </a:r>
            <a:endParaRPr/>
          </a:p>
        </p:txBody>
      </p:sp>
      <p:pic>
        <p:nvPicPr>
          <p:cNvPr id="486" name="Picture 26" descr=""/>
          <p:cNvPicPr/>
          <p:nvPr/>
        </p:nvPicPr>
        <p:blipFill>
          <a:blip r:embed="rId1"/>
          <a:stretch>
            <a:fillRect/>
          </a:stretch>
        </p:blipFill>
        <p:spPr>
          <a:xfrm>
            <a:off x="182160" y="3568320"/>
            <a:ext cx="1144800" cy="714960"/>
          </a:xfrm>
          <a:prstGeom prst="rect">
            <a:avLst/>
          </a:prstGeom>
          <a:ln>
            <a:noFill/>
          </a:ln>
        </p:spPr>
      </p:pic>
      <p:pic>
        <p:nvPicPr>
          <p:cNvPr id="487" name="Picture 27" descr=""/>
          <p:cNvPicPr/>
          <p:nvPr/>
        </p:nvPicPr>
        <p:blipFill>
          <a:blip r:embed="rId2"/>
          <a:stretch>
            <a:fillRect/>
          </a:stretch>
        </p:blipFill>
        <p:spPr>
          <a:xfrm>
            <a:off x="307440" y="3820320"/>
            <a:ext cx="914400" cy="342360"/>
          </a:xfrm>
          <a:prstGeom prst="rect">
            <a:avLst/>
          </a:prstGeom>
          <a:ln>
            <a:noFill/>
          </a:ln>
        </p:spPr>
      </p:pic>
      <p:sp>
        <p:nvSpPr>
          <p:cNvPr id="488" name="CustomShape 21"/>
          <p:cNvSpPr/>
          <p:nvPr/>
        </p:nvSpPr>
        <p:spPr>
          <a:xfrm>
            <a:off x="6755760" y="956160"/>
            <a:ext cx="2121480" cy="1614960"/>
          </a:xfrm>
          <a:prstGeom prst="rect">
            <a:avLst/>
          </a:prstGeom>
          <a:noFill/>
          <a:ln>
            <a:noFill/>
          </a:ln>
        </p:spPr>
        <p:txBody>
          <a:bodyPr lIns="90000" rIns="90000" tIns="45000" bIns="45000"/>
          <a:p>
            <a:pPr algn="ctr">
              <a:lnSpc>
                <a:spcPct val="100000"/>
              </a:lnSpc>
            </a:pPr>
            <a:r>
              <a:rPr lang="en-IN" sz="2000">
                <a:solidFill>
                  <a:srgbClr val="ffffff"/>
                </a:solidFill>
                <a:latin typeface="Arial"/>
              </a:rPr>
              <a:t>Customers are responsible for their security and compliance </a:t>
            </a:r>
            <a:r>
              <a:rPr b="1" lang="en-IN" sz="2000">
                <a:solidFill>
                  <a:srgbClr val="ffffff"/>
                </a:solidFill>
                <a:latin typeface="Arial"/>
              </a:rPr>
              <a:t>IN</a:t>
            </a:r>
            <a:r>
              <a:rPr lang="en-IN" sz="2000">
                <a:solidFill>
                  <a:srgbClr val="ffffff"/>
                </a:solidFill>
                <a:latin typeface="Arial"/>
              </a:rPr>
              <a:t> the Cloud</a:t>
            </a:r>
            <a:endParaRPr/>
          </a:p>
        </p:txBody>
      </p:sp>
      <p:sp>
        <p:nvSpPr>
          <p:cNvPr id="489" name="CustomShape 22"/>
          <p:cNvSpPr/>
          <p:nvPr/>
        </p:nvSpPr>
        <p:spPr>
          <a:xfrm>
            <a:off x="6755760" y="3292200"/>
            <a:ext cx="2121480" cy="1310040"/>
          </a:xfrm>
          <a:prstGeom prst="rect">
            <a:avLst/>
          </a:prstGeom>
          <a:noFill/>
          <a:ln>
            <a:noFill/>
          </a:ln>
        </p:spPr>
        <p:txBody>
          <a:bodyPr lIns="90000" rIns="90000" tIns="45000" bIns="45000"/>
          <a:p>
            <a:pPr algn="ctr">
              <a:lnSpc>
                <a:spcPct val="100000"/>
              </a:lnSpc>
            </a:pPr>
            <a:r>
              <a:rPr lang="en-IN" sz="2000">
                <a:solidFill>
                  <a:srgbClr val="ffffff"/>
                </a:solidFill>
                <a:latin typeface="Arial"/>
              </a:rPr>
              <a:t>AWS is responsible for the security </a:t>
            </a:r>
            <a:r>
              <a:rPr b="1" lang="en-IN" sz="2000">
                <a:solidFill>
                  <a:srgbClr val="ffffff"/>
                </a:solidFill>
                <a:latin typeface="Arial"/>
              </a:rPr>
              <a:t>OF</a:t>
            </a:r>
            <a:endParaRPr/>
          </a:p>
          <a:p>
            <a:pPr algn="ctr">
              <a:lnSpc>
                <a:spcPct val="100000"/>
              </a:lnSpc>
            </a:pPr>
            <a:r>
              <a:rPr lang="en-IN" sz="2000">
                <a:solidFill>
                  <a:srgbClr val="ffffff"/>
                </a:solidFill>
                <a:latin typeface="Arial"/>
              </a:rPr>
              <a:t>the Cloud</a:t>
            </a:r>
            <a:endParaRPr/>
          </a:p>
        </p:txBody>
      </p:sp>
      <p:pic>
        <p:nvPicPr>
          <p:cNvPr id="490" name="Picture 27" descr=""/>
          <p:cNvPicPr/>
          <p:nvPr/>
        </p:nvPicPr>
        <p:blipFill>
          <a:blip r:embed="rId3"/>
          <a:stretch>
            <a:fillRect/>
          </a:stretch>
        </p:blipFill>
        <p:spPr>
          <a:xfrm>
            <a:off x="108360" y="1160280"/>
            <a:ext cx="469800" cy="1141560"/>
          </a:xfrm>
          <a:prstGeom prst="rect">
            <a:avLst/>
          </a:prstGeom>
          <a:ln>
            <a:noFill/>
          </a:ln>
        </p:spPr>
      </p:pic>
    </p:spTree>
  </p:cSld>
  <p:transition spd="slow">
    <p:fade/>
  </p:transition>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1" name="CustomShape 1"/>
          <p:cNvSpPr/>
          <p:nvPr/>
        </p:nvSpPr>
        <p:spPr>
          <a:xfrm>
            <a:off x="644760" y="3340440"/>
            <a:ext cx="5459400" cy="736560"/>
          </a:xfrm>
          <a:prstGeom prst="roundRect">
            <a:avLst>
              <a:gd name="adj" fmla="val 16667"/>
            </a:avLst>
          </a:prstGeom>
          <a:solidFill>
            <a:srgbClr val="f2a52c"/>
          </a:solidFill>
          <a:ln w="38160">
            <a:noFill/>
          </a:ln>
        </p:spPr>
      </p:sp>
      <p:sp>
        <p:nvSpPr>
          <p:cNvPr id="492" name="CustomShape 2"/>
          <p:cNvSpPr/>
          <p:nvPr/>
        </p:nvSpPr>
        <p:spPr>
          <a:xfrm>
            <a:off x="664560" y="3360960"/>
            <a:ext cx="3219840" cy="327960"/>
          </a:xfrm>
          <a:prstGeom prst="roundRect">
            <a:avLst>
              <a:gd name="adj" fmla="val 16667"/>
            </a:avLst>
          </a:prstGeom>
          <a:noFill/>
          <a:ln>
            <a:noFill/>
          </a:ln>
        </p:spPr>
        <p:txBody>
          <a:bodyPr lIns="67680" rIns="67680" tIns="33840" bIns="33840"/>
          <a:p>
            <a:pPr>
              <a:lnSpc>
                <a:spcPct val="100000"/>
              </a:lnSpc>
            </a:pPr>
            <a:r>
              <a:rPr b="1" lang="en-IN" sz="1500">
                <a:solidFill>
                  <a:srgbClr val="ffffff"/>
                </a:solidFill>
                <a:latin typeface="Calibri"/>
                <a:ea typeface="Verdana"/>
              </a:rPr>
              <a:t>AWS Foundation Services</a:t>
            </a:r>
            <a:endParaRPr/>
          </a:p>
        </p:txBody>
      </p:sp>
      <p:sp>
        <p:nvSpPr>
          <p:cNvPr id="493" name="CustomShape 3"/>
          <p:cNvSpPr/>
          <p:nvPr/>
        </p:nvSpPr>
        <p:spPr>
          <a:xfrm>
            <a:off x="743400" y="3622680"/>
            <a:ext cx="1247760" cy="383400"/>
          </a:xfrm>
          <a:prstGeom prst="roundRect">
            <a:avLst>
              <a:gd name="adj" fmla="val 16667"/>
            </a:avLst>
          </a:prstGeom>
          <a:solidFill>
            <a:srgbClr val="ffffff"/>
          </a:solidFill>
          <a:ln w="25560">
            <a:noFill/>
          </a:ln>
        </p:spPr>
        <p:txBody>
          <a:bodyPr lIns="67680" rIns="67680" tIns="33840" bIns="33840" anchor="ctr"/>
          <a:p>
            <a:pPr algn="ctr">
              <a:lnSpc>
                <a:spcPct val="100000"/>
              </a:lnSpc>
            </a:pPr>
            <a:r>
              <a:rPr b="1" lang="en-IN" sz="1600">
                <a:solidFill>
                  <a:srgbClr val="1f497d"/>
                </a:solidFill>
                <a:latin typeface="Calibri"/>
                <a:ea typeface="Verdana"/>
              </a:rPr>
              <a:t>Compute</a:t>
            </a:r>
            <a:endParaRPr/>
          </a:p>
        </p:txBody>
      </p:sp>
      <p:sp>
        <p:nvSpPr>
          <p:cNvPr id="494" name="CustomShape 4"/>
          <p:cNvSpPr/>
          <p:nvPr/>
        </p:nvSpPr>
        <p:spPr>
          <a:xfrm>
            <a:off x="2085840" y="3616920"/>
            <a:ext cx="1300320" cy="383400"/>
          </a:xfrm>
          <a:prstGeom prst="roundRect">
            <a:avLst>
              <a:gd name="adj" fmla="val 16667"/>
            </a:avLst>
          </a:prstGeom>
          <a:solidFill>
            <a:srgbClr val="ffffff"/>
          </a:solidFill>
          <a:ln w="25560">
            <a:noFill/>
          </a:ln>
        </p:spPr>
        <p:txBody>
          <a:bodyPr lIns="67680" rIns="67680" tIns="33840" bIns="33840" anchor="ctr"/>
          <a:p>
            <a:pPr algn="ctr">
              <a:lnSpc>
                <a:spcPct val="100000"/>
              </a:lnSpc>
            </a:pPr>
            <a:r>
              <a:rPr b="1" lang="en-IN" sz="1600">
                <a:solidFill>
                  <a:srgbClr val="1f497d"/>
                </a:solidFill>
                <a:latin typeface="Calibri"/>
                <a:ea typeface="Verdana"/>
              </a:rPr>
              <a:t>Storage</a:t>
            </a:r>
            <a:endParaRPr/>
          </a:p>
        </p:txBody>
      </p:sp>
      <p:sp>
        <p:nvSpPr>
          <p:cNvPr id="495" name="CustomShape 5"/>
          <p:cNvSpPr/>
          <p:nvPr/>
        </p:nvSpPr>
        <p:spPr>
          <a:xfrm>
            <a:off x="3469320" y="3622680"/>
            <a:ext cx="1270800" cy="383400"/>
          </a:xfrm>
          <a:prstGeom prst="roundRect">
            <a:avLst>
              <a:gd name="adj" fmla="val 16667"/>
            </a:avLst>
          </a:prstGeom>
          <a:solidFill>
            <a:srgbClr val="ffffff"/>
          </a:solidFill>
          <a:ln w="25560">
            <a:noFill/>
          </a:ln>
        </p:spPr>
        <p:txBody>
          <a:bodyPr lIns="67680" rIns="67680" tIns="33840" bIns="33840" anchor="ctr"/>
          <a:p>
            <a:pPr algn="ctr">
              <a:lnSpc>
                <a:spcPct val="100000"/>
              </a:lnSpc>
            </a:pPr>
            <a:r>
              <a:rPr b="1" lang="en-IN" sz="1600">
                <a:solidFill>
                  <a:srgbClr val="1f497d"/>
                </a:solidFill>
                <a:latin typeface="Calibri"/>
                <a:ea typeface="Verdana"/>
              </a:rPr>
              <a:t>Database</a:t>
            </a:r>
            <a:endParaRPr/>
          </a:p>
        </p:txBody>
      </p:sp>
      <p:sp>
        <p:nvSpPr>
          <p:cNvPr id="496" name="CustomShape 6"/>
          <p:cNvSpPr/>
          <p:nvPr/>
        </p:nvSpPr>
        <p:spPr>
          <a:xfrm>
            <a:off x="4815000" y="3621600"/>
            <a:ext cx="1191600" cy="379080"/>
          </a:xfrm>
          <a:prstGeom prst="roundRect">
            <a:avLst>
              <a:gd name="adj" fmla="val 16667"/>
            </a:avLst>
          </a:prstGeom>
          <a:solidFill>
            <a:srgbClr val="ffffff"/>
          </a:solidFill>
          <a:ln w="25560">
            <a:noFill/>
          </a:ln>
        </p:spPr>
        <p:txBody>
          <a:bodyPr lIns="67680" rIns="67680" tIns="33840" bIns="33840" anchor="ctr"/>
          <a:p>
            <a:pPr algn="ctr">
              <a:lnSpc>
                <a:spcPct val="100000"/>
              </a:lnSpc>
            </a:pPr>
            <a:r>
              <a:rPr b="1" lang="en-IN" sz="1400">
                <a:solidFill>
                  <a:srgbClr val="1f497d"/>
                </a:solidFill>
                <a:latin typeface="Calibri"/>
                <a:ea typeface="Verdana"/>
              </a:rPr>
              <a:t>Networking</a:t>
            </a:r>
            <a:endParaRPr/>
          </a:p>
        </p:txBody>
      </p:sp>
      <p:sp>
        <p:nvSpPr>
          <p:cNvPr id="497" name="CustomShape 7"/>
          <p:cNvSpPr/>
          <p:nvPr/>
        </p:nvSpPr>
        <p:spPr>
          <a:xfrm>
            <a:off x="644760" y="4118400"/>
            <a:ext cx="5477040" cy="802080"/>
          </a:xfrm>
          <a:prstGeom prst="roundRect">
            <a:avLst>
              <a:gd name="adj" fmla="val 16667"/>
            </a:avLst>
          </a:prstGeom>
          <a:solidFill>
            <a:srgbClr val="f2a52c"/>
          </a:solidFill>
          <a:ln w="38160">
            <a:noFill/>
          </a:ln>
        </p:spPr>
      </p:sp>
      <p:sp>
        <p:nvSpPr>
          <p:cNvPr id="498" name="CustomShape 8"/>
          <p:cNvSpPr/>
          <p:nvPr/>
        </p:nvSpPr>
        <p:spPr>
          <a:xfrm>
            <a:off x="664560" y="4204800"/>
            <a:ext cx="2013840" cy="986760"/>
          </a:xfrm>
          <a:prstGeom prst="roundRect">
            <a:avLst>
              <a:gd name="adj" fmla="val 16667"/>
            </a:avLst>
          </a:prstGeom>
          <a:noFill/>
          <a:ln>
            <a:noFill/>
          </a:ln>
        </p:spPr>
        <p:txBody>
          <a:bodyPr lIns="67680" rIns="67680" tIns="33840" bIns="33840"/>
          <a:p>
            <a:pPr>
              <a:lnSpc>
                <a:spcPct val="100000"/>
              </a:lnSpc>
            </a:pPr>
            <a:r>
              <a:rPr b="1" lang="en-IN">
                <a:solidFill>
                  <a:srgbClr val="ffffff"/>
                </a:solidFill>
                <a:latin typeface="Calibri"/>
                <a:ea typeface="Verdana"/>
              </a:rPr>
              <a:t>AWS Global Infrastructure</a:t>
            </a:r>
            <a:endParaRPr/>
          </a:p>
        </p:txBody>
      </p:sp>
      <p:sp>
        <p:nvSpPr>
          <p:cNvPr id="499" name="CustomShape 9"/>
          <p:cNvSpPr/>
          <p:nvPr/>
        </p:nvSpPr>
        <p:spPr>
          <a:xfrm>
            <a:off x="2666520" y="4546080"/>
            <a:ext cx="1609920" cy="306000"/>
          </a:xfrm>
          <a:prstGeom prst="roundRect">
            <a:avLst>
              <a:gd name="adj" fmla="val 16667"/>
            </a:avLst>
          </a:prstGeom>
          <a:solidFill>
            <a:srgbClr val="ffffff"/>
          </a:solidFill>
          <a:ln w="25560">
            <a:noFill/>
          </a:ln>
        </p:spPr>
        <p:txBody>
          <a:bodyPr lIns="67680" rIns="67680" tIns="33840" bIns="33840" anchor="ctr"/>
          <a:p>
            <a:pPr algn="ctr">
              <a:lnSpc>
                <a:spcPct val="100000"/>
              </a:lnSpc>
            </a:pPr>
            <a:r>
              <a:rPr b="1" lang="en-IN" sz="1600">
                <a:solidFill>
                  <a:srgbClr val="1f497d"/>
                </a:solidFill>
                <a:latin typeface="Calibri"/>
                <a:ea typeface="Verdana"/>
              </a:rPr>
              <a:t>Regions</a:t>
            </a:r>
            <a:endParaRPr/>
          </a:p>
        </p:txBody>
      </p:sp>
      <p:sp>
        <p:nvSpPr>
          <p:cNvPr id="500" name="CustomShape 10"/>
          <p:cNvSpPr/>
          <p:nvPr/>
        </p:nvSpPr>
        <p:spPr>
          <a:xfrm>
            <a:off x="2664000" y="4170960"/>
            <a:ext cx="1609920" cy="320760"/>
          </a:xfrm>
          <a:prstGeom prst="roundRect">
            <a:avLst>
              <a:gd name="adj" fmla="val 16667"/>
            </a:avLst>
          </a:prstGeom>
          <a:solidFill>
            <a:srgbClr val="ffffff"/>
          </a:solidFill>
          <a:ln w="25560">
            <a:noFill/>
          </a:ln>
        </p:spPr>
        <p:txBody>
          <a:bodyPr lIns="67680" rIns="67680" tIns="33840" bIns="33840" anchor="ctr"/>
          <a:p>
            <a:pPr algn="ctr">
              <a:lnSpc>
                <a:spcPct val="100000"/>
              </a:lnSpc>
            </a:pPr>
            <a:r>
              <a:rPr b="1" lang="en-IN" sz="1400">
                <a:solidFill>
                  <a:srgbClr val="1f497d"/>
                </a:solidFill>
                <a:latin typeface="Calibri"/>
                <a:ea typeface="Verdana"/>
              </a:rPr>
              <a:t>Availability Zones</a:t>
            </a:r>
            <a:endParaRPr/>
          </a:p>
        </p:txBody>
      </p:sp>
      <p:sp>
        <p:nvSpPr>
          <p:cNvPr id="501" name="CustomShape 11"/>
          <p:cNvSpPr/>
          <p:nvPr/>
        </p:nvSpPr>
        <p:spPr>
          <a:xfrm>
            <a:off x="4489920" y="4178160"/>
            <a:ext cx="1515600" cy="676800"/>
          </a:xfrm>
          <a:prstGeom prst="roundRect">
            <a:avLst>
              <a:gd name="adj" fmla="val 16667"/>
            </a:avLst>
          </a:prstGeom>
          <a:solidFill>
            <a:srgbClr val="ffffff"/>
          </a:solidFill>
          <a:ln w="25560">
            <a:noFill/>
          </a:ln>
        </p:spPr>
        <p:txBody>
          <a:bodyPr lIns="67680" rIns="67680" tIns="33840" bIns="33840" anchor="ctr"/>
          <a:p>
            <a:pPr algn="ctr">
              <a:lnSpc>
                <a:spcPct val="100000"/>
              </a:lnSpc>
            </a:pPr>
            <a:r>
              <a:rPr b="1" lang="en-IN" sz="1600">
                <a:solidFill>
                  <a:srgbClr val="1f497d"/>
                </a:solidFill>
                <a:latin typeface="Calibri"/>
                <a:ea typeface="Verdana"/>
              </a:rPr>
              <a:t>Edge Locations</a:t>
            </a:r>
            <a:endParaRPr/>
          </a:p>
        </p:txBody>
      </p:sp>
      <p:sp>
        <p:nvSpPr>
          <p:cNvPr id="502" name="CustomShape 12"/>
          <p:cNvSpPr/>
          <p:nvPr/>
        </p:nvSpPr>
        <p:spPr>
          <a:xfrm>
            <a:off x="644760" y="2967480"/>
            <a:ext cx="5459400" cy="280800"/>
          </a:xfrm>
          <a:prstGeom prst="roundRect">
            <a:avLst>
              <a:gd name="adj" fmla="val 16667"/>
            </a:avLst>
          </a:prstGeom>
          <a:solidFill>
            <a:srgbClr val="bfe9ff"/>
          </a:solidFill>
          <a:ln w="9360">
            <a:noFill/>
          </a:ln>
        </p:spPr>
        <p:txBody>
          <a:bodyPr lIns="67680" rIns="67680" tIns="33840" bIns="33840" anchor="ctr"/>
          <a:p>
            <a:pPr algn="ctr">
              <a:lnSpc>
                <a:spcPct val="100000"/>
              </a:lnSpc>
            </a:pPr>
            <a:r>
              <a:rPr lang="en-IN" sz="1100">
                <a:solidFill>
                  <a:srgbClr val="000000"/>
                </a:solidFill>
                <a:latin typeface="Calibri"/>
                <a:ea typeface="Verdana"/>
              </a:rPr>
              <a:t>Optional – Opaque data: 1’s and 0’s (in transit/at rest)</a:t>
            </a:r>
            <a:endParaRPr/>
          </a:p>
        </p:txBody>
      </p:sp>
      <p:sp>
        <p:nvSpPr>
          <p:cNvPr id="503" name="CustomShape 13"/>
          <p:cNvSpPr/>
          <p:nvPr/>
        </p:nvSpPr>
        <p:spPr>
          <a:xfrm>
            <a:off x="691200" y="1545120"/>
            <a:ext cx="5412960" cy="391680"/>
          </a:xfrm>
          <a:prstGeom prst="roundRect">
            <a:avLst>
              <a:gd name="adj" fmla="val 16667"/>
            </a:avLst>
          </a:prstGeom>
          <a:solidFill>
            <a:srgbClr val="f2a52c"/>
          </a:solidFill>
          <a:ln w="9360">
            <a:noFill/>
          </a:ln>
        </p:spPr>
        <p:txBody>
          <a:bodyPr lIns="67680" rIns="67680" tIns="33840" bIns="33840" anchor="ctr"/>
          <a:p>
            <a:pPr algn="ctr">
              <a:lnSpc>
                <a:spcPct val="100000"/>
              </a:lnSpc>
            </a:pPr>
            <a:r>
              <a:rPr lang="en-IN" sz="1500">
                <a:solidFill>
                  <a:srgbClr val="000000"/>
                </a:solidFill>
                <a:latin typeface="Calibri"/>
                <a:ea typeface="Tahoma"/>
              </a:rPr>
              <a:t>Platform &amp; Applications Management</a:t>
            </a:r>
            <a:endParaRPr/>
          </a:p>
        </p:txBody>
      </p:sp>
      <p:sp>
        <p:nvSpPr>
          <p:cNvPr id="504" name="CustomShape 14"/>
          <p:cNvSpPr/>
          <p:nvPr/>
        </p:nvSpPr>
        <p:spPr>
          <a:xfrm>
            <a:off x="671400" y="992880"/>
            <a:ext cx="5439600" cy="451800"/>
          </a:xfrm>
          <a:prstGeom prst="roundRect">
            <a:avLst>
              <a:gd name="adj" fmla="val 16667"/>
            </a:avLst>
          </a:prstGeom>
          <a:solidFill>
            <a:srgbClr val="0070c0"/>
          </a:solidFill>
          <a:ln w="9360">
            <a:noFill/>
          </a:ln>
        </p:spPr>
        <p:txBody>
          <a:bodyPr lIns="67680" rIns="67680" tIns="33840" bIns="33840" anchor="ctr"/>
          <a:p>
            <a:pPr algn="ctr">
              <a:lnSpc>
                <a:spcPct val="100000"/>
              </a:lnSpc>
            </a:pPr>
            <a:r>
              <a:rPr b="1" lang="en-IN" sz="2000">
                <a:solidFill>
                  <a:srgbClr val="ffffff"/>
                </a:solidFill>
                <a:latin typeface="Calibri"/>
                <a:ea typeface="Verdana"/>
              </a:rPr>
              <a:t>Customer content</a:t>
            </a:r>
            <a:endParaRPr/>
          </a:p>
        </p:txBody>
      </p:sp>
      <p:sp>
        <p:nvSpPr>
          <p:cNvPr id="505" name="Line 15"/>
          <p:cNvSpPr/>
          <p:nvPr/>
        </p:nvSpPr>
        <p:spPr>
          <a:xfrm>
            <a:off x="100800" y="3297240"/>
            <a:ext cx="8542440" cy="0"/>
          </a:xfrm>
          <a:prstGeom prst="line">
            <a:avLst/>
          </a:prstGeom>
          <a:ln w="6480">
            <a:solidFill>
              <a:srgbClr val="808080"/>
            </a:solidFill>
            <a:custDash>
              <a:ds d="140000" sp="105000"/>
            </a:custDash>
            <a:round/>
          </a:ln>
        </p:spPr>
      </p:sp>
      <p:sp>
        <p:nvSpPr>
          <p:cNvPr id="506" name="CustomShape 16"/>
          <p:cNvSpPr/>
          <p:nvPr/>
        </p:nvSpPr>
        <p:spPr>
          <a:xfrm rot="16200000">
            <a:off x="7796520" y="1914120"/>
            <a:ext cx="1175760" cy="683640"/>
          </a:xfrm>
          <a:prstGeom prst="rect">
            <a:avLst/>
          </a:prstGeom>
          <a:noFill/>
          <a:ln>
            <a:noFill/>
          </a:ln>
        </p:spPr>
        <p:txBody>
          <a:bodyPr lIns="33840" rIns="33840" tIns="67680" bIns="67680"/>
          <a:p>
            <a:pPr>
              <a:lnSpc>
                <a:spcPct val="100000"/>
              </a:lnSpc>
            </a:pPr>
            <a:r>
              <a:rPr lang="en-IN">
                <a:solidFill>
                  <a:srgbClr val="ffffff"/>
                </a:solidFill>
                <a:latin typeface="Calibri"/>
              </a:rPr>
              <a:t>Customers</a:t>
            </a:r>
            <a:endParaRPr/>
          </a:p>
        </p:txBody>
      </p:sp>
      <p:sp>
        <p:nvSpPr>
          <p:cNvPr id="507" name="TextShape 17"/>
          <p:cNvSpPr txBox="1"/>
          <p:nvPr/>
        </p:nvSpPr>
        <p:spPr>
          <a:xfrm>
            <a:off x="268200" y="19440"/>
            <a:ext cx="8609040" cy="686520"/>
          </a:xfrm>
          <a:prstGeom prst="rect">
            <a:avLst/>
          </a:prstGeom>
        </p:spPr>
        <p:txBody>
          <a:bodyPr/>
          <a:p>
            <a:pPr>
              <a:lnSpc>
                <a:spcPct val="100000"/>
              </a:lnSpc>
            </a:pPr>
            <a:r>
              <a:rPr lang="en-US" sz="3200">
                <a:solidFill>
                  <a:srgbClr val="ffffff"/>
                </a:solidFill>
                <a:latin typeface="Arial"/>
              </a:rPr>
              <a:t>AWS Shared Responsibility Model:</a:t>
            </a:r>
            <a:r>
              <a:rPr lang="en-US" sz="3600">
                <a:solidFill>
                  <a:srgbClr val="ffffff"/>
                </a:solidFill>
                <a:latin typeface="Arial"/>
              </a:rPr>
              <a:t>
</a:t>
            </a:r>
            <a:r>
              <a:rPr lang="en-US" sz="2400">
                <a:solidFill>
                  <a:srgbClr val="ffffff"/>
                </a:solidFill>
                <a:latin typeface="Arial"/>
              </a:rPr>
              <a:t>for Infrastructure Services</a:t>
            </a:r>
            <a:endParaRPr/>
          </a:p>
        </p:txBody>
      </p:sp>
      <p:pic>
        <p:nvPicPr>
          <p:cNvPr id="508" name="Picture 26" descr=""/>
          <p:cNvPicPr/>
          <p:nvPr/>
        </p:nvPicPr>
        <p:blipFill>
          <a:blip r:embed="rId1"/>
          <a:stretch>
            <a:fillRect/>
          </a:stretch>
        </p:blipFill>
        <p:spPr>
          <a:xfrm>
            <a:off x="7354440" y="3835800"/>
            <a:ext cx="1144800" cy="714960"/>
          </a:xfrm>
          <a:prstGeom prst="rect">
            <a:avLst/>
          </a:prstGeom>
          <a:ln>
            <a:noFill/>
          </a:ln>
        </p:spPr>
      </p:pic>
      <p:pic>
        <p:nvPicPr>
          <p:cNvPr id="509" name="Picture 27" descr=""/>
          <p:cNvPicPr/>
          <p:nvPr/>
        </p:nvPicPr>
        <p:blipFill>
          <a:blip r:embed="rId2"/>
          <a:stretch>
            <a:fillRect/>
          </a:stretch>
        </p:blipFill>
        <p:spPr>
          <a:xfrm>
            <a:off x="7479360" y="4088160"/>
            <a:ext cx="914400" cy="342360"/>
          </a:xfrm>
          <a:prstGeom prst="rect">
            <a:avLst/>
          </a:prstGeom>
          <a:ln>
            <a:noFill/>
          </a:ln>
        </p:spPr>
      </p:pic>
      <p:sp>
        <p:nvSpPr>
          <p:cNvPr id="510" name="CustomShape 18"/>
          <p:cNvSpPr/>
          <p:nvPr/>
        </p:nvSpPr>
        <p:spPr>
          <a:xfrm>
            <a:off x="6746760" y="1348200"/>
            <a:ext cx="2121480" cy="395280"/>
          </a:xfrm>
          <a:prstGeom prst="rect">
            <a:avLst/>
          </a:prstGeom>
          <a:noFill/>
          <a:ln>
            <a:noFill/>
          </a:ln>
        </p:spPr>
        <p:txBody>
          <a:bodyPr lIns="90000" rIns="90000" tIns="45000" bIns="45000"/>
          <a:p>
            <a:pPr algn="ctr">
              <a:lnSpc>
                <a:spcPct val="100000"/>
              </a:lnSpc>
            </a:pPr>
            <a:r>
              <a:rPr lang="en-IN" sz="2000">
                <a:solidFill>
                  <a:srgbClr val="ffffff"/>
                </a:solidFill>
                <a:latin typeface="Arial"/>
              </a:rPr>
              <a:t>Managed by</a:t>
            </a:r>
            <a:endParaRPr/>
          </a:p>
        </p:txBody>
      </p:sp>
      <p:sp>
        <p:nvSpPr>
          <p:cNvPr id="511" name="CustomShape 19"/>
          <p:cNvSpPr/>
          <p:nvPr/>
        </p:nvSpPr>
        <p:spPr>
          <a:xfrm>
            <a:off x="6857640" y="3340440"/>
            <a:ext cx="2116440" cy="395280"/>
          </a:xfrm>
          <a:prstGeom prst="rect">
            <a:avLst/>
          </a:prstGeom>
          <a:noFill/>
          <a:ln>
            <a:noFill/>
          </a:ln>
        </p:spPr>
        <p:txBody>
          <a:bodyPr lIns="90000" rIns="90000" tIns="45000" bIns="45000"/>
          <a:p>
            <a:pPr algn="ctr">
              <a:lnSpc>
                <a:spcPct val="100000"/>
              </a:lnSpc>
            </a:pPr>
            <a:r>
              <a:rPr lang="en-IN" sz="2000">
                <a:solidFill>
                  <a:srgbClr val="ffffff"/>
                </a:solidFill>
                <a:latin typeface="Arial"/>
              </a:rPr>
              <a:t>Managed by</a:t>
            </a:r>
            <a:endParaRPr/>
          </a:p>
        </p:txBody>
      </p:sp>
      <p:pic>
        <p:nvPicPr>
          <p:cNvPr id="512" name="Picture 27" descr=""/>
          <p:cNvPicPr/>
          <p:nvPr/>
        </p:nvPicPr>
        <p:blipFill>
          <a:blip r:embed="rId3"/>
          <a:stretch>
            <a:fillRect/>
          </a:stretch>
        </p:blipFill>
        <p:spPr>
          <a:xfrm>
            <a:off x="7471440" y="1731960"/>
            <a:ext cx="469800" cy="1141560"/>
          </a:xfrm>
          <a:prstGeom prst="rect">
            <a:avLst/>
          </a:prstGeom>
          <a:ln>
            <a:noFill/>
          </a:ln>
        </p:spPr>
      </p:pic>
      <p:sp>
        <p:nvSpPr>
          <p:cNvPr id="513" name="CustomShape 20"/>
          <p:cNvSpPr/>
          <p:nvPr/>
        </p:nvSpPr>
        <p:spPr>
          <a:xfrm>
            <a:off x="644760" y="2449440"/>
            <a:ext cx="1960560" cy="428760"/>
          </a:xfrm>
          <a:prstGeom prst="roundRect">
            <a:avLst>
              <a:gd name="adj" fmla="val 16667"/>
            </a:avLst>
          </a:prstGeom>
          <a:solidFill>
            <a:srgbClr val="7ed3ff"/>
          </a:solidFill>
          <a:ln w="9360">
            <a:noFill/>
          </a:ln>
        </p:spPr>
        <p:txBody>
          <a:bodyPr lIns="67680" rIns="67680" tIns="33840" bIns="33840" anchor="ctr"/>
          <a:p>
            <a:pPr algn="ctr">
              <a:lnSpc>
                <a:spcPct val="100000"/>
              </a:lnSpc>
            </a:pPr>
            <a:r>
              <a:rPr lang="en-IN" sz="1100">
                <a:solidFill>
                  <a:srgbClr val="000000"/>
                </a:solidFill>
                <a:latin typeface="Calibri"/>
                <a:ea typeface="Verdana"/>
              </a:rPr>
              <a:t>Client-Side Data encryption </a:t>
            </a:r>
            <a:endParaRPr/>
          </a:p>
          <a:p>
            <a:pPr algn="ctr">
              <a:lnSpc>
                <a:spcPct val="100000"/>
              </a:lnSpc>
            </a:pPr>
            <a:r>
              <a:rPr lang="en-IN" sz="1100">
                <a:solidFill>
                  <a:srgbClr val="000000"/>
                </a:solidFill>
                <a:latin typeface="Calibri"/>
                <a:ea typeface="Verdana"/>
              </a:rPr>
              <a:t>&amp; Data Integrity Authentication</a:t>
            </a:r>
            <a:endParaRPr/>
          </a:p>
        </p:txBody>
      </p:sp>
      <p:sp>
        <p:nvSpPr>
          <p:cNvPr id="514" name="CustomShape 21"/>
          <p:cNvSpPr/>
          <p:nvPr/>
        </p:nvSpPr>
        <p:spPr>
          <a:xfrm>
            <a:off x="4219200" y="2457720"/>
            <a:ext cx="1884960" cy="428760"/>
          </a:xfrm>
          <a:prstGeom prst="roundRect">
            <a:avLst>
              <a:gd name="adj" fmla="val 16667"/>
            </a:avLst>
          </a:prstGeom>
          <a:solidFill>
            <a:srgbClr val="7ed3ff"/>
          </a:solidFill>
          <a:ln w="9360">
            <a:noFill/>
          </a:ln>
        </p:spPr>
        <p:txBody>
          <a:bodyPr lIns="67680" rIns="67680" tIns="33840" bIns="33840" anchor="ctr"/>
          <a:p>
            <a:pPr algn="ctr">
              <a:lnSpc>
                <a:spcPct val="100000"/>
              </a:lnSpc>
            </a:pPr>
            <a:r>
              <a:rPr lang="en-IN" sz="1200">
                <a:solidFill>
                  <a:srgbClr val="000000"/>
                </a:solidFill>
                <a:latin typeface="Calibri"/>
                <a:ea typeface="Verdana"/>
              </a:rPr>
              <a:t>Network Traffic Protection</a:t>
            </a:r>
            <a:endParaRPr/>
          </a:p>
          <a:p>
            <a:pPr algn="ctr">
              <a:lnSpc>
                <a:spcPct val="100000"/>
              </a:lnSpc>
            </a:pPr>
            <a:r>
              <a:rPr lang="en-IN" sz="1000">
                <a:solidFill>
                  <a:srgbClr val="000000"/>
                </a:solidFill>
                <a:latin typeface="Calibri"/>
                <a:ea typeface="Verdana"/>
              </a:rPr>
              <a:t>Encryption / Integrity / Identity</a:t>
            </a:r>
            <a:endParaRPr/>
          </a:p>
        </p:txBody>
      </p:sp>
      <p:sp>
        <p:nvSpPr>
          <p:cNvPr id="515" name="CustomShape 22"/>
          <p:cNvSpPr/>
          <p:nvPr/>
        </p:nvSpPr>
        <p:spPr>
          <a:xfrm rot="5400000">
            <a:off x="5512320" y="3974040"/>
            <a:ext cx="1580040" cy="312840"/>
          </a:xfrm>
          <a:prstGeom prst="roundRect">
            <a:avLst>
              <a:gd name="adj" fmla="val 16667"/>
            </a:avLst>
          </a:prstGeom>
          <a:solidFill>
            <a:srgbClr val="f2a52c"/>
          </a:solidFill>
          <a:ln w="9360">
            <a:noFill/>
          </a:ln>
        </p:spPr>
        <p:txBody>
          <a:bodyPr lIns="33840" rIns="33840" tIns="67680" bIns="67680" anchor="ctr"/>
          <a:p>
            <a:pPr algn="ctr">
              <a:lnSpc>
                <a:spcPct val="100000"/>
              </a:lnSpc>
            </a:pPr>
            <a:r>
              <a:rPr b="1" lang="en-IN" sz="1500">
                <a:solidFill>
                  <a:srgbClr val="000000"/>
                </a:solidFill>
                <a:latin typeface="Calibri"/>
                <a:ea typeface="Verdana"/>
              </a:rPr>
              <a:t>AWS IAM</a:t>
            </a:r>
            <a:endParaRPr/>
          </a:p>
        </p:txBody>
      </p:sp>
      <p:sp>
        <p:nvSpPr>
          <p:cNvPr id="516" name="CustomShape 23"/>
          <p:cNvSpPr/>
          <p:nvPr/>
        </p:nvSpPr>
        <p:spPr>
          <a:xfrm rot="5400000">
            <a:off x="5183640" y="1964160"/>
            <a:ext cx="2255760" cy="312840"/>
          </a:xfrm>
          <a:prstGeom prst="roundRect">
            <a:avLst>
              <a:gd name="adj" fmla="val 16667"/>
            </a:avLst>
          </a:prstGeom>
          <a:solidFill>
            <a:srgbClr val="7ed3ff"/>
          </a:solidFill>
          <a:ln w="9360">
            <a:noFill/>
          </a:ln>
        </p:spPr>
        <p:txBody>
          <a:bodyPr lIns="33840" rIns="33840" tIns="67680" bIns="67680" anchor="ctr"/>
          <a:p>
            <a:pPr algn="ctr">
              <a:lnSpc>
                <a:spcPct val="100000"/>
              </a:lnSpc>
            </a:pPr>
            <a:r>
              <a:rPr b="1" lang="en-IN" sz="1500">
                <a:solidFill>
                  <a:srgbClr val="000000"/>
                </a:solidFill>
                <a:latin typeface="Calibri"/>
                <a:ea typeface="Verdana"/>
              </a:rPr>
              <a:t>Customer IAM</a:t>
            </a:r>
            <a:endParaRPr/>
          </a:p>
        </p:txBody>
      </p:sp>
      <p:sp>
        <p:nvSpPr>
          <p:cNvPr id="517" name="CustomShape 24"/>
          <p:cNvSpPr/>
          <p:nvPr/>
        </p:nvSpPr>
        <p:spPr>
          <a:xfrm>
            <a:off x="691200" y="1992240"/>
            <a:ext cx="5412960" cy="367560"/>
          </a:xfrm>
          <a:prstGeom prst="roundRect">
            <a:avLst>
              <a:gd name="adj" fmla="val 16667"/>
            </a:avLst>
          </a:prstGeom>
          <a:solidFill>
            <a:srgbClr val="f2a52c"/>
          </a:solidFill>
          <a:ln w="9360">
            <a:noFill/>
          </a:ln>
        </p:spPr>
        <p:txBody>
          <a:bodyPr lIns="67680" rIns="67680" tIns="33840" bIns="33840" anchor="ctr"/>
          <a:p>
            <a:pPr algn="ctr">
              <a:lnSpc>
                <a:spcPct val="100000"/>
              </a:lnSpc>
            </a:pPr>
            <a:r>
              <a:rPr lang="en-IN" sz="1500">
                <a:solidFill>
                  <a:srgbClr val="000000"/>
                </a:solidFill>
                <a:latin typeface="Calibri"/>
                <a:ea typeface="Verdana"/>
              </a:rPr>
              <a:t>Operating System, Network &amp; Firewall Configuration</a:t>
            </a:r>
            <a:endParaRPr/>
          </a:p>
        </p:txBody>
      </p:sp>
      <p:sp>
        <p:nvSpPr>
          <p:cNvPr id="518" name="CustomShape 25"/>
          <p:cNvSpPr/>
          <p:nvPr/>
        </p:nvSpPr>
        <p:spPr>
          <a:xfrm>
            <a:off x="2649240" y="2441160"/>
            <a:ext cx="1544400" cy="428760"/>
          </a:xfrm>
          <a:prstGeom prst="roundRect">
            <a:avLst>
              <a:gd name="adj" fmla="val 16667"/>
            </a:avLst>
          </a:prstGeom>
          <a:solidFill>
            <a:srgbClr val="7ed3ff"/>
          </a:solidFill>
          <a:ln w="9360">
            <a:noFill/>
          </a:ln>
        </p:spPr>
        <p:txBody>
          <a:bodyPr lIns="67680" rIns="67680" tIns="33840" bIns="33840" anchor="ctr"/>
          <a:p>
            <a:pPr algn="ctr">
              <a:lnSpc>
                <a:spcPct val="100000"/>
              </a:lnSpc>
            </a:pPr>
            <a:r>
              <a:rPr lang="en-IN" sz="1100">
                <a:solidFill>
                  <a:srgbClr val="000000"/>
                </a:solidFill>
                <a:latin typeface="Calibri"/>
                <a:ea typeface="Verdana"/>
              </a:rPr>
              <a:t>Server-Side Encryption</a:t>
            </a:r>
            <a:endParaRPr/>
          </a:p>
          <a:p>
            <a:pPr algn="ctr">
              <a:lnSpc>
                <a:spcPct val="100000"/>
              </a:lnSpc>
            </a:pPr>
            <a:r>
              <a:rPr lang="en-IN" sz="900">
                <a:solidFill>
                  <a:srgbClr val="000000"/>
                </a:solidFill>
                <a:latin typeface="Calibri"/>
                <a:ea typeface="Verdana"/>
              </a:rPr>
              <a:t>Fire System and/or Data</a:t>
            </a:r>
            <a:endParaRPr/>
          </a:p>
        </p:txBody>
      </p:sp>
    </p:spTree>
  </p:cSld>
  <p:transition spd="slow">
    <p:fade/>
  </p:transition>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9" name="CustomShape 1"/>
          <p:cNvSpPr/>
          <p:nvPr/>
        </p:nvSpPr>
        <p:spPr>
          <a:xfrm>
            <a:off x="644760" y="3340440"/>
            <a:ext cx="5459400" cy="736560"/>
          </a:xfrm>
          <a:prstGeom prst="roundRect">
            <a:avLst>
              <a:gd name="adj" fmla="val 16667"/>
            </a:avLst>
          </a:prstGeom>
          <a:solidFill>
            <a:srgbClr val="f2a52c"/>
          </a:solidFill>
          <a:ln w="38160">
            <a:noFill/>
          </a:ln>
        </p:spPr>
      </p:sp>
      <p:sp>
        <p:nvSpPr>
          <p:cNvPr id="520" name="CustomShape 2"/>
          <p:cNvSpPr/>
          <p:nvPr/>
        </p:nvSpPr>
        <p:spPr>
          <a:xfrm>
            <a:off x="664560" y="3360960"/>
            <a:ext cx="3219840" cy="327960"/>
          </a:xfrm>
          <a:prstGeom prst="roundRect">
            <a:avLst>
              <a:gd name="adj" fmla="val 16667"/>
            </a:avLst>
          </a:prstGeom>
          <a:noFill/>
          <a:ln>
            <a:noFill/>
          </a:ln>
        </p:spPr>
        <p:txBody>
          <a:bodyPr lIns="67680" rIns="67680" tIns="33840" bIns="33840"/>
          <a:p>
            <a:pPr>
              <a:lnSpc>
                <a:spcPct val="100000"/>
              </a:lnSpc>
            </a:pPr>
            <a:r>
              <a:rPr b="1" lang="en-IN" sz="1500">
                <a:solidFill>
                  <a:srgbClr val="ffffff"/>
                </a:solidFill>
                <a:latin typeface="Calibri"/>
                <a:ea typeface="Verdana"/>
              </a:rPr>
              <a:t>AWS Foundation Services</a:t>
            </a:r>
            <a:endParaRPr/>
          </a:p>
        </p:txBody>
      </p:sp>
      <p:sp>
        <p:nvSpPr>
          <p:cNvPr id="521" name="CustomShape 3"/>
          <p:cNvSpPr/>
          <p:nvPr/>
        </p:nvSpPr>
        <p:spPr>
          <a:xfrm>
            <a:off x="743400" y="3622680"/>
            <a:ext cx="1247760" cy="383400"/>
          </a:xfrm>
          <a:prstGeom prst="roundRect">
            <a:avLst>
              <a:gd name="adj" fmla="val 16667"/>
            </a:avLst>
          </a:prstGeom>
          <a:solidFill>
            <a:srgbClr val="ffffff"/>
          </a:solidFill>
          <a:ln w="25560">
            <a:noFill/>
          </a:ln>
        </p:spPr>
        <p:txBody>
          <a:bodyPr lIns="67680" rIns="67680" tIns="33840" bIns="33840" anchor="ctr"/>
          <a:p>
            <a:pPr algn="ctr">
              <a:lnSpc>
                <a:spcPct val="100000"/>
              </a:lnSpc>
            </a:pPr>
            <a:r>
              <a:rPr b="1" lang="en-IN" sz="1600">
                <a:solidFill>
                  <a:srgbClr val="1f497d"/>
                </a:solidFill>
                <a:latin typeface="Calibri"/>
                <a:ea typeface="Verdana"/>
              </a:rPr>
              <a:t>Compute</a:t>
            </a:r>
            <a:endParaRPr/>
          </a:p>
        </p:txBody>
      </p:sp>
      <p:sp>
        <p:nvSpPr>
          <p:cNvPr id="522" name="CustomShape 4"/>
          <p:cNvSpPr/>
          <p:nvPr/>
        </p:nvSpPr>
        <p:spPr>
          <a:xfrm>
            <a:off x="2085840" y="3616920"/>
            <a:ext cx="1300320" cy="383400"/>
          </a:xfrm>
          <a:prstGeom prst="roundRect">
            <a:avLst>
              <a:gd name="adj" fmla="val 16667"/>
            </a:avLst>
          </a:prstGeom>
          <a:solidFill>
            <a:srgbClr val="ffffff"/>
          </a:solidFill>
          <a:ln w="25560">
            <a:noFill/>
          </a:ln>
        </p:spPr>
        <p:txBody>
          <a:bodyPr lIns="67680" rIns="67680" tIns="33840" bIns="33840" anchor="ctr"/>
          <a:p>
            <a:pPr algn="ctr">
              <a:lnSpc>
                <a:spcPct val="100000"/>
              </a:lnSpc>
            </a:pPr>
            <a:r>
              <a:rPr b="1" lang="en-IN" sz="1600">
                <a:solidFill>
                  <a:srgbClr val="1f497d"/>
                </a:solidFill>
                <a:latin typeface="Calibri"/>
                <a:ea typeface="Verdana"/>
              </a:rPr>
              <a:t>Storage</a:t>
            </a:r>
            <a:endParaRPr/>
          </a:p>
        </p:txBody>
      </p:sp>
      <p:sp>
        <p:nvSpPr>
          <p:cNvPr id="523" name="CustomShape 5"/>
          <p:cNvSpPr/>
          <p:nvPr/>
        </p:nvSpPr>
        <p:spPr>
          <a:xfrm>
            <a:off x="3469320" y="3622680"/>
            <a:ext cx="1270800" cy="383400"/>
          </a:xfrm>
          <a:prstGeom prst="roundRect">
            <a:avLst>
              <a:gd name="adj" fmla="val 16667"/>
            </a:avLst>
          </a:prstGeom>
          <a:solidFill>
            <a:srgbClr val="ffffff"/>
          </a:solidFill>
          <a:ln w="25560">
            <a:noFill/>
          </a:ln>
        </p:spPr>
        <p:txBody>
          <a:bodyPr lIns="67680" rIns="67680" tIns="33840" bIns="33840" anchor="ctr"/>
          <a:p>
            <a:pPr algn="ctr">
              <a:lnSpc>
                <a:spcPct val="100000"/>
              </a:lnSpc>
            </a:pPr>
            <a:r>
              <a:rPr b="1" lang="en-IN" sz="1600">
                <a:solidFill>
                  <a:srgbClr val="1f497d"/>
                </a:solidFill>
                <a:latin typeface="Calibri"/>
                <a:ea typeface="Verdana"/>
              </a:rPr>
              <a:t>Database</a:t>
            </a:r>
            <a:endParaRPr/>
          </a:p>
        </p:txBody>
      </p:sp>
      <p:sp>
        <p:nvSpPr>
          <p:cNvPr id="524" name="CustomShape 6"/>
          <p:cNvSpPr/>
          <p:nvPr/>
        </p:nvSpPr>
        <p:spPr>
          <a:xfrm>
            <a:off x="4815000" y="3621600"/>
            <a:ext cx="1191600" cy="379080"/>
          </a:xfrm>
          <a:prstGeom prst="roundRect">
            <a:avLst>
              <a:gd name="adj" fmla="val 16667"/>
            </a:avLst>
          </a:prstGeom>
          <a:solidFill>
            <a:srgbClr val="ffffff"/>
          </a:solidFill>
          <a:ln w="25560">
            <a:noFill/>
          </a:ln>
        </p:spPr>
        <p:txBody>
          <a:bodyPr lIns="67680" rIns="67680" tIns="33840" bIns="33840" anchor="ctr"/>
          <a:p>
            <a:pPr algn="ctr">
              <a:lnSpc>
                <a:spcPct val="100000"/>
              </a:lnSpc>
            </a:pPr>
            <a:r>
              <a:rPr b="1" lang="en-IN" sz="1400">
                <a:solidFill>
                  <a:srgbClr val="1f497d"/>
                </a:solidFill>
                <a:latin typeface="Calibri"/>
                <a:ea typeface="Verdana"/>
              </a:rPr>
              <a:t>Networking</a:t>
            </a:r>
            <a:endParaRPr/>
          </a:p>
        </p:txBody>
      </p:sp>
      <p:sp>
        <p:nvSpPr>
          <p:cNvPr id="525" name="CustomShape 7"/>
          <p:cNvSpPr/>
          <p:nvPr/>
        </p:nvSpPr>
        <p:spPr>
          <a:xfrm>
            <a:off x="644760" y="4118400"/>
            <a:ext cx="5477040" cy="802080"/>
          </a:xfrm>
          <a:prstGeom prst="roundRect">
            <a:avLst>
              <a:gd name="adj" fmla="val 16667"/>
            </a:avLst>
          </a:prstGeom>
          <a:solidFill>
            <a:srgbClr val="f2a52c"/>
          </a:solidFill>
          <a:ln w="38160">
            <a:noFill/>
          </a:ln>
        </p:spPr>
      </p:sp>
      <p:sp>
        <p:nvSpPr>
          <p:cNvPr id="526" name="CustomShape 8"/>
          <p:cNvSpPr/>
          <p:nvPr/>
        </p:nvSpPr>
        <p:spPr>
          <a:xfrm>
            <a:off x="664560" y="4204800"/>
            <a:ext cx="2013840" cy="986760"/>
          </a:xfrm>
          <a:prstGeom prst="roundRect">
            <a:avLst>
              <a:gd name="adj" fmla="val 16667"/>
            </a:avLst>
          </a:prstGeom>
          <a:noFill/>
          <a:ln>
            <a:noFill/>
          </a:ln>
        </p:spPr>
        <p:txBody>
          <a:bodyPr lIns="67680" rIns="67680" tIns="33840" bIns="33840"/>
          <a:p>
            <a:pPr>
              <a:lnSpc>
                <a:spcPct val="100000"/>
              </a:lnSpc>
            </a:pPr>
            <a:r>
              <a:rPr b="1" lang="en-IN">
                <a:solidFill>
                  <a:srgbClr val="ffffff"/>
                </a:solidFill>
                <a:latin typeface="Calibri"/>
                <a:ea typeface="Verdana"/>
              </a:rPr>
              <a:t>AWS Global Infrastructure</a:t>
            </a:r>
            <a:endParaRPr/>
          </a:p>
        </p:txBody>
      </p:sp>
      <p:sp>
        <p:nvSpPr>
          <p:cNvPr id="527" name="CustomShape 9"/>
          <p:cNvSpPr/>
          <p:nvPr/>
        </p:nvSpPr>
        <p:spPr>
          <a:xfrm>
            <a:off x="2666520" y="4546080"/>
            <a:ext cx="1609920" cy="306000"/>
          </a:xfrm>
          <a:prstGeom prst="roundRect">
            <a:avLst>
              <a:gd name="adj" fmla="val 16667"/>
            </a:avLst>
          </a:prstGeom>
          <a:solidFill>
            <a:srgbClr val="ffffff"/>
          </a:solidFill>
          <a:ln w="25560">
            <a:noFill/>
          </a:ln>
        </p:spPr>
        <p:txBody>
          <a:bodyPr lIns="67680" rIns="67680" tIns="33840" bIns="33840" anchor="ctr"/>
          <a:p>
            <a:pPr algn="ctr">
              <a:lnSpc>
                <a:spcPct val="100000"/>
              </a:lnSpc>
            </a:pPr>
            <a:r>
              <a:rPr b="1" lang="en-IN" sz="1600">
                <a:solidFill>
                  <a:srgbClr val="1f497d"/>
                </a:solidFill>
                <a:latin typeface="Calibri"/>
                <a:ea typeface="Verdana"/>
              </a:rPr>
              <a:t>Regions</a:t>
            </a:r>
            <a:endParaRPr/>
          </a:p>
        </p:txBody>
      </p:sp>
      <p:sp>
        <p:nvSpPr>
          <p:cNvPr id="528" name="CustomShape 10"/>
          <p:cNvSpPr/>
          <p:nvPr/>
        </p:nvSpPr>
        <p:spPr>
          <a:xfrm>
            <a:off x="2664000" y="4170960"/>
            <a:ext cx="1609920" cy="320760"/>
          </a:xfrm>
          <a:prstGeom prst="roundRect">
            <a:avLst>
              <a:gd name="adj" fmla="val 16667"/>
            </a:avLst>
          </a:prstGeom>
          <a:solidFill>
            <a:srgbClr val="ffffff"/>
          </a:solidFill>
          <a:ln w="25560">
            <a:noFill/>
          </a:ln>
        </p:spPr>
        <p:txBody>
          <a:bodyPr lIns="67680" rIns="67680" tIns="33840" bIns="33840" anchor="ctr"/>
          <a:p>
            <a:pPr algn="ctr">
              <a:lnSpc>
                <a:spcPct val="100000"/>
              </a:lnSpc>
            </a:pPr>
            <a:r>
              <a:rPr b="1" lang="en-IN" sz="1400">
                <a:solidFill>
                  <a:srgbClr val="1f497d"/>
                </a:solidFill>
                <a:latin typeface="Calibri"/>
                <a:ea typeface="Verdana"/>
              </a:rPr>
              <a:t>Availability Zones</a:t>
            </a:r>
            <a:endParaRPr/>
          </a:p>
        </p:txBody>
      </p:sp>
      <p:sp>
        <p:nvSpPr>
          <p:cNvPr id="529" name="CustomShape 11"/>
          <p:cNvSpPr/>
          <p:nvPr/>
        </p:nvSpPr>
        <p:spPr>
          <a:xfrm>
            <a:off x="4489920" y="4178160"/>
            <a:ext cx="1515600" cy="676800"/>
          </a:xfrm>
          <a:prstGeom prst="roundRect">
            <a:avLst>
              <a:gd name="adj" fmla="val 16667"/>
            </a:avLst>
          </a:prstGeom>
          <a:solidFill>
            <a:srgbClr val="ffffff"/>
          </a:solidFill>
          <a:ln w="25560">
            <a:noFill/>
          </a:ln>
        </p:spPr>
        <p:txBody>
          <a:bodyPr lIns="67680" rIns="67680" tIns="33840" bIns="33840" anchor="ctr"/>
          <a:p>
            <a:pPr algn="ctr">
              <a:lnSpc>
                <a:spcPct val="100000"/>
              </a:lnSpc>
            </a:pPr>
            <a:r>
              <a:rPr b="1" lang="en-IN" sz="1600">
                <a:solidFill>
                  <a:srgbClr val="1f497d"/>
                </a:solidFill>
                <a:latin typeface="Calibri"/>
                <a:ea typeface="Verdana"/>
              </a:rPr>
              <a:t>Edge Locations</a:t>
            </a:r>
            <a:endParaRPr/>
          </a:p>
        </p:txBody>
      </p:sp>
      <p:sp>
        <p:nvSpPr>
          <p:cNvPr id="530" name="CustomShape 12"/>
          <p:cNvSpPr/>
          <p:nvPr/>
        </p:nvSpPr>
        <p:spPr>
          <a:xfrm>
            <a:off x="669960" y="1966680"/>
            <a:ext cx="4920120" cy="415440"/>
          </a:xfrm>
          <a:prstGeom prst="roundRect">
            <a:avLst>
              <a:gd name="adj" fmla="val 16667"/>
            </a:avLst>
          </a:prstGeom>
          <a:solidFill>
            <a:srgbClr val="bfe9ff"/>
          </a:solidFill>
          <a:ln w="9360">
            <a:noFill/>
          </a:ln>
        </p:spPr>
        <p:txBody>
          <a:bodyPr lIns="67680" rIns="67680" tIns="33840" bIns="33840" anchor="ctr"/>
          <a:p>
            <a:pPr algn="ctr">
              <a:lnSpc>
                <a:spcPct val="100000"/>
              </a:lnSpc>
            </a:pPr>
            <a:r>
              <a:rPr lang="en-IN" sz="1100">
                <a:solidFill>
                  <a:srgbClr val="000000"/>
                </a:solidFill>
                <a:latin typeface="Calibri"/>
                <a:ea typeface="Verdana"/>
              </a:rPr>
              <a:t>Optional – Opaque data: 1’s and 0’s (in transit/at rest)</a:t>
            </a:r>
            <a:endParaRPr/>
          </a:p>
        </p:txBody>
      </p:sp>
      <p:sp>
        <p:nvSpPr>
          <p:cNvPr id="531" name="CustomShape 13"/>
          <p:cNvSpPr/>
          <p:nvPr/>
        </p:nvSpPr>
        <p:spPr>
          <a:xfrm rot="5400000">
            <a:off x="5162760" y="1963800"/>
            <a:ext cx="1388520" cy="428760"/>
          </a:xfrm>
          <a:prstGeom prst="roundRect">
            <a:avLst>
              <a:gd name="adj" fmla="val 16667"/>
            </a:avLst>
          </a:prstGeom>
          <a:solidFill>
            <a:srgbClr val="7ed3ff"/>
          </a:solidFill>
          <a:ln w="9360">
            <a:noFill/>
          </a:ln>
        </p:spPr>
        <p:txBody>
          <a:bodyPr lIns="33840" rIns="33840" tIns="67680" bIns="67680" anchor="ctr"/>
          <a:p>
            <a:pPr algn="ctr">
              <a:lnSpc>
                <a:spcPct val="100000"/>
              </a:lnSpc>
            </a:pPr>
            <a:r>
              <a:rPr b="1" lang="en-IN" sz="1400">
                <a:solidFill>
                  <a:srgbClr val="000000"/>
                </a:solidFill>
                <a:latin typeface="Calibri"/>
                <a:ea typeface="Verdana"/>
              </a:rPr>
              <a:t>Firewall Configuration</a:t>
            </a:r>
            <a:endParaRPr/>
          </a:p>
        </p:txBody>
      </p:sp>
      <p:sp>
        <p:nvSpPr>
          <p:cNvPr id="532" name="CustomShape 14"/>
          <p:cNvSpPr/>
          <p:nvPr/>
        </p:nvSpPr>
        <p:spPr>
          <a:xfrm>
            <a:off x="642240" y="2480760"/>
            <a:ext cx="4925880" cy="391680"/>
          </a:xfrm>
          <a:prstGeom prst="roundRect">
            <a:avLst>
              <a:gd name="adj" fmla="val 16667"/>
            </a:avLst>
          </a:prstGeom>
          <a:solidFill>
            <a:srgbClr val="f2a52c"/>
          </a:solidFill>
          <a:ln w="9360">
            <a:noFill/>
          </a:ln>
        </p:spPr>
        <p:txBody>
          <a:bodyPr lIns="67680" rIns="67680" tIns="33840" bIns="33840" anchor="ctr"/>
          <a:p>
            <a:pPr algn="ctr">
              <a:lnSpc>
                <a:spcPct val="100000"/>
              </a:lnSpc>
            </a:pPr>
            <a:r>
              <a:rPr lang="en-IN" sz="1500">
                <a:solidFill>
                  <a:srgbClr val="000000"/>
                </a:solidFill>
                <a:latin typeface="Calibri"/>
                <a:ea typeface="Tahoma"/>
              </a:rPr>
              <a:t>Platform &amp; Applications Management</a:t>
            </a:r>
            <a:endParaRPr/>
          </a:p>
        </p:txBody>
      </p:sp>
      <p:sp>
        <p:nvSpPr>
          <p:cNvPr id="533" name="CustomShape 15"/>
          <p:cNvSpPr/>
          <p:nvPr/>
        </p:nvSpPr>
        <p:spPr>
          <a:xfrm>
            <a:off x="642240" y="2931120"/>
            <a:ext cx="5439600" cy="357120"/>
          </a:xfrm>
          <a:prstGeom prst="roundRect">
            <a:avLst>
              <a:gd name="adj" fmla="val 16667"/>
            </a:avLst>
          </a:prstGeom>
          <a:solidFill>
            <a:srgbClr val="f2a52c"/>
          </a:solidFill>
          <a:ln w="9360">
            <a:noFill/>
          </a:ln>
        </p:spPr>
        <p:txBody>
          <a:bodyPr lIns="67680" rIns="67680" tIns="33840" bIns="33840" anchor="ctr"/>
          <a:p>
            <a:pPr algn="ctr">
              <a:lnSpc>
                <a:spcPct val="100000"/>
              </a:lnSpc>
            </a:pPr>
            <a:r>
              <a:rPr lang="en-IN" sz="1500">
                <a:solidFill>
                  <a:srgbClr val="000000"/>
                </a:solidFill>
                <a:latin typeface="Calibri"/>
                <a:ea typeface="Verdana"/>
              </a:rPr>
              <a:t>Operating System, Network Configuration</a:t>
            </a:r>
            <a:endParaRPr/>
          </a:p>
        </p:txBody>
      </p:sp>
      <p:sp>
        <p:nvSpPr>
          <p:cNvPr id="534" name="CustomShape 16"/>
          <p:cNvSpPr/>
          <p:nvPr/>
        </p:nvSpPr>
        <p:spPr>
          <a:xfrm>
            <a:off x="671400" y="992880"/>
            <a:ext cx="5439600" cy="451800"/>
          </a:xfrm>
          <a:prstGeom prst="roundRect">
            <a:avLst>
              <a:gd name="adj" fmla="val 16667"/>
            </a:avLst>
          </a:prstGeom>
          <a:solidFill>
            <a:srgbClr val="0070c0"/>
          </a:solidFill>
          <a:ln w="9360">
            <a:noFill/>
          </a:ln>
        </p:spPr>
        <p:txBody>
          <a:bodyPr lIns="67680" rIns="67680" tIns="33840" bIns="33840" anchor="ctr"/>
          <a:p>
            <a:pPr algn="ctr">
              <a:lnSpc>
                <a:spcPct val="100000"/>
              </a:lnSpc>
            </a:pPr>
            <a:r>
              <a:rPr b="1" lang="en-IN" sz="2000">
                <a:solidFill>
                  <a:srgbClr val="ffffff"/>
                </a:solidFill>
                <a:latin typeface="Calibri"/>
                <a:ea typeface="Verdana"/>
              </a:rPr>
              <a:t>Customer content</a:t>
            </a:r>
            <a:endParaRPr/>
          </a:p>
        </p:txBody>
      </p:sp>
      <p:sp>
        <p:nvSpPr>
          <p:cNvPr id="535" name="Line 17"/>
          <p:cNvSpPr/>
          <p:nvPr/>
        </p:nvSpPr>
        <p:spPr>
          <a:xfrm>
            <a:off x="79200" y="2440440"/>
            <a:ext cx="8542440" cy="0"/>
          </a:xfrm>
          <a:prstGeom prst="line">
            <a:avLst/>
          </a:prstGeom>
          <a:ln w="6480">
            <a:solidFill>
              <a:srgbClr val="808080"/>
            </a:solidFill>
            <a:custDash>
              <a:ds d="140000" sp="105000"/>
            </a:custDash>
            <a:round/>
          </a:ln>
        </p:spPr>
      </p:sp>
      <p:sp>
        <p:nvSpPr>
          <p:cNvPr id="536" name="CustomShape 18"/>
          <p:cNvSpPr/>
          <p:nvPr/>
        </p:nvSpPr>
        <p:spPr>
          <a:xfrm rot="16200000">
            <a:off x="7805520" y="1385640"/>
            <a:ext cx="1175760" cy="683640"/>
          </a:xfrm>
          <a:prstGeom prst="rect">
            <a:avLst/>
          </a:prstGeom>
          <a:noFill/>
          <a:ln>
            <a:noFill/>
          </a:ln>
        </p:spPr>
        <p:txBody>
          <a:bodyPr lIns="33840" rIns="33840" tIns="67680" bIns="67680"/>
          <a:p>
            <a:pPr>
              <a:lnSpc>
                <a:spcPct val="100000"/>
              </a:lnSpc>
            </a:pPr>
            <a:r>
              <a:rPr lang="en-IN">
                <a:solidFill>
                  <a:srgbClr val="ffffff"/>
                </a:solidFill>
                <a:latin typeface="Calibri"/>
              </a:rPr>
              <a:t>Customers</a:t>
            </a:r>
            <a:endParaRPr/>
          </a:p>
        </p:txBody>
      </p:sp>
      <p:sp>
        <p:nvSpPr>
          <p:cNvPr id="537" name="TextShape 19"/>
          <p:cNvSpPr txBox="1"/>
          <p:nvPr/>
        </p:nvSpPr>
        <p:spPr>
          <a:xfrm>
            <a:off x="268200" y="19440"/>
            <a:ext cx="8609040" cy="686520"/>
          </a:xfrm>
          <a:prstGeom prst="rect">
            <a:avLst/>
          </a:prstGeom>
        </p:spPr>
        <p:txBody>
          <a:bodyPr/>
          <a:p>
            <a:pPr>
              <a:lnSpc>
                <a:spcPct val="100000"/>
              </a:lnSpc>
            </a:pPr>
            <a:r>
              <a:rPr lang="en-US" sz="3200">
                <a:solidFill>
                  <a:srgbClr val="ffffff"/>
                </a:solidFill>
                <a:latin typeface="Arial"/>
              </a:rPr>
              <a:t>AWS Shared Responsibility Model:</a:t>
            </a:r>
            <a:r>
              <a:rPr lang="en-US" sz="3600">
                <a:solidFill>
                  <a:srgbClr val="ffffff"/>
                </a:solidFill>
                <a:latin typeface="Arial"/>
              </a:rPr>
              <a:t>
</a:t>
            </a:r>
            <a:r>
              <a:rPr lang="en-US" sz="2400">
                <a:solidFill>
                  <a:srgbClr val="ffffff"/>
                </a:solidFill>
                <a:latin typeface="Arial"/>
              </a:rPr>
              <a:t>for Container Services</a:t>
            </a:r>
            <a:endParaRPr/>
          </a:p>
        </p:txBody>
      </p:sp>
      <p:pic>
        <p:nvPicPr>
          <p:cNvPr id="538" name="Picture 26" descr=""/>
          <p:cNvPicPr/>
          <p:nvPr/>
        </p:nvPicPr>
        <p:blipFill>
          <a:blip r:embed="rId1"/>
          <a:stretch>
            <a:fillRect/>
          </a:stretch>
        </p:blipFill>
        <p:spPr>
          <a:xfrm>
            <a:off x="7225920" y="3203640"/>
            <a:ext cx="1144800" cy="714960"/>
          </a:xfrm>
          <a:prstGeom prst="rect">
            <a:avLst/>
          </a:prstGeom>
          <a:ln>
            <a:noFill/>
          </a:ln>
        </p:spPr>
      </p:pic>
      <p:pic>
        <p:nvPicPr>
          <p:cNvPr id="539" name="Picture 27" descr=""/>
          <p:cNvPicPr/>
          <p:nvPr/>
        </p:nvPicPr>
        <p:blipFill>
          <a:blip r:embed="rId2"/>
          <a:stretch>
            <a:fillRect/>
          </a:stretch>
        </p:blipFill>
        <p:spPr>
          <a:xfrm>
            <a:off x="7351200" y="3455640"/>
            <a:ext cx="914400" cy="342360"/>
          </a:xfrm>
          <a:prstGeom prst="rect">
            <a:avLst/>
          </a:prstGeom>
          <a:ln>
            <a:noFill/>
          </a:ln>
        </p:spPr>
      </p:pic>
      <p:sp>
        <p:nvSpPr>
          <p:cNvPr id="540" name="CustomShape 20"/>
          <p:cNvSpPr/>
          <p:nvPr/>
        </p:nvSpPr>
        <p:spPr>
          <a:xfrm>
            <a:off x="6755760" y="819720"/>
            <a:ext cx="2121480" cy="395280"/>
          </a:xfrm>
          <a:prstGeom prst="rect">
            <a:avLst/>
          </a:prstGeom>
          <a:noFill/>
          <a:ln>
            <a:noFill/>
          </a:ln>
        </p:spPr>
        <p:txBody>
          <a:bodyPr lIns="90000" rIns="90000" tIns="45000" bIns="45000"/>
          <a:p>
            <a:pPr algn="ctr">
              <a:lnSpc>
                <a:spcPct val="100000"/>
              </a:lnSpc>
            </a:pPr>
            <a:r>
              <a:rPr lang="en-IN" sz="2000">
                <a:solidFill>
                  <a:srgbClr val="ffffff"/>
                </a:solidFill>
                <a:latin typeface="Arial"/>
              </a:rPr>
              <a:t>Managed by</a:t>
            </a:r>
            <a:endParaRPr/>
          </a:p>
        </p:txBody>
      </p:sp>
      <p:sp>
        <p:nvSpPr>
          <p:cNvPr id="541" name="CustomShape 21"/>
          <p:cNvSpPr/>
          <p:nvPr/>
        </p:nvSpPr>
        <p:spPr>
          <a:xfrm>
            <a:off x="6729480" y="2708280"/>
            <a:ext cx="2116440" cy="395280"/>
          </a:xfrm>
          <a:prstGeom prst="rect">
            <a:avLst/>
          </a:prstGeom>
          <a:noFill/>
          <a:ln>
            <a:noFill/>
          </a:ln>
        </p:spPr>
        <p:txBody>
          <a:bodyPr lIns="90000" rIns="90000" tIns="45000" bIns="45000"/>
          <a:p>
            <a:pPr algn="ctr">
              <a:lnSpc>
                <a:spcPct val="100000"/>
              </a:lnSpc>
            </a:pPr>
            <a:r>
              <a:rPr lang="en-IN" sz="2000">
                <a:solidFill>
                  <a:srgbClr val="ffffff"/>
                </a:solidFill>
                <a:latin typeface="Arial"/>
              </a:rPr>
              <a:t>Managed by</a:t>
            </a:r>
            <a:endParaRPr/>
          </a:p>
        </p:txBody>
      </p:sp>
      <p:pic>
        <p:nvPicPr>
          <p:cNvPr id="542" name="Picture 27" descr=""/>
          <p:cNvPicPr/>
          <p:nvPr/>
        </p:nvPicPr>
        <p:blipFill>
          <a:blip r:embed="rId3"/>
          <a:stretch>
            <a:fillRect/>
          </a:stretch>
        </p:blipFill>
        <p:spPr>
          <a:xfrm>
            <a:off x="7480440" y="1203480"/>
            <a:ext cx="469800" cy="1141560"/>
          </a:xfrm>
          <a:prstGeom prst="rect">
            <a:avLst/>
          </a:prstGeom>
          <a:ln>
            <a:noFill/>
          </a:ln>
        </p:spPr>
      </p:pic>
      <p:sp>
        <p:nvSpPr>
          <p:cNvPr id="543" name="CustomShape 22"/>
          <p:cNvSpPr/>
          <p:nvPr/>
        </p:nvSpPr>
        <p:spPr>
          <a:xfrm>
            <a:off x="669960" y="1483920"/>
            <a:ext cx="2685600" cy="428760"/>
          </a:xfrm>
          <a:prstGeom prst="roundRect">
            <a:avLst>
              <a:gd name="adj" fmla="val 16667"/>
            </a:avLst>
          </a:prstGeom>
          <a:solidFill>
            <a:srgbClr val="7ed3ff"/>
          </a:solidFill>
          <a:ln w="9360">
            <a:noFill/>
          </a:ln>
        </p:spPr>
        <p:txBody>
          <a:bodyPr lIns="67680" rIns="67680" tIns="33840" bIns="33840" anchor="ctr"/>
          <a:p>
            <a:pPr algn="ctr">
              <a:lnSpc>
                <a:spcPct val="100000"/>
              </a:lnSpc>
            </a:pPr>
            <a:r>
              <a:rPr lang="en-IN" sz="1200">
                <a:solidFill>
                  <a:srgbClr val="000000"/>
                </a:solidFill>
                <a:latin typeface="Calibri"/>
                <a:ea typeface="Verdana"/>
              </a:rPr>
              <a:t>Client-Side Data encryption </a:t>
            </a:r>
            <a:endParaRPr/>
          </a:p>
          <a:p>
            <a:pPr algn="ctr">
              <a:lnSpc>
                <a:spcPct val="100000"/>
              </a:lnSpc>
            </a:pPr>
            <a:r>
              <a:rPr lang="en-IN" sz="1200">
                <a:solidFill>
                  <a:srgbClr val="000000"/>
                </a:solidFill>
                <a:latin typeface="Calibri"/>
                <a:ea typeface="Verdana"/>
              </a:rPr>
              <a:t>&amp; Data Integrity Authentication</a:t>
            </a:r>
            <a:endParaRPr/>
          </a:p>
        </p:txBody>
      </p:sp>
      <p:sp>
        <p:nvSpPr>
          <p:cNvPr id="544" name="CustomShape 23"/>
          <p:cNvSpPr/>
          <p:nvPr/>
        </p:nvSpPr>
        <p:spPr>
          <a:xfrm>
            <a:off x="3407760" y="1483920"/>
            <a:ext cx="2182680" cy="428760"/>
          </a:xfrm>
          <a:prstGeom prst="roundRect">
            <a:avLst>
              <a:gd name="adj" fmla="val 16667"/>
            </a:avLst>
          </a:prstGeom>
          <a:solidFill>
            <a:srgbClr val="7ed3ff"/>
          </a:solidFill>
          <a:ln w="9360">
            <a:noFill/>
          </a:ln>
        </p:spPr>
        <p:txBody>
          <a:bodyPr lIns="67680" rIns="67680" tIns="33840" bIns="33840" anchor="ctr"/>
          <a:p>
            <a:pPr algn="ctr">
              <a:lnSpc>
                <a:spcPct val="100000"/>
              </a:lnSpc>
            </a:pPr>
            <a:r>
              <a:rPr lang="en-IN" sz="1200">
                <a:solidFill>
                  <a:srgbClr val="000000"/>
                </a:solidFill>
                <a:latin typeface="Calibri"/>
                <a:ea typeface="Verdana"/>
              </a:rPr>
              <a:t>Network Traffic Protection</a:t>
            </a:r>
            <a:endParaRPr/>
          </a:p>
          <a:p>
            <a:pPr algn="ctr">
              <a:lnSpc>
                <a:spcPct val="100000"/>
              </a:lnSpc>
            </a:pPr>
            <a:r>
              <a:rPr lang="en-IN" sz="1000">
                <a:solidFill>
                  <a:srgbClr val="000000"/>
                </a:solidFill>
                <a:latin typeface="Calibri"/>
                <a:ea typeface="Verdana"/>
              </a:rPr>
              <a:t>Encryption / Integrity / Identity</a:t>
            </a:r>
            <a:endParaRPr/>
          </a:p>
        </p:txBody>
      </p:sp>
      <p:sp>
        <p:nvSpPr>
          <p:cNvPr id="545" name="CustomShape 24"/>
          <p:cNvSpPr/>
          <p:nvPr/>
        </p:nvSpPr>
        <p:spPr>
          <a:xfrm rot="5400000">
            <a:off x="5062320" y="3524040"/>
            <a:ext cx="2479680" cy="312840"/>
          </a:xfrm>
          <a:prstGeom prst="roundRect">
            <a:avLst>
              <a:gd name="adj" fmla="val 16667"/>
            </a:avLst>
          </a:prstGeom>
          <a:solidFill>
            <a:srgbClr val="f2a52c"/>
          </a:solidFill>
          <a:ln w="9360">
            <a:noFill/>
          </a:ln>
        </p:spPr>
        <p:txBody>
          <a:bodyPr lIns="33840" rIns="33840" tIns="67680" bIns="67680" anchor="ctr"/>
          <a:p>
            <a:pPr algn="ctr">
              <a:lnSpc>
                <a:spcPct val="100000"/>
              </a:lnSpc>
            </a:pPr>
            <a:r>
              <a:rPr b="1" lang="en-IN" sz="1500">
                <a:solidFill>
                  <a:srgbClr val="000000"/>
                </a:solidFill>
                <a:latin typeface="Calibri"/>
                <a:ea typeface="Verdana"/>
              </a:rPr>
              <a:t>AWS IAM</a:t>
            </a:r>
            <a:endParaRPr/>
          </a:p>
        </p:txBody>
      </p:sp>
      <p:sp>
        <p:nvSpPr>
          <p:cNvPr id="546" name="CustomShape 25"/>
          <p:cNvSpPr/>
          <p:nvPr/>
        </p:nvSpPr>
        <p:spPr>
          <a:xfrm rot="5400000">
            <a:off x="5607720" y="1540080"/>
            <a:ext cx="1407600" cy="312840"/>
          </a:xfrm>
          <a:prstGeom prst="roundRect">
            <a:avLst>
              <a:gd name="adj" fmla="val 16667"/>
            </a:avLst>
          </a:prstGeom>
          <a:solidFill>
            <a:srgbClr val="7ed3ff"/>
          </a:solidFill>
          <a:ln w="9360">
            <a:noFill/>
          </a:ln>
        </p:spPr>
        <p:txBody>
          <a:bodyPr lIns="33840" rIns="33840" tIns="67680" bIns="67680" anchor="ctr"/>
          <a:p>
            <a:pPr algn="ctr">
              <a:lnSpc>
                <a:spcPct val="100000"/>
              </a:lnSpc>
            </a:pPr>
            <a:r>
              <a:rPr b="1" lang="en-IN" sz="1500">
                <a:solidFill>
                  <a:srgbClr val="000000"/>
                </a:solidFill>
                <a:latin typeface="Calibri"/>
                <a:ea typeface="Verdana"/>
              </a:rPr>
              <a:t>Customer IAM</a:t>
            </a:r>
            <a:endParaRPr/>
          </a:p>
        </p:txBody>
      </p:sp>
    </p:spTree>
  </p:cSld>
  <p:transition spd="slow">
    <p:fade/>
  </p:transition>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47" name="CustomShape 1"/>
          <p:cNvSpPr/>
          <p:nvPr/>
        </p:nvSpPr>
        <p:spPr>
          <a:xfrm>
            <a:off x="688680" y="3463560"/>
            <a:ext cx="5415480" cy="736560"/>
          </a:xfrm>
          <a:prstGeom prst="roundRect">
            <a:avLst>
              <a:gd name="adj" fmla="val 16667"/>
            </a:avLst>
          </a:prstGeom>
          <a:solidFill>
            <a:srgbClr val="f2a52c"/>
          </a:solidFill>
          <a:ln w="38160">
            <a:noFill/>
          </a:ln>
        </p:spPr>
      </p:sp>
      <p:sp>
        <p:nvSpPr>
          <p:cNvPr id="548" name="CustomShape 2"/>
          <p:cNvSpPr/>
          <p:nvPr/>
        </p:nvSpPr>
        <p:spPr>
          <a:xfrm>
            <a:off x="708480" y="3484080"/>
            <a:ext cx="3219840" cy="327960"/>
          </a:xfrm>
          <a:prstGeom prst="roundRect">
            <a:avLst>
              <a:gd name="adj" fmla="val 16667"/>
            </a:avLst>
          </a:prstGeom>
          <a:noFill/>
          <a:ln>
            <a:noFill/>
          </a:ln>
        </p:spPr>
        <p:txBody>
          <a:bodyPr lIns="67680" rIns="67680" tIns="33840" bIns="33840"/>
          <a:p>
            <a:pPr>
              <a:lnSpc>
                <a:spcPct val="100000"/>
              </a:lnSpc>
            </a:pPr>
            <a:r>
              <a:rPr b="1" lang="en-IN" sz="1500">
                <a:solidFill>
                  <a:srgbClr val="ffffff"/>
                </a:solidFill>
                <a:latin typeface="Calibri"/>
                <a:ea typeface="Verdana"/>
              </a:rPr>
              <a:t>AWS Foundation Services</a:t>
            </a:r>
            <a:endParaRPr/>
          </a:p>
        </p:txBody>
      </p:sp>
      <p:sp>
        <p:nvSpPr>
          <p:cNvPr id="549" name="CustomShape 3"/>
          <p:cNvSpPr/>
          <p:nvPr/>
        </p:nvSpPr>
        <p:spPr>
          <a:xfrm>
            <a:off x="787320" y="3745800"/>
            <a:ext cx="1247760" cy="383400"/>
          </a:xfrm>
          <a:prstGeom prst="roundRect">
            <a:avLst>
              <a:gd name="adj" fmla="val 16667"/>
            </a:avLst>
          </a:prstGeom>
          <a:solidFill>
            <a:srgbClr val="ffffff"/>
          </a:solidFill>
          <a:ln w="25560">
            <a:noFill/>
          </a:ln>
        </p:spPr>
        <p:txBody>
          <a:bodyPr lIns="67680" rIns="67680" tIns="33840" bIns="33840" anchor="ctr"/>
          <a:p>
            <a:pPr algn="ctr">
              <a:lnSpc>
                <a:spcPct val="100000"/>
              </a:lnSpc>
            </a:pPr>
            <a:r>
              <a:rPr b="1" lang="en-IN" sz="1600">
                <a:solidFill>
                  <a:srgbClr val="1f497d"/>
                </a:solidFill>
                <a:latin typeface="Calibri"/>
                <a:ea typeface="Verdana"/>
              </a:rPr>
              <a:t>Compute</a:t>
            </a:r>
            <a:endParaRPr/>
          </a:p>
        </p:txBody>
      </p:sp>
      <p:sp>
        <p:nvSpPr>
          <p:cNvPr id="550" name="CustomShape 4"/>
          <p:cNvSpPr/>
          <p:nvPr/>
        </p:nvSpPr>
        <p:spPr>
          <a:xfrm>
            <a:off x="2129760" y="3740400"/>
            <a:ext cx="1300320" cy="383400"/>
          </a:xfrm>
          <a:prstGeom prst="roundRect">
            <a:avLst>
              <a:gd name="adj" fmla="val 16667"/>
            </a:avLst>
          </a:prstGeom>
          <a:solidFill>
            <a:srgbClr val="ffffff"/>
          </a:solidFill>
          <a:ln w="25560">
            <a:noFill/>
          </a:ln>
        </p:spPr>
        <p:txBody>
          <a:bodyPr lIns="67680" rIns="67680" tIns="33840" bIns="33840" anchor="ctr"/>
          <a:p>
            <a:pPr algn="ctr">
              <a:lnSpc>
                <a:spcPct val="100000"/>
              </a:lnSpc>
            </a:pPr>
            <a:r>
              <a:rPr b="1" lang="en-IN" sz="1600">
                <a:solidFill>
                  <a:srgbClr val="1f497d"/>
                </a:solidFill>
                <a:latin typeface="Calibri"/>
                <a:ea typeface="Verdana"/>
              </a:rPr>
              <a:t>Storage</a:t>
            </a:r>
            <a:endParaRPr/>
          </a:p>
        </p:txBody>
      </p:sp>
      <p:sp>
        <p:nvSpPr>
          <p:cNvPr id="551" name="CustomShape 5"/>
          <p:cNvSpPr/>
          <p:nvPr/>
        </p:nvSpPr>
        <p:spPr>
          <a:xfrm>
            <a:off x="3513240" y="3745800"/>
            <a:ext cx="1270800" cy="383400"/>
          </a:xfrm>
          <a:prstGeom prst="roundRect">
            <a:avLst>
              <a:gd name="adj" fmla="val 16667"/>
            </a:avLst>
          </a:prstGeom>
          <a:solidFill>
            <a:srgbClr val="ffffff"/>
          </a:solidFill>
          <a:ln w="25560">
            <a:noFill/>
          </a:ln>
        </p:spPr>
        <p:txBody>
          <a:bodyPr lIns="67680" rIns="67680" tIns="33840" bIns="33840" anchor="ctr"/>
          <a:p>
            <a:pPr algn="ctr">
              <a:lnSpc>
                <a:spcPct val="100000"/>
              </a:lnSpc>
            </a:pPr>
            <a:r>
              <a:rPr b="1" lang="en-IN" sz="1600">
                <a:solidFill>
                  <a:srgbClr val="1f497d"/>
                </a:solidFill>
                <a:latin typeface="Calibri"/>
                <a:ea typeface="Verdana"/>
              </a:rPr>
              <a:t>Database</a:t>
            </a:r>
            <a:endParaRPr/>
          </a:p>
        </p:txBody>
      </p:sp>
      <p:sp>
        <p:nvSpPr>
          <p:cNvPr id="552" name="CustomShape 6"/>
          <p:cNvSpPr/>
          <p:nvPr/>
        </p:nvSpPr>
        <p:spPr>
          <a:xfrm>
            <a:off x="4858920" y="3744720"/>
            <a:ext cx="1191600" cy="379080"/>
          </a:xfrm>
          <a:prstGeom prst="roundRect">
            <a:avLst>
              <a:gd name="adj" fmla="val 16667"/>
            </a:avLst>
          </a:prstGeom>
          <a:solidFill>
            <a:srgbClr val="ffffff"/>
          </a:solidFill>
          <a:ln w="25560">
            <a:noFill/>
          </a:ln>
        </p:spPr>
        <p:txBody>
          <a:bodyPr lIns="67680" rIns="67680" tIns="33840" bIns="33840" anchor="ctr"/>
          <a:p>
            <a:pPr algn="ctr">
              <a:lnSpc>
                <a:spcPct val="100000"/>
              </a:lnSpc>
            </a:pPr>
            <a:r>
              <a:rPr b="1" lang="en-IN" sz="1400">
                <a:solidFill>
                  <a:srgbClr val="1f497d"/>
                </a:solidFill>
                <a:latin typeface="Calibri"/>
                <a:ea typeface="Verdana"/>
              </a:rPr>
              <a:t>Networking</a:t>
            </a:r>
            <a:endParaRPr/>
          </a:p>
        </p:txBody>
      </p:sp>
      <p:sp>
        <p:nvSpPr>
          <p:cNvPr id="553" name="CustomShape 7"/>
          <p:cNvSpPr/>
          <p:nvPr/>
        </p:nvSpPr>
        <p:spPr>
          <a:xfrm>
            <a:off x="688680" y="4241520"/>
            <a:ext cx="5415480" cy="802080"/>
          </a:xfrm>
          <a:prstGeom prst="roundRect">
            <a:avLst>
              <a:gd name="adj" fmla="val 16667"/>
            </a:avLst>
          </a:prstGeom>
          <a:solidFill>
            <a:srgbClr val="f2a52c"/>
          </a:solidFill>
          <a:ln w="38160">
            <a:noFill/>
          </a:ln>
        </p:spPr>
      </p:sp>
      <p:sp>
        <p:nvSpPr>
          <p:cNvPr id="554" name="CustomShape 8"/>
          <p:cNvSpPr/>
          <p:nvPr/>
        </p:nvSpPr>
        <p:spPr>
          <a:xfrm>
            <a:off x="708480" y="4327920"/>
            <a:ext cx="2013840" cy="986760"/>
          </a:xfrm>
          <a:prstGeom prst="roundRect">
            <a:avLst>
              <a:gd name="adj" fmla="val 16667"/>
            </a:avLst>
          </a:prstGeom>
          <a:noFill/>
          <a:ln>
            <a:noFill/>
          </a:ln>
        </p:spPr>
        <p:txBody>
          <a:bodyPr lIns="67680" rIns="67680" tIns="33840" bIns="33840"/>
          <a:p>
            <a:pPr>
              <a:lnSpc>
                <a:spcPct val="100000"/>
              </a:lnSpc>
            </a:pPr>
            <a:r>
              <a:rPr b="1" lang="en-IN">
                <a:solidFill>
                  <a:srgbClr val="ffffff"/>
                </a:solidFill>
                <a:latin typeface="Calibri"/>
                <a:ea typeface="Verdana"/>
              </a:rPr>
              <a:t>AWS Global Infrastructure</a:t>
            </a:r>
            <a:endParaRPr/>
          </a:p>
        </p:txBody>
      </p:sp>
      <p:sp>
        <p:nvSpPr>
          <p:cNvPr id="555" name="CustomShape 9"/>
          <p:cNvSpPr/>
          <p:nvPr/>
        </p:nvSpPr>
        <p:spPr>
          <a:xfrm>
            <a:off x="2710440" y="4669200"/>
            <a:ext cx="1609920" cy="306000"/>
          </a:xfrm>
          <a:prstGeom prst="roundRect">
            <a:avLst>
              <a:gd name="adj" fmla="val 16667"/>
            </a:avLst>
          </a:prstGeom>
          <a:solidFill>
            <a:srgbClr val="ffffff"/>
          </a:solidFill>
          <a:ln w="25560">
            <a:noFill/>
          </a:ln>
        </p:spPr>
        <p:txBody>
          <a:bodyPr lIns="67680" rIns="67680" tIns="33840" bIns="33840" anchor="ctr"/>
          <a:p>
            <a:pPr algn="ctr">
              <a:lnSpc>
                <a:spcPct val="100000"/>
              </a:lnSpc>
            </a:pPr>
            <a:r>
              <a:rPr b="1" lang="en-IN" sz="1600">
                <a:solidFill>
                  <a:srgbClr val="1f497d"/>
                </a:solidFill>
                <a:latin typeface="Calibri"/>
                <a:ea typeface="Verdana"/>
              </a:rPr>
              <a:t>Regions</a:t>
            </a:r>
            <a:endParaRPr/>
          </a:p>
        </p:txBody>
      </p:sp>
      <p:sp>
        <p:nvSpPr>
          <p:cNvPr id="556" name="CustomShape 10"/>
          <p:cNvSpPr/>
          <p:nvPr/>
        </p:nvSpPr>
        <p:spPr>
          <a:xfrm>
            <a:off x="2707920" y="4294080"/>
            <a:ext cx="1609920" cy="320760"/>
          </a:xfrm>
          <a:prstGeom prst="roundRect">
            <a:avLst>
              <a:gd name="adj" fmla="val 16667"/>
            </a:avLst>
          </a:prstGeom>
          <a:solidFill>
            <a:srgbClr val="ffffff"/>
          </a:solidFill>
          <a:ln w="25560">
            <a:noFill/>
          </a:ln>
        </p:spPr>
        <p:txBody>
          <a:bodyPr lIns="67680" rIns="67680" tIns="33840" bIns="33840" anchor="ctr"/>
          <a:p>
            <a:pPr algn="ctr">
              <a:lnSpc>
                <a:spcPct val="100000"/>
              </a:lnSpc>
            </a:pPr>
            <a:r>
              <a:rPr b="1" lang="en-IN" sz="1400">
                <a:solidFill>
                  <a:srgbClr val="1f497d"/>
                </a:solidFill>
                <a:latin typeface="Calibri"/>
                <a:ea typeface="Verdana"/>
              </a:rPr>
              <a:t>Availability Zones</a:t>
            </a:r>
            <a:endParaRPr/>
          </a:p>
        </p:txBody>
      </p:sp>
      <p:sp>
        <p:nvSpPr>
          <p:cNvPr id="557" name="CustomShape 11"/>
          <p:cNvSpPr/>
          <p:nvPr/>
        </p:nvSpPr>
        <p:spPr>
          <a:xfrm>
            <a:off x="4533840" y="4301280"/>
            <a:ext cx="1515600" cy="676800"/>
          </a:xfrm>
          <a:prstGeom prst="roundRect">
            <a:avLst>
              <a:gd name="adj" fmla="val 16667"/>
            </a:avLst>
          </a:prstGeom>
          <a:solidFill>
            <a:srgbClr val="ffffff"/>
          </a:solidFill>
          <a:ln w="25560">
            <a:noFill/>
          </a:ln>
        </p:spPr>
        <p:txBody>
          <a:bodyPr lIns="67680" rIns="67680" tIns="33840" bIns="33840" anchor="ctr"/>
          <a:p>
            <a:pPr algn="ctr">
              <a:lnSpc>
                <a:spcPct val="100000"/>
              </a:lnSpc>
            </a:pPr>
            <a:r>
              <a:rPr b="1" lang="en-IN" sz="1600">
                <a:solidFill>
                  <a:srgbClr val="1f497d"/>
                </a:solidFill>
                <a:latin typeface="Calibri"/>
                <a:ea typeface="Verdana"/>
              </a:rPr>
              <a:t>Edge Locations</a:t>
            </a:r>
            <a:endParaRPr/>
          </a:p>
        </p:txBody>
      </p:sp>
      <p:sp>
        <p:nvSpPr>
          <p:cNvPr id="558" name="CustomShape 12"/>
          <p:cNvSpPr/>
          <p:nvPr/>
        </p:nvSpPr>
        <p:spPr>
          <a:xfrm>
            <a:off x="686160" y="2718720"/>
            <a:ext cx="5401800" cy="326520"/>
          </a:xfrm>
          <a:prstGeom prst="roundRect">
            <a:avLst>
              <a:gd name="adj" fmla="val 16667"/>
            </a:avLst>
          </a:prstGeom>
          <a:solidFill>
            <a:srgbClr val="f2a52c"/>
          </a:solidFill>
          <a:ln w="9360">
            <a:noFill/>
          </a:ln>
        </p:spPr>
        <p:txBody>
          <a:bodyPr lIns="67680" rIns="67680" tIns="33840" bIns="33840" anchor="ctr"/>
          <a:p>
            <a:pPr algn="ctr">
              <a:lnSpc>
                <a:spcPct val="100000"/>
              </a:lnSpc>
            </a:pPr>
            <a:r>
              <a:rPr lang="en-IN" sz="1500">
                <a:solidFill>
                  <a:srgbClr val="000000"/>
                </a:solidFill>
                <a:latin typeface="Calibri"/>
                <a:ea typeface="Tahoma"/>
              </a:rPr>
              <a:t>Platform &amp; Applications Management</a:t>
            </a:r>
            <a:endParaRPr/>
          </a:p>
        </p:txBody>
      </p:sp>
      <p:sp>
        <p:nvSpPr>
          <p:cNvPr id="559" name="CustomShape 13"/>
          <p:cNvSpPr/>
          <p:nvPr/>
        </p:nvSpPr>
        <p:spPr>
          <a:xfrm>
            <a:off x="686160" y="3098520"/>
            <a:ext cx="5401800" cy="312840"/>
          </a:xfrm>
          <a:prstGeom prst="roundRect">
            <a:avLst>
              <a:gd name="adj" fmla="val 16667"/>
            </a:avLst>
          </a:prstGeom>
          <a:solidFill>
            <a:srgbClr val="f2a52c"/>
          </a:solidFill>
          <a:ln w="9360">
            <a:noFill/>
          </a:ln>
        </p:spPr>
        <p:txBody>
          <a:bodyPr lIns="67680" rIns="67680" tIns="33840" bIns="33840" anchor="ctr"/>
          <a:p>
            <a:pPr algn="ctr">
              <a:lnSpc>
                <a:spcPct val="100000"/>
              </a:lnSpc>
            </a:pPr>
            <a:r>
              <a:rPr lang="en-IN" sz="1500">
                <a:solidFill>
                  <a:srgbClr val="000000"/>
                </a:solidFill>
                <a:latin typeface="Calibri"/>
                <a:ea typeface="Verdana"/>
              </a:rPr>
              <a:t>Operating System, Network &amp; Firewall Configuration</a:t>
            </a:r>
            <a:endParaRPr/>
          </a:p>
        </p:txBody>
      </p:sp>
      <p:sp>
        <p:nvSpPr>
          <p:cNvPr id="560" name="CustomShape 14"/>
          <p:cNvSpPr/>
          <p:nvPr/>
        </p:nvSpPr>
        <p:spPr>
          <a:xfrm>
            <a:off x="708480" y="993600"/>
            <a:ext cx="5379840" cy="451800"/>
          </a:xfrm>
          <a:prstGeom prst="roundRect">
            <a:avLst>
              <a:gd name="adj" fmla="val 16667"/>
            </a:avLst>
          </a:prstGeom>
          <a:solidFill>
            <a:srgbClr val="007cbc"/>
          </a:solidFill>
          <a:ln w="9360">
            <a:noFill/>
          </a:ln>
        </p:spPr>
        <p:txBody>
          <a:bodyPr lIns="67680" rIns="67680" tIns="33840" bIns="33840" anchor="ctr"/>
          <a:p>
            <a:pPr algn="ctr">
              <a:lnSpc>
                <a:spcPct val="100000"/>
              </a:lnSpc>
            </a:pPr>
            <a:r>
              <a:rPr b="1" lang="en-IN" sz="2000">
                <a:solidFill>
                  <a:srgbClr val="ffffff"/>
                </a:solidFill>
                <a:latin typeface="Calibri"/>
                <a:ea typeface="Verdana"/>
              </a:rPr>
              <a:t>Customer content</a:t>
            </a:r>
            <a:endParaRPr/>
          </a:p>
        </p:txBody>
      </p:sp>
      <p:sp>
        <p:nvSpPr>
          <p:cNvPr id="561" name="Line 15"/>
          <p:cNvSpPr/>
          <p:nvPr/>
        </p:nvSpPr>
        <p:spPr>
          <a:xfrm>
            <a:off x="0" y="1893240"/>
            <a:ext cx="8542440" cy="0"/>
          </a:xfrm>
          <a:prstGeom prst="line">
            <a:avLst/>
          </a:prstGeom>
          <a:ln w="6480">
            <a:solidFill>
              <a:srgbClr val="808080"/>
            </a:solidFill>
            <a:custDash>
              <a:ds d="140000" sp="105000"/>
            </a:custDash>
            <a:round/>
          </a:ln>
        </p:spPr>
      </p:sp>
      <p:sp>
        <p:nvSpPr>
          <p:cNvPr id="562" name="CustomShape 16"/>
          <p:cNvSpPr/>
          <p:nvPr/>
        </p:nvSpPr>
        <p:spPr>
          <a:xfrm rot="16200000">
            <a:off x="7935120" y="896400"/>
            <a:ext cx="1175760" cy="683640"/>
          </a:xfrm>
          <a:prstGeom prst="rect">
            <a:avLst/>
          </a:prstGeom>
          <a:noFill/>
          <a:ln>
            <a:noFill/>
          </a:ln>
        </p:spPr>
        <p:txBody>
          <a:bodyPr lIns="33840" rIns="33840" tIns="67680" bIns="67680"/>
          <a:p>
            <a:pPr>
              <a:lnSpc>
                <a:spcPct val="100000"/>
              </a:lnSpc>
            </a:pPr>
            <a:r>
              <a:rPr lang="en-IN">
                <a:solidFill>
                  <a:srgbClr val="ffffff"/>
                </a:solidFill>
                <a:latin typeface="Calibri"/>
              </a:rPr>
              <a:t>Customers</a:t>
            </a:r>
            <a:endParaRPr/>
          </a:p>
        </p:txBody>
      </p:sp>
      <p:sp>
        <p:nvSpPr>
          <p:cNvPr id="563" name="TextShape 17"/>
          <p:cNvSpPr txBox="1"/>
          <p:nvPr/>
        </p:nvSpPr>
        <p:spPr>
          <a:xfrm>
            <a:off x="229320" y="-51480"/>
            <a:ext cx="8609040" cy="686520"/>
          </a:xfrm>
          <a:prstGeom prst="rect">
            <a:avLst/>
          </a:prstGeom>
        </p:spPr>
        <p:txBody>
          <a:bodyPr/>
          <a:p>
            <a:pPr>
              <a:lnSpc>
                <a:spcPct val="100000"/>
              </a:lnSpc>
            </a:pPr>
            <a:r>
              <a:rPr lang="en-US" sz="3200">
                <a:solidFill>
                  <a:srgbClr val="ffffff"/>
                </a:solidFill>
                <a:latin typeface="Arial"/>
              </a:rPr>
              <a:t>AWS Shared Responsibility Model:</a:t>
            </a:r>
            <a:r>
              <a:rPr lang="en-US" sz="3200">
                <a:solidFill>
                  <a:srgbClr val="ffffff"/>
                </a:solidFill>
                <a:latin typeface="Arial"/>
              </a:rPr>
              <a:t>
</a:t>
            </a:r>
            <a:r>
              <a:rPr lang="en-US" sz="2400">
                <a:solidFill>
                  <a:srgbClr val="ffffff"/>
                </a:solidFill>
                <a:latin typeface="Arial"/>
              </a:rPr>
              <a:t>for Abstract Services</a:t>
            </a:r>
            <a:endParaRPr/>
          </a:p>
        </p:txBody>
      </p:sp>
      <p:pic>
        <p:nvPicPr>
          <p:cNvPr id="564" name="Picture 26" descr=""/>
          <p:cNvPicPr/>
          <p:nvPr/>
        </p:nvPicPr>
        <p:blipFill>
          <a:blip r:embed="rId1"/>
          <a:stretch>
            <a:fillRect/>
          </a:stretch>
        </p:blipFill>
        <p:spPr>
          <a:xfrm>
            <a:off x="7381800" y="3007800"/>
            <a:ext cx="1144800" cy="714960"/>
          </a:xfrm>
          <a:prstGeom prst="rect">
            <a:avLst/>
          </a:prstGeom>
          <a:ln>
            <a:noFill/>
          </a:ln>
        </p:spPr>
      </p:pic>
      <p:pic>
        <p:nvPicPr>
          <p:cNvPr id="565" name="Picture 27" descr=""/>
          <p:cNvPicPr/>
          <p:nvPr/>
        </p:nvPicPr>
        <p:blipFill>
          <a:blip r:embed="rId2"/>
          <a:stretch>
            <a:fillRect/>
          </a:stretch>
        </p:blipFill>
        <p:spPr>
          <a:xfrm>
            <a:off x="7507080" y="3259800"/>
            <a:ext cx="914400" cy="342360"/>
          </a:xfrm>
          <a:prstGeom prst="rect">
            <a:avLst/>
          </a:prstGeom>
          <a:ln>
            <a:noFill/>
          </a:ln>
        </p:spPr>
      </p:pic>
      <p:sp>
        <p:nvSpPr>
          <p:cNvPr id="566" name="CustomShape 18"/>
          <p:cNvSpPr/>
          <p:nvPr/>
        </p:nvSpPr>
        <p:spPr>
          <a:xfrm>
            <a:off x="6885360" y="330480"/>
            <a:ext cx="2121480" cy="395280"/>
          </a:xfrm>
          <a:prstGeom prst="rect">
            <a:avLst/>
          </a:prstGeom>
          <a:noFill/>
          <a:ln>
            <a:noFill/>
          </a:ln>
        </p:spPr>
        <p:txBody>
          <a:bodyPr lIns="90000" rIns="90000" tIns="45000" bIns="45000"/>
          <a:p>
            <a:pPr algn="ctr">
              <a:lnSpc>
                <a:spcPct val="100000"/>
              </a:lnSpc>
            </a:pPr>
            <a:r>
              <a:rPr lang="en-IN" sz="2000">
                <a:solidFill>
                  <a:srgbClr val="ffffff"/>
                </a:solidFill>
                <a:latin typeface="Arial"/>
              </a:rPr>
              <a:t>Managed by</a:t>
            </a:r>
            <a:endParaRPr/>
          </a:p>
        </p:txBody>
      </p:sp>
      <p:sp>
        <p:nvSpPr>
          <p:cNvPr id="567" name="CustomShape 19"/>
          <p:cNvSpPr/>
          <p:nvPr/>
        </p:nvSpPr>
        <p:spPr>
          <a:xfrm>
            <a:off x="6885360" y="2512440"/>
            <a:ext cx="2116440" cy="395280"/>
          </a:xfrm>
          <a:prstGeom prst="rect">
            <a:avLst/>
          </a:prstGeom>
          <a:noFill/>
          <a:ln>
            <a:noFill/>
          </a:ln>
        </p:spPr>
        <p:txBody>
          <a:bodyPr lIns="90000" rIns="90000" tIns="45000" bIns="45000"/>
          <a:p>
            <a:pPr algn="ctr">
              <a:lnSpc>
                <a:spcPct val="100000"/>
              </a:lnSpc>
            </a:pPr>
            <a:r>
              <a:rPr lang="en-IN" sz="2000">
                <a:solidFill>
                  <a:srgbClr val="ffffff"/>
                </a:solidFill>
                <a:latin typeface="Arial"/>
              </a:rPr>
              <a:t>Managed by</a:t>
            </a:r>
            <a:endParaRPr/>
          </a:p>
        </p:txBody>
      </p:sp>
      <p:pic>
        <p:nvPicPr>
          <p:cNvPr id="568" name="Picture 27" descr=""/>
          <p:cNvPicPr/>
          <p:nvPr/>
        </p:nvPicPr>
        <p:blipFill>
          <a:blip r:embed="rId3"/>
          <a:stretch>
            <a:fillRect/>
          </a:stretch>
        </p:blipFill>
        <p:spPr>
          <a:xfrm>
            <a:off x="7610040" y="714600"/>
            <a:ext cx="469800" cy="1141560"/>
          </a:xfrm>
          <a:prstGeom prst="rect">
            <a:avLst/>
          </a:prstGeom>
          <a:ln>
            <a:noFill/>
          </a:ln>
        </p:spPr>
      </p:pic>
      <p:sp>
        <p:nvSpPr>
          <p:cNvPr id="569" name="CustomShape 20"/>
          <p:cNvSpPr/>
          <p:nvPr/>
        </p:nvSpPr>
        <p:spPr>
          <a:xfrm>
            <a:off x="692280" y="1479600"/>
            <a:ext cx="2179800" cy="1184400"/>
          </a:xfrm>
          <a:prstGeom prst="roundRect">
            <a:avLst>
              <a:gd name="adj" fmla="val 16667"/>
            </a:avLst>
          </a:prstGeom>
          <a:solidFill>
            <a:srgbClr val="bfe9ff"/>
          </a:solidFill>
          <a:ln w="9360">
            <a:noFill/>
          </a:ln>
        </p:spPr>
        <p:txBody>
          <a:bodyPr lIns="67680" rIns="67680" tIns="33840" bIns="33840" anchor="ctr"/>
          <a:p>
            <a:pPr algn="ctr">
              <a:lnSpc>
                <a:spcPct val="100000"/>
              </a:lnSpc>
            </a:pPr>
            <a:r>
              <a:rPr lang="en-IN" sz="1050">
                <a:solidFill>
                  <a:srgbClr val="000000"/>
                </a:solidFill>
                <a:latin typeface="Calibri"/>
                <a:ea typeface="Verdana"/>
              </a:rPr>
              <a:t>Optional – Opaque Data: 1’s and 0’s </a:t>
            </a:r>
            <a:endParaRPr/>
          </a:p>
          <a:p>
            <a:pPr algn="ctr">
              <a:lnSpc>
                <a:spcPct val="100000"/>
              </a:lnSpc>
            </a:pPr>
            <a:r>
              <a:rPr lang="en-IN" sz="1000">
                <a:solidFill>
                  <a:srgbClr val="000000"/>
                </a:solidFill>
                <a:latin typeface="Calibri"/>
                <a:ea typeface="Verdana"/>
              </a:rPr>
              <a:t>(in flight / at rest)</a:t>
            </a:r>
            <a:endParaRPr/>
          </a:p>
        </p:txBody>
      </p:sp>
      <p:sp>
        <p:nvSpPr>
          <p:cNvPr id="570" name="CustomShape 21"/>
          <p:cNvSpPr/>
          <p:nvPr/>
        </p:nvSpPr>
        <p:spPr>
          <a:xfrm>
            <a:off x="2955600" y="1967040"/>
            <a:ext cx="3132360" cy="337680"/>
          </a:xfrm>
          <a:prstGeom prst="roundRect">
            <a:avLst>
              <a:gd name="adj" fmla="val 16667"/>
            </a:avLst>
          </a:prstGeom>
          <a:solidFill>
            <a:srgbClr val="f2a52c"/>
          </a:solidFill>
          <a:ln w="9360">
            <a:noFill/>
          </a:ln>
        </p:spPr>
        <p:txBody>
          <a:bodyPr lIns="67680" rIns="67680" tIns="33840" bIns="33840" anchor="ctr"/>
          <a:p>
            <a:pPr algn="ctr">
              <a:lnSpc>
                <a:spcPct val="100000"/>
              </a:lnSpc>
            </a:pPr>
            <a:r>
              <a:rPr lang="en-IN" sz="1100">
                <a:solidFill>
                  <a:srgbClr val="000000"/>
                </a:solidFill>
                <a:latin typeface="Calibri"/>
                <a:ea typeface="Verdana"/>
              </a:rPr>
              <a:t>Network Traffic Protection by the Platform</a:t>
            </a:r>
            <a:endParaRPr/>
          </a:p>
          <a:p>
            <a:pPr algn="ctr">
              <a:lnSpc>
                <a:spcPct val="100000"/>
              </a:lnSpc>
            </a:pPr>
            <a:r>
              <a:rPr lang="en-IN" sz="800">
                <a:solidFill>
                  <a:srgbClr val="000000"/>
                </a:solidFill>
                <a:latin typeface="Calibri"/>
                <a:ea typeface="Verdana"/>
              </a:rPr>
              <a:t>Protection of Data at Rest</a:t>
            </a:r>
            <a:endParaRPr/>
          </a:p>
        </p:txBody>
      </p:sp>
      <p:sp>
        <p:nvSpPr>
          <p:cNvPr id="571" name="CustomShape 22"/>
          <p:cNvSpPr/>
          <p:nvPr/>
        </p:nvSpPr>
        <p:spPr>
          <a:xfrm>
            <a:off x="2971800" y="2334960"/>
            <a:ext cx="3132360" cy="337680"/>
          </a:xfrm>
          <a:prstGeom prst="roundRect">
            <a:avLst>
              <a:gd name="adj" fmla="val 16667"/>
            </a:avLst>
          </a:prstGeom>
          <a:solidFill>
            <a:srgbClr val="f2a52c"/>
          </a:solidFill>
          <a:ln w="9360">
            <a:noFill/>
          </a:ln>
        </p:spPr>
        <p:txBody>
          <a:bodyPr lIns="67680" rIns="67680" tIns="33840" bIns="33840" anchor="ctr"/>
          <a:p>
            <a:pPr algn="ctr">
              <a:lnSpc>
                <a:spcPct val="100000"/>
              </a:lnSpc>
            </a:pPr>
            <a:r>
              <a:rPr lang="en-IN" sz="1100">
                <a:solidFill>
                  <a:srgbClr val="000000"/>
                </a:solidFill>
                <a:latin typeface="Calibri"/>
                <a:ea typeface="Verdana"/>
              </a:rPr>
              <a:t>Network Traffic Protection by the Platform</a:t>
            </a:r>
            <a:endParaRPr/>
          </a:p>
          <a:p>
            <a:pPr algn="ctr">
              <a:lnSpc>
                <a:spcPct val="100000"/>
              </a:lnSpc>
            </a:pPr>
            <a:r>
              <a:rPr lang="en-IN" sz="800">
                <a:solidFill>
                  <a:srgbClr val="000000"/>
                </a:solidFill>
                <a:latin typeface="Calibri"/>
                <a:ea typeface="Verdana"/>
              </a:rPr>
              <a:t>Protection of Data at in Transit</a:t>
            </a:r>
            <a:endParaRPr/>
          </a:p>
        </p:txBody>
      </p:sp>
      <p:sp>
        <p:nvSpPr>
          <p:cNvPr id="572" name="CustomShape 23"/>
          <p:cNvSpPr/>
          <p:nvPr/>
        </p:nvSpPr>
        <p:spPr>
          <a:xfrm>
            <a:off x="2955600" y="1493640"/>
            <a:ext cx="3132360" cy="337680"/>
          </a:xfrm>
          <a:prstGeom prst="roundRect">
            <a:avLst>
              <a:gd name="adj" fmla="val 16667"/>
            </a:avLst>
          </a:prstGeom>
          <a:solidFill>
            <a:srgbClr val="7ed3ff"/>
          </a:solidFill>
          <a:ln w="9360">
            <a:noFill/>
          </a:ln>
        </p:spPr>
        <p:txBody>
          <a:bodyPr lIns="67680" rIns="67680" tIns="33840" bIns="33840" anchor="ctr"/>
          <a:p>
            <a:pPr algn="ctr">
              <a:lnSpc>
                <a:spcPct val="100000"/>
              </a:lnSpc>
            </a:pPr>
            <a:r>
              <a:rPr lang="en-IN" sz="1100">
                <a:solidFill>
                  <a:srgbClr val="000000"/>
                </a:solidFill>
                <a:latin typeface="Calibri"/>
                <a:ea typeface="Verdana"/>
              </a:rPr>
              <a:t>Client-Side Data Encryption </a:t>
            </a:r>
            <a:endParaRPr/>
          </a:p>
          <a:p>
            <a:pPr algn="ctr">
              <a:lnSpc>
                <a:spcPct val="100000"/>
              </a:lnSpc>
            </a:pPr>
            <a:r>
              <a:rPr lang="en-IN" sz="1100">
                <a:solidFill>
                  <a:srgbClr val="000000"/>
                </a:solidFill>
                <a:latin typeface="Calibri"/>
                <a:ea typeface="Verdana"/>
              </a:rPr>
              <a:t>&amp; Data Integrity Authentication</a:t>
            </a:r>
            <a:endParaRPr/>
          </a:p>
        </p:txBody>
      </p:sp>
      <p:sp>
        <p:nvSpPr>
          <p:cNvPr id="573" name="CustomShape 24"/>
          <p:cNvSpPr/>
          <p:nvPr/>
        </p:nvSpPr>
        <p:spPr>
          <a:xfrm rot="5400000">
            <a:off x="4277160" y="2862000"/>
            <a:ext cx="4050000" cy="312840"/>
          </a:xfrm>
          <a:prstGeom prst="roundRect">
            <a:avLst>
              <a:gd name="adj" fmla="val 16667"/>
            </a:avLst>
          </a:prstGeom>
          <a:solidFill>
            <a:srgbClr val="f2a52c"/>
          </a:solidFill>
          <a:ln w="9360">
            <a:noFill/>
          </a:ln>
        </p:spPr>
        <p:txBody>
          <a:bodyPr lIns="33840" rIns="33840" tIns="67680" bIns="67680" anchor="ctr"/>
          <a:p>
            <a:pPr algn="ctr">
              <a:lnSpc>
                <a:spcPct val="100000"/>
              </a:lnSpc>
            </a:pPr>
            <a:r>
              <a:rPr b="1" lang="en-IN" sz="1500">
                <a:solidFill>
                  <a:srgbClr val="000000"/>
                </a:solidFill>
                <a:latin typeface="Calibri"/>
                <a:ea typeface="Verdana"/>
              </a:rPr>
              <a:t>AWS IAM</a:t>
            </a:r>
            <a:endParaRPr/>
          </a:p>
        </p:txBody>
      </p:sp>
    </p:spTree>
  </p:cSld>
  <p:transition spd="slow">
    <p:fade/>
  </p:transition>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4" name="TextShape 1"/>
          <p:cNvSpPr txBox="1"/>
          <p:nvPr/>
        </p:nvSpPr>
        <p:spPr>
          <a:xfrm>
            <a:off x="343080" y="171360"/>
            <a:ext cx="8457840" cy="856800"/>
          </a:xfrm>
          <a:prstGeom prst="rect">
            <a:avLst/>
          </a:prstGeom>
        </p:spPr>
        <p:txBody>
          <a:bodyPr/>
          <a:p>
            <a:pPr>
              <a:lnSpc>
                <a:spcPct val="100000"/>
              </a:lnSpc>
            </a:pPr>
            <a:r>
              <a:rPr lang="en-US" sz="3200">
                <a:solidFill>
                  <a:srgbClr val="ffffff"/>
                </a:solidFill>
                <a:latin typeface="Arial"/>
              </a:rPr>
              <a:t>Security Innovations - Summary</a:t>
            </a:r>
            <a:endParaRPr/>
          </a:p>
        </p:txBody>
      </p:sp>
      <p:sp>
        <p:nvSpPr>
          <p:cNvPr id="575" name="TextShape 2"/>
          <p:cNvSpPr txBox="1"/>
          <p:nvPr/>
        </p:nvSpPr>
        <p:spPr>
          <a:xfrm>
            <a:off x="343080" y="1085760"/>
            <a:ext cx="7060680" cy="479520"/>
          </a:xfrm>
          <a:prstGeom prst="rect">
            <a:avLst/>
          </a:prstGeom>
        </p:spPr>
        <p:txBody>
          <a:bodyPr anchor="b"/>
          <a:p>
            <a:pPr>
              <a:lnSpc>
                <a:spcPct val="100000"/>
              </a:lnSpc>
            </a:pPr>
            <a:r>
              <a:rPr b="1" lang="en-US" sz="2400">
                <a:solidFill>
                  <a:srgbClr val="ffffff"/>
                </a:solidFill>
                <a:latin typeface="Arial"/>
              </a:rPr>
              <a:t>Auditing-centric services and features</a:t>
            </a:r>
            <a:endParaRPr/>
          </a:p>
        </p:txBody>
      </p:sp>
      <p:sp>
        <p:nvSpPr>
          <p:cNvPr id="576" name="TextShape 3"/>
          <p:cNvSpPr txBox="1"/>
          <p:nvPr/>
        </p:nvSpPr>
        <p:spPr>
          <a:xfrm>
            <a:off x="343080" y="1572480"/>
            <a:ext cx="4190760" cy="2619720"/>
          </a:xfrm>
          <a:prstGeom prst="rect">
            <a:avLst/>
          </a:prstGeom>
        </p:spPr>
        <p:txBody>
          <a:bodyPr/>
          <a:p>
            <a:pPr>
              <a:lnSpc>
                <a:spcPct val="100000"/>
              </a:lnSpc>
              <a:buFont typeface="Arial"/>
              <a:buChar char="•"/>
            </a:pPr>
            <a:r>
              <a:rPr lang="en-US">
                <a:solidFill>
                  <a:srgbClr val="ffffff"/>
                </a:solidFill>
                <a:latin typeface="Arial"/>
              </a:rPr>
              <a:t>Identity Access Management (IAM)</a:t>
            </a:r>
            <a:endParaRPr/>
          </a:p>
          <a:p>
            <a:pPr>
              <a:lnSpc>
                <a:spcPct val="100000"/>
              </a:lnSpc>
              <a:buFont typeface="Arial"/>
              <a:buChar char="•"/>
            </a:pPr>
            <a:r>
              <a:rPr lang="en-US">
                <a:solidFill>
                  <a:srgbClr val="ffffff"/>
                </a:solidFill>
                <a:latin typeface="Arial"/>
              </a:rPr>
              <a:t>AWS Config</a:t>
            </a:r>
            <a:endParaRPr/>
          </a:p>
          <a:p>
            <a:pPr>
              <a:lnSpc>
                <a:spcPct val="100000"/>
              </a:lnSpc>
              <a:buFont typeface="Arial"/>
              <a:buChar char="•"/>
            </a:pPr>
            <a:r>
              <a:rPr lang="en-US">
                <a:solidFill>
                  <a:srgbClr val="ffffff"/>
                </a:solidFill>
                <a:latin typeface="Arial"/>
              </a:rPr>
              <a:t>AWS CloudTrail</a:t>
            </a:r>
            <a:endParaRPr/>
          </a:p>
          <a:p>
            <a:pPr>
              <a:lnSpc>
                <a:spcPct val="100000"/>
              </a:lnSpc>
              <a:buFont typeface="Arial"/>
              <a:buChar char="•"/>
            </a:pPr>
            <a:r>
              <a:rPr lang="en-US">
                <a:solidFill>
                  <a:srgbClr val="ffffff"/>
                </a:solidFill>
                <a:latin typeface="Arial"/>
              </a:rPr>
              <a:t>AWS Key Management Service (KMS) </a:t>
            </a:r>
            <a:endParaRPr/>
          </a:p>
          <a:p>
            <a:pPr>
              <a:lnSpc>
                <a:spcPct val="100000"/>
              </a:lnSpc>
              <a:buFont typeface="Arial"/>
              <a:buChar char="•"/>
            </a:pPr>
            <a:r>
              <a:rPr lang="en-US">
                <a:solidFill>
                  <a:srgbClr val="ffffff"/>
                </a:solidFill>
                <a:latin typeface="Arial"/>
              </a:rPr>
              <a:t>Trusted Advisor checks</a:t>
            </a:r>
            <a:endParaRPr/>
          </a:p>
          <a:p>
            <a:pPr>
              <a:lnSpc>
                <a:spcPct val="100000"/>
              </a:lnSpc>
            </a:pPr>
            <a:endParaRPr/>
          </a:p>
          <a:p>
            <a:pPr>
              <a:lnSpc>
                <a:spcPct val="100000"/>
              </a:lnSpc>
            </a:pPr>
            <a:endParaRPr/>
          </a:p>
          <a:p>
            <a:pPr>
              <a:lnSpc>
                <a:spcPct val="100000"/>
              </a:lnSpc>
            </a:pPr>
            <a:endParaRPr/>
          </a:p>
        </p:txBody>
      </p:sp>
      <p:sp>
        <p:nvSpPr>
          <p:cNvPr id="577" name="TextShape 4"/>
          <p:cNvSpPr txBox="1"/>
          <p:nvPr/>
        </p:nvSpPr>
        <p:spPr>
          <a:xfrm>
            <a:off x="4610160" y="1572480"/>
            <a:ext cx="4190760" cy="2619720"/>
          </a:xfrm>
          <a:prstGeom prst="rect">
            <a:avLst/>
          </a:prstGeom>
        </p:spPr>
        <p:txBody>
          <a:bodyPr/>
          <a:p>
            <a:pPr>
              <a:lnSpc>
                <a:spcPct val="100000"/>
              </a:lnSpc>
              <a:buFont typeface="Arial"/>
              <a:buChar char="•"/>
            </a:pPr>
            <a:r>
              <a:rPr lang="en-US">
                <a:solidFill>
                  <a:srgbClr val="ffffff"/>
                </a:solidFill>
                <a:latin typeface="Arial"/>
              </a:rPr>
              <a:t>VPC Security Features</a:t>
            </a:r>
            <a:endParaRPr/>
          </a:p>
          <a:p>
            <a:pPr>
              <a:lnSpc>
                <a:spcPct val="100000"/>
              </a:lnSpc>
              <a:buFont typeface="Arial"/>
              <a:buChar char="•"/>
            </a:pPr>
            <a:r>
              <a:rPr lang="en-US">
                <a:solidFill>
                  <a:srgbClr val="ffffff"/>
                </a:solidFill>
                <a:latin typeface="Arial"/>
              </a:rPr>
              <a:t>Policies (for managing resources)</a:t>
            </a:r>
            <a:endParaRPr/>
          </a:p>
          <a:p>
            <a:pPr>
              <a:lnSpc>
                <a:spcPct val="100000"/>
              </a:lnSpc>
            </a:pPr>
            <a:endParaRPr/>
          </a:p>
        </p:txBody>
      </p:sp>
      <p:pic>
        <p:nvPicPr>
          <p:cNvPr id="578" name="Picture 2" descr=""/>
          <p:cNvPicPr/>
          <p:nvPr/>
        </p:nvPicPr>
        <p:blipFill>
          <a:blip r:embed="rId1"/>
          <a:stretch>
            <a:fillRect/>
          </a:stretch>
        </p:blipFill>
        <p:spPr>
          <a:xfrm>
            <a:off x="3572280" y="2096640"/>
            <a:ext cx="5803920" cy="4191120"/>
          </a:xfrm>
          <a:prstGeom prst="rect">
            <a:avLst/>
          </a:prstGeom>
          <a:ln>
            <a:noFill/>
          </a:ln>
        </p:spPr>
      </p:pic>
    </p:spTree>
  </p:cSld>
  <p:transition spd="slow">
    <p:fade/>
  </p:transition>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9" name="TextShape 1"/>
          <p:cNvSpPr txBox="1"/>
          <p:nvPr/>
        </p:nvSpPr>
        <p:spPr>
          <a:xfrm>
            <a:off x="666720" y="6120"/>
            <a:ext cx="7848360" cy="856800"/>
          </a:xfrm>
          <a:prstGeom prst="rect">
            <a:avLst/>
          </a:prstGeom>
        </p:spPr>
        <p:txBody>
          <a:bodyPr/>
          <a:p>
            <a:pPr>
              <a:lnSpc>
                <a:spcPct val="100000"/>
              </a:lnSpc>
            </a:pPr>
            <a:r>
              <a:rPr lang="en-US" sz="3200">
                <a:solidFill>
                  <a:srgbClr val="ffffff"/>
                </a:solidFill>
                <a:latin typeface="Arial"/>
              </a:rPr>
              <a:t>Identity Access Management (IAM)</a:t>
            </a:r>
            <a:endParaRPr/>
          </a:p>
        </p:txBody>
      </p:sp>
      <p:sp>
        <p:nvSpPr>
          <p:cNvPr id="580" name="CustomShape 2"/>
          <p:cNvSpPr/>
          <p:nvPr/>
        </p:nvSpPr>
        <p:spPr>
          <a:xfrm>
            <a:off x="812160" y="863280"/>
            <a:ext cx="4559040" cy="2562480"/>
          </a:xfrm>
          <a:prstGeom prst="rect">
            <a:avLst/>
          </a:prstGeom>
          <a:noFill/>
          <a:ln>
            <a:noFill/>
          </a:ln>
        </p:spPr>
        <p:txBody>
          <a:bodyPr lIns="68760" rIns="68760" tIns="34200" bIns="34200"/>
          <a:p>
            <a:pPr>
              <a:lnSpc>
                <a:spcPct val="100000"/>
              </a:lnSpc>
            </a:pPr>
            <a:r>
              <a:rPr lang="en-IN" sz="1700">
                <a:solidFill>
                  <a:srgbClr val="ffffff"/>
                </a:solidFill>
                <a:latin typeface="Calibri"/>
              </a:rPr>
              <a:t>With AWS IAM you get to control </a:t>
            </a:r>
            <a:r>
              <a:rPr lang="en-IN" sz="1700">
                <a:solidFill>
                  <a:srgbClr val="ffc000"/>
                </a:solidFill>
                <a:latin typeface="Calibri"/>
              </a:rPr>
              <a:t>who</a:t>
            </a:r>
            <a:r>
              <a:rPr lang="en-IN" sz="1700">
                <a:solidFill>
                  <a:srgbClr val="ffffff"/>
                </a:solidFill>
                <a:latin typeface="Calibri"/>
              </a:rPr>
              <a:t> can do </a:t>
            </a:r>
            <a:r>
              <a:rPr lang="en-IN" sz="1700">
                <a:solidFill>
                  <a:srgbClr val="ffc000"/>
                </a:solidFill>
                <a:latin typeface="Calibri"/>
              </a:rPr>
              <a:t>what</a:t>
            </a:r>
            <a:r>
              <a:rPr lang="en-IN" sz="1700">
                <a:solidFill>
                  <a:srgbClr val="ffffff"/>
                </a:solidFill>
                <a:latin typeface="Calibri"/>
              </a:rPr>
              <a:t> in your AWS environment and from </a:t>
            </a:r>
            <a:r>
              <a:rPr lang="en-IN" sz="1700">
                <a:solidFill>
                  <a:srgbClr val="ffc000"/>
                </a:solidFill>
                <a:latin typeface="Calibri"/>
              </a:rPr>
              <a:t>where</a:t>
            </a:r>
            <a:endParaRPr/>
          </a:p>
          <a:p>
            <a:pPr>
              <a:lnSpc>
                <a:spcPct val="100000"/>
              </a:lnSpc>
            </a:pPr>
            <a:endParaRPr/>
          </a:p>
          <a:p>
            <a:pPr>
              <a:lnSpc>
                <a:spcPct val="130000"/>
              </a:lnSpc>
              <a:buFont typeface="Arial"/>
              <a:buChar char="•"/>
            </a:pPr>
            <a:r>
              <a:rPr lang="en-IN" sz="1300">
                <a:solidFill>
                  <a:srgbClr val="ffffff"/>
                </a:solidFill>
                <a:latin typeface="Calibri"/>
              </a:rPr>
              <a:t>Root in AWS is the same as Root in Windows/Linux</a:t>
            </a:r>
            <a:endParaRPr/>
          </a:p>
          <a:p>
            <a:pPr>
              <a:lnSpc>
                <a:spcPct val="130000"/>
              </a:lnSpc>
              <a:buFont typeface="Arial"/>
              <a:buChar char="•"/>
            </a:pPr>
            <a:r>
              <a:rPr lang="en-IN" sz="1300">
                <a:solidFill>
                  <a:srgbClr val="ffffff"/>
                </a:solidFill>
                <a:latin typeface="Calibri"/>
              </a:rPr>
              <a:t>Password Policies</a:t>
            </a:r>
            <a:endParaRPr/>
          </a:p>
          <a:p>
            <a:pPr>
              <a:lnSpc>
                <a:spcPct val="130000"/>
              </a:lnSpc>
              <a:buFont typeface="Arial"/>
              <a:buChar char="•"/>
            </a:pPr>
            <a:r>
              <a:rPr lang="en-IN" sz="1300">
                <a:solidFill>
                  <a:srgbClr val="ffffff"/>
                </a:solidFill>
                <a:latin typeface="Calibri"/>
              </a:rPr>
              <a:t>IAM Credentials Reports</a:t>
            </a:r>
            <a:endParaRPr/>
          </a:p>
          <a:p>
            <a:pPr>
              <a:lnSpc>
                <a:spcPct val="130000"/>
              </a:lnSpc>
              <a:buFont typeface="Arial"/>
              <a:buChar char="•"/>
            </a:pPr>
            <a:r>
              <a:rPr lang="en-IN" sz="1300">
                <a:solidFill>
                  <a:srgbClr val="ffffff"/>
                </a:solidFill>
                <a:latin typeface="Calibri"/>
              </a:rPr>
              <a:t>Manage Access Keys</a:t>
            </a:r>
            <a:endParaRPr/>
          </a:p>
          <a:p>
            <a:pPr>
              <a:lnSpc>
                <a:spcPct val="130000"/>
              </a:lnSpc>
              <a:buFont typeface="Arial"/>
              <a:buChar char="•"/>
            </a:pPr>
            <a:r>
              <a:rPr lang="en-IN" sz="1300">
                <a:solidFill>
                  <a:srgbClr val="ffffff"/>
                </a:solidFill>
                <a:latin typeface="Calibri"/>
              </a:rPr>
              <a:t>Fine grained control of users, groups, roles, and permissions to resources</a:t>
            </a:r>
            <a:endParaRPr/>
          </a:p>
          <a:p>
            <a:pPr>
              <a:lnSpc>
                <a:spcPct val="130000"/>
              </a:lnSpc>
              <a:buFont typeface="Arial"/>
              <a:buChar char="•"/>
            </a:pPr>
            <a:r>
              <a:rPr lang="en-IN" sz="1300">
                <a:solidFill>
                  <a:srgbClr val="ffc000"/>
                </a:solidFill>
                <a:latin typeface="Calibri"/>
              </a:rPr>
              <a:t>Integrate</a:t>
            </a:r>
            <a:r>
              <a:rPr lang="en-IN" sz="1300">
                <a:solidFill>
                  <a:srgbClr val="ffffff"/>
                </a:solidFill>
                <a:latin typeface="Calibri"/>
              </a:rPr>
              <a:t> with your existing corporate directory using SAML 2.0 and </a:t>
            </a:r>
            <a:r>
              <a:rPr lang="en-IN" sz="1300">
                <a:solidFill>
                  <a:srgbClr val="ffffff"/>
                </a:solidFill>
                <a:latin typeface="Calibri"/>
              </a:rPr>
              <a:t>single sign-on</a:t>
            </a:r>
            <a:endParaRPr/>
          </a:p>
        </p:txBody>
      </p:sp>
      <p:sp>
        <p:nvSpPr>
          <p:cNvPr id="581" name="CustomShape 3"/>
          <p:cNvSpPr/>
          <p:nvPr/>
        </p:nvSpPr>
        <p:spPr>
          <a:xfrm>
            <a:off x="6400080" y="3738600"/>
            <a:ext cx="1386720" cy="156960"/>
          </a:xfrm>
          <a:prstGeom prst="rect">
            <a:avLst/>
          </a:prstGeom>
          <a:noFill/>
          <a:ln w="9360">
            <a:solidFill>
              <a:srgbClr val="c18423"/>
            </a:solidFill>
            <a:round/>
          </a:ln>
        </p:spPr>
      </p:sp>
      <p:sp>
        <p:nvSpPr>
          <p:cNvPr id="582" name="CustomShape 4"/>
          <p:cNvSpPr/>
          <p:nvPr/>
        </p:nvSpPr>
        <p:spPr>
          <a:xfrm>
            <a:off x="6400080" y="3738600"/>
            <a:ext cx="471960" cy="163440"/>
          </a:xfrm>
          <a:prstGeom prst="rect">
            <a:avLst/>
          </a:prstGeom>
          <a:noFill/>
          <a:ln w="9360">
            <a:solidFill>
              <a:srgbClr val="c18423"/>
            </a:solidFill>
            <a:round/>
          </a:ln>
        </p:spPr>
      </p:sp>
      <p:sp>
        <p:nvSpPr>
          <p:cNvPr id="583" name="CustomShape 5"/>
          <p:cNvSpPr/>
          <p:nvPr/>
        </p:nvSpPr>
        <p:spPr>
          <a:xfrm>
            <a:off x="5927760" y="3738600"/>
            <a:ext cx="471960" cy="163440"/>
          </a:xfrm>
          <a:prstGeom prst="rect">
            <a:avLst/>
          </a:prstGeom>
          <a:noFill/>
          <a:ln w="9360">
            <a:solidFill>
              <a:srgbClr val="c18423"/>
            </a:solidFill>
            <a:round/>
          </a:ln>
        </p:spPr>
      </p:sp>
      <p:sp>
        <p:nvSpPr>
          <p:cNvPr id="584" name="CustomShape 6"/>
          <p:cNvSpPr/>
          <p:nvPr/>
        </p:nvSpPr>
        <p:spPr>
          <a:xfrm>
            <a:off x="4983120" y="3738600"/>
            <a:ext cx="1416600" cy="163440"/>
          </a:xfrm>
          <a:prstGeom prst="rect">
            <a:avLst/>
          </a:prstGeom>
          <a:noFill/>
          <a:ln w="9360">
            <a:solidFill>
              <a:srgbClr val="c18423"/>
            </a:solidFill>
            <a:round/>
          </a:ln>
        </p:spPr>
      </p:sp>
      <p:sp>
        <p:nvSpPr>
          <p:cNvPr id="585" name="CustomShape 7"/>
          <p:cNvSpPr/>
          <p:nvPr/>
        </p:nvSpPr>
        <p:spPr>
          <a:xfrm>
            <a:off x="6009840" y="3348360"/>
            <a:ext cx="780120" cy="389880"/>
          </a:xfrm>
          <a:prstGeom prst="rect">
            <a:avLst/>
          </a:prstGeom>
          <a:solidFill>
            <a:srgbClr val="ffff00"/>
          </a:solidFill>
          <a:ln w="25560">
            <a:solidFill>
              <a:srgbClr val="ffff00"/>
            </a:solidFill>
            <a:round/>
          </a:ln>
        </p:spPr>
        <p:txBody>
          <a:bodyPr lIns="5760" rIns="5760" tIns="5760" bIns="5760" anchor="ctr"/>
          <a:p>
            <a:pPr algn="ctr">
              <a:lnSpc>
                <a:spcPct val="90000"/>
              </a:lnSpc>
            </a:pPr>
            <a:r>
              <a:rPr lang="en-IN" sz="900">
                <a:solidFill>
                  <a:srgbClr val="414042"/>
                </a:solidFill>
                <a:latin typeface="Arial"/>
              </a:rPr>
              <a:t>AWS account owner</a:t>
            </a:r>
            <a:endParaRPr/>
          </a:p>
        </p:txBody>
      </p:sp>
      <p:sp>
        <p:nvSpPr>
          <p:cNvPr id="586" name="CustomShape 8"/>
          <p:cNvSpPr/>
          <p:nvPr/>
        </p:nvSpPr>
        <p:spPr>
          <a:xfrm>
            <a:off x="4592880" y="3902400"/>
            <a:ext cx="780120" cy="389880"/>
          </a:xfrm>
          <a:prstGeom prst="rect">
            <a:avLst/>
          </a:prstGeom>
          <a:solidFill>
            <a:srgbClr val="ff0000"/>
          </a:solidFill>
          <a:ln w="25560">
            <a:solidFill>
              <a:srgbClr val="b22491"/>
            </a:solidFill>
            <a:round/>
          </a:ln>
        </p:spPr>
        <p:txBody>
          <a:bodyPr lIns="5760" rIns="5760" tIns="5760" bIns="5760" anchor="ctr"/>
          <a:p>
            <a:pPr algn="ctr">
              <a:lnSpc>
                <a:spcPct val="90000"/>
              </a:lnSpc>
            </a:pPr>
            <a:r>
              <a:rPr lang="en-IN" sz="900">
                <a:solidFill>
                  <a:srgbClr val="414042"/>
                </a:solidFill>
                <a:latin typeface="Arial"/>
              </a:rPr>
              <a:t>Network management</a:t>
            </a:r>
            <a:endParaRPr/>
          </a:p>
        </p:txBody>
      </p:sp>
      <p:sp>
        <p:nvSpPr>
          <p:cNvPr id="587" name="CustomShape 9"/>
          <p:cNvSpPr/>
          <p:nvPr/>
        </p:nvSpPr>
        <p:spPr>
          <a:xfrm>
            <a:off x="5537520" y="3902400"/>
            <a:ext cx="780120" cy="389880"/>
          </a:xfrm>
          <a:prstGeom prst="rect">
            <a:avLst/>
          </a:prstGeom>
          <a:solidFill>
            <a:srgbClr val="8bc942"/>
          </a:solidFill>
          <a:ln w="25560">
            <a:solidFill>
              <a:srgbClr val="d6d6d3"/>
            </a:solidFill>
            <a:round/>
          </a:ln>
        </p:spPr>
        <p:txBody>
          <a:bodyPr lIns="5760" rIns="5760" tIns="5760" bIns="5760" anchor="ctr"/>
          <a:p>
            <a:pPr algn="ctr">
              <a:lnSpc>
                <a:spcPct val="90000"/>
              </a:lnSpc>
            </a:pPr>
            <a:r>
              <a:rPr lang="en-IN" sz="900">
                <a:solidFill>
                  <a:srgbClr val="414042"/>
                </a:solidFill>
                <a:latin typeface="Arial"/>
              </a:rPr>
              <a:t>Security management</a:t>
            </a:r>
            <a:endParaRPr/>
          </a:p>
        </p:txBody>
      </p:sp>
      <p:sp>
        <p:nvSpPr>
          <p:cNvPr id="588" name="CustomShape 10"/>
          <p:cNvSpPr/>
          <p:nvPr/>
        </p:nvSpPr>
        <p:spPr>
          <a:xfrm>
            <a:off x="6482160" y="3902400"/>
            <a:ext cx="780120" cy="389880"/>
          </a:xfrm>
          <a:prstGeom prst="rect">
            <a:avLst/>
          </a:prstGeom>
          <a:solidFill>
            <a:srgbClr val="ffffff"/>
          </a:solidFill>
          <a:ln w="25560">
            <a:solidFill>
              <a:srgbClr val="ffffff"/>
            </a:solidFill>
            <a:round/>
          </a:ln>
        </p:spPr>
        <p:txBody>
          <a:bodyPr lIns="5760" rIns="5760" tIns="5760" bIns="5760" anchor="ctr"/>
          <a:p>
            <a:pPr algn="ctr">
              <a:lnSpc>
                <a:spcPct val="90000"/>
              </a:lnSpc>
            </a:pPr>
            <a:r>
              <a:rPr lang="en-IN" sz="900">
                <a:solidFill>
                  <a:srgbClr val="414042"/>
                </a:solidFill>
                <a:latin typeface="Arial"/>
              </a:rPr>
              <a:t>Server management</a:t>
            </a:r>
            <a:endParaRPr/>
          </a:p>
        </p:txBody>
      </p:sp>
      <p:sp>
        <p:nvSpPr>
          <p:cNvPr id="589" name="CustomShape 11"/>
          <p:cNvSpPr/>
          <p:nvPr/>
        </p:nvSpPr>
        <p:spPr>
          <a:xfrm>
            <a:off x="7396920" y="3895920"/>
            <a:ext cx="780120" cy="389880"/>
          </a:xfrm>
          <a:prstGeom prst="rect">
            <a:avLst/>
          </a:prstGeom>
          <a:solidFill>
            <a:srgbClr val="00b0f0"/>
          </a:solidFill>
          <a:ln w="25560">
            <a:solidFill>
              <a:srgbClr val="007cbc"/>
            </a:solidFill>
            <a:round/>
          </a:ln>
        </p:spPr>
        <p:txBody>
          <a:bodyPr lIns="5760" rIns="5760" tIns="5760" bIns="5760" anchor="ctr"/>
          <a:p>
            <a:pPr algn="ctr">
              <a:lnSpc>
                <a:spcPct val="90000"/>
              </a:lnSpc>
            </a:pPr>
            <a:r>
              <a:rPr lang="en-IN" sz="900">
                <a:solidFill>
                  <a:srgbClr val="414042"/>
                </a:solidFill>
                <a:latin typeface="Arial"/>
              </a:rPr>
              <a:t>Storage management</a:t>
            </a:r>
            <a:endParaRPr/>
          </a:p>
        </p:txBody>
      </p:sp>
      <p:pic>
        <p:nvPicPr>
          <p:cNvPr id="590" name="Picture 71" descr=""/>
          <p:cNvPicPr/>
          <p:nvPr/>
        </p:nvPicPr>
        <p:blipFill>
          <a:blip r:embed="rId1"/>
          <a:stretch>
            <a:fillRect/>
          </a:stretch>
        </p:blipFill>
        <p:spPr>
          <a:xfrm>
            <a:off x="1953360" y="3601440"/>
            <a:ext cx="329400" cy="919080"/>
          </a:xfrm>
          <a:prstGeom prst="rect">
            <a:avLst/>
          </a:prstGeom>
          <a:ln>
            <a:noFill/>
          </a:ln>
        </p:spPr>
      </p:pic>
      <p:pic>
        <p:nvPicPr>
          <p:cNvPr id="591" name="Picture 154" descr=""/>
          <p:cNvPicPr/>
          <p:nvPr/>
        </p:nvPicPr>
        <p:blipFill>
          <a:blip r:embed="rId2"/>
          <a:stretch>
            <a:fillRect/>
          </a:stretch>
        </p:blipFill>
        <p:spPr>
          <a:xfrm>
            <a:off x="2475720" y="3620520"/>
            <a:ext cx="329400" cy="919080"/>
          </a:xfrm>
          <a:prstGeom prst="rect">
            <a:avLst/>
          </a:prstGeom>
          <a:ln>
            <a:noFill/>
          </a:ln>
        </p:spPr>
      </p:pic>
      <p:pic>
        <p:nvPicPr>
          <p:cNvPr id="592" name="Picture 155" descr=""/>
          <p:cNvPicPr/>
          <p:nvPr/>
        </p:nvPicPr>
        <p:blipFill>
          <a:blip r:embed="rId3"/>
          <a:stretch>
            <a:fillRect/>
          </a:stretch>
        </p:blipFill>
        <p:spPr>
          <a:xfrm>
            <a:off x="2993040" y="3606840"/>
            <a:ext cx="329400" cy="919080"/>
          </a:xfrm>
          <a:prstGeom prst="rect">
            <a:avLst/>
          </a:prstGeom>
          <a:ln>
            <a:noFill/>
          </a:ln>
        </p:spPr>
      </p:pic>
      <p:pic>
        <p:nvPicPr>
          <p:cNvPr id="593" name="Picture 156" descr=""/>
          <p:cNvPicPr/>
          <p:nvPr/>
        </p:nvPicPr>
        <p:blipFill>
          <a:blip r:embed="rId4"/>
          <a:stretch>
            <a:fillRect/>
          </a:stretch>
        </p:blipFill>
        <p:spPr>
          <a:xfrm>
            <a:off x="3455640" y="3593160"/>
            <a:ext cx="329400" cy="919080"/>
          </a:xfrm>
          <a:prstGeom prst="rect">
            <a:avLst/>
          </a:prstGeom>
          <a:ln>
            <a:noFill/>
          </a:ln>
        </p:spPr>
      </p:pic>
      <p:pic>
        <p:nvPicPr>
          <p:cNvPr id="594" name="Picture 2" descr=""/>
          <p:cNvPicPr/>
          <p:nvPr/>
        </p:nvPicPr>
        <p:blipFill>
          <a:blip r:embed="rId5"/>
          <a:stretch>
            <a:fillRect/>
          </a:stretch>
        </p:blipFill>
        <p:spPr>
          <a:xfrm>
            <a:off x="5371200" y="308160"/>
            <a:ext cx="2292840" cy="2644560"/>
          </a:xfrm>
          <a:prstGeom prst="rect">
            <a:avLst/>
          </a:prstGeom>
          <a:ln>
            <a:noFill/>
          </a:ln>
        </p:spPr>
      </p:pic>
    </p:spTree>
  </p:cSld>
  <p:transition spd="med">
    <p:fade/>
  </p:transition>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95" name="CustomShape 1"/>
          <p:cNvSpPr/>
          <p:nvPr/>
        </p:nvSpPr>
        <p:spPr>
          <a:xfrm>
            <a:off x="174960" y="1389240"/>
            <a:ext cx="4163400" cy="2494800"/>
          </a:xfrm>
          <a:prstGeom prst="rect">
            <a:avLst/>
          </a:prstGeom>
          <a:noFill/>
          <a:ln>
            <a:noFill/>
          </a:ln>
        </p:spPr>
        <p:txBody>
          <a:bodyPr lIns="90000" rIns="90000" tIns="45000" bIns="45000"/>
          <a:p>
            <a:pPr>
              <a:lnSpc>
                <a:spcPct val="130000"/>
              </a:lnSpc>
            </a:pPr>
            <a:r>
              <a:rPr lang="en-IN" sz="1500">
                <a:solidFill>
                  <a:srgbClr val="ffffff"/>
                </a:solidFill>
                <a:latin typeface="Arial"/>
              </a:rPr>
              <a:t>Fully managed service which provides:</a:t>
            </a:r>
            <a:endParaRPr/>
          </a:p>
          <a:p>
            <a:pPr>
              <a:lnSpc>
                <a:spcPct val="130000"/>
              </a:lnSpc>
              <a:buFont typeface="Arial"/>
              <a:buChar char="•"/>
            </a:pPr>
            <a:r>
              <a:rPr lang="en-IN" sz="1500">
                <a:solidFill>
                  <a:srgbClr val="ffffff"/>
                </a:solidFill>
                <a:latin typeface="Arial"/>
              </a:rPr>
              <a:t>An Inventory of your AWS resources</a:t>
            </a:r>
            <a:endParaRPr/>
          </a:p>
          <a:p>
            <a:pPr>
              <a:lnSpc>
                <a:spcPct val="130000"/>
              </a:lnSpc>
              <a:buFont typeface="Arial"/>
              <a:buChar char="•"/>
            </a:pPr>
            <a:r>
              <a:rPr lang="en-IN" sz="1500">
                <a:solidFill>
                  <a:srgbClr val="ffffff"/>
                </a:solidFill>
                <a:latin typeface="Arial"/>
              </a:rPr>
              <a:t>Lets you audit the resource configuration history</a:t>
            </a:r>
            <a:endParaRPr/>
          </a:p>
          <a:p>
            <a:pPr>
              <a:lnSpc>
                <a:spcPct val="130000"/>
              </a:lnSpc>
              <a:buFont typeface="Arial"/>
              <a:buChar char="•"/>
            </a:pPr>
            <a:r>
              <a:rPr lang="en-IN" sz="1500">
                <a:solidFill>
                  <a:srgbClr val="ffffff"/>
                </a:solidFill>
                <a:latin typeface="Arial"/>
              </a:rPr>
              <a:t>Notifies you of resource configuration changes</a:t>
            </a:r>
            <a:endParaRPr/>
          </a:p>
          <a:p>
            <a:pPr>
              <a:lnSpc>
                <a:spcPct val="130000"/>
              </a:lnSpc>
            </a:pPr>
            <a:endParaRPr/>
          </a:p>
          <a:p>
            <a:pPr>
              <a:lnSpc>
                <a:spcPct val="130000"/>
              </a:lnSpc>
            </a:pPr>
            <a:endParaRPr/>
          </a:p>
        </p:txBody>
      </p:sp>
      <p:sp>
        <p:nvSpPr>
          <p:cNvPr id="596" name="CustomShape 2"/>
          <p:cNvSpPr/>
          <p:nvPr/>
        </p:nvSpPr>
        <p:spPr>
          <a:xfrm>
            <a:off x="268200" y="114840"/>
            <a:ext cx="8609040" cy="686520"/>
          </a:xfrm>
          <a:prstGeom prst="rect">
            <a:avLst/>
          </a:prstGeom>
          <a:noFill/>
          <a:ln>
            <a:noFill/>
          </a:ln>
        </p:spPr>
      </p:sp>
      <p:sp>
        <p:nvSpPr>
          <p:cNvPr id="597" name="TextShape 3"/>
          <p:cNvSpPr txBox="1"/>
          <p:nvPr/>
        </p:nvSpPr>
        <p:spPr>
          <a:xfrm>
            <a:off x="343080" y="171360"/>
            <a:ext cx="8457840" cy="856800"/>
          </a:xfrm>
          <a:prstGeom prst="rect">
            <a:avLst/>
          </a:prstGeom>
        </p:spPr>
        <p:txBody>
          <a:bodyPr/>
          <a:p>
            <a:pPr>
              <a:lnSpc>
                <a:spcPct val="100000"/>
              </a:lnSpc>
            </a:pPr>
            <a:r>
              <a:rPr lang="en-US" sz="3200">
                <a:solidFill>
                  <a:srgbClr val="ffffff"/>
                </a:solidFill>
                <a:latin typeface="Arial"/>
              </a:rPr>
              <a:t>AWS Config</a:t>
            </a:r>
            <a:endParaRPr/>
          </a:p>
        </p:txBody>
      </p:sp>
      <p:pic>
        <p:nvPicPr>
          <p:cNvPr id="598" name="Picture 1" descr=""/>
          <p:cNvPicPr/>
          <p:nvPr/>
        </p:nvPicPr>
        <p:blipFill>
          <a:blip r:embed="rId1"/>
          <a:stretch>
            <a:fillRect/>
          </a:stretch>
        </p:blipFill>
        <p:spPr>
          <a:xfrm>
            <a:off x="4177800" y="667800"/>
            <a:ext cx="4853160" cy="3861720"/>
          </a:xfrm>
          <a:prstGeom prst="rect">
            <a:avLst/>
          </a:prstGeom>
          <a:ln>
            <a:noFill/>
          </a:ln>
        </p:spPr>
      </p:pic>
    </p:spTree>
  </p:cSld>
  <p:transition spd="slow">
    <p:fade/>
  </p:transition>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99" name="TextShape 1"/>
          <p:cNvSpPr txBox="1"/>
          <p:nvPr/>
        </p:nvSpPr>
        <p:spPr>
          <a:xfrm>
            <a:off x="343080" y="171360"/>
            <a:ext cx="8457840" cy="856800"/>
          </a:xfrm>
          <a:prstGeom prst="rect">
            <a:avLst/>
          </a:prstGeom>
        </p:spPr>
        <p:txBody>
          <a:bodyPr/>
          <a:p>
            <a:pPr>
              <a:lnSpc>
                <a:spcPct val="100000"/>
              </a:lnSpc>
            </a:pPr>
            <a:r>
              <a:rPr lang="en-US" sz="3200">
                <a:solidFill>
                  <a:srgbClr val="ffffff"/>
                </a:solidFill>
                <a:latin typeface="Arial-BoldMT"/>
              </a:rPr>
              <a:t>Use cases enabled by Config  </a:t>
            </a:r>
            <a:endParaRPr/>
          </a:p>
        </p:txBody>
      </p:sp>
      <p:sp>
        <p:nvSpPr>
          <p:cNvPr id="600" name="CustomShape 2"/>
          <p:cNvSpPr/>
          <p:nvPr/>
        </p:nvSpPr>
        <p:spPr>
          <a:xfrm>
            <a:off x="823320" y="1208520"/>
            <a:ext cx="7496640" cy="3254040"/>
          </a:xfrm>
          <a:prstGeom prst="rect">
            <a:avLst/>
          </a:prstGeom>
          <a:noFill/>
          <a:ln>
            <a:noFill/>
          </a:ln>
        </p:spPr>
        <p:txBody>
          <a:bodyPr lIns="90000" rIns="90000" tIns="45000" bIns="45000"/>
          <a:p>
            <a:pPr>
              <a:lnSpc>
                <a:spcPct val="100000"/>
              </a:lnSpc>
              <a:buFont typeface="Arial"/>
              <a:buChar char="•"/>
            </a:pPr>
            <a:r>
              <a:rPr lang="en-IN" sz="1600">
                <a:solidFill>
                  <a:srgbClr val="ffc000"/>
                </a:solidFill>
                <a:latin typeface="ArialMT"/>
              </a:rPr>
              <a:t>Security Analysis: </a:t>
            </a:r>
            <a:r>
              <a:rPr lang="en-IN" sz="1600">
                <a:solidFill>
                  <a:srgbClr val="ffffff"/>
                </a:solidFill>
                <a:latin typeface="ArialMT"/>
              </a:rPr>
              <a:t>Am I safe?</a:t>
            </a:r>
            <a:endParaRPr/>
          </a:p>
          <a:p>
            <a:pPr lvl="1">
              <a:lnSpc>
                <a:spcPct val="100000"/>
              </a:lnSpc>
              <a:buFont typeface="Arial"/>
              <a:buChar char="•"/>
            </a:pPr>
            <a:r>
              <a:rPr lang="en-IN" sz="1600">
                <a:solidFill>
                  <a:srgbClr val="ffffff"/>
                </a:solidFill>
                <a:latin typeface="ArialMT"/>
              </a:rPr>
              <a:t>Config allows you to continuously monitor and evaluate configuration of workloads</a:t>
            </a:r>
            <a:endParaRPr/>
          </a:p>
          <a:p>
            <a:pPr>
              <a:lnSpc>
                <a:spcPct val="100000"/>
              </a:lnSpc>
            </a:pPr>
            <a:endParaRPr/>
          </a:p>
          <a:p>
            <a:pPr>
              <a:lnSpc>
                <a:spcPct val="100000"/>
              </a:lnSpc>
              <a:buFont typeface="Arial"/>
              <a:buChar char="•"/>
            </a:pPr>
            <a:r>
              <a:rPr lang="en-IN" sz="1600">
                <a:solidFill>
                  <a:srgbClr val="ffc000"/>
                </a:solidFill>
                <a:latin typeface="ArialMT"/>
              </a:rPr>
              <a:t>Audit Compliance: </a:t>
            </a:r>
            <a:r>
              <a:rPr lang="en-IN" sz="1600">
                <a:solidFill>
                  <a:srgbClr val="ffffff"/>
                </a:solidFill>
                <a:latin typeface="ArialMT"/>
              </a:rPr>
              <a:t>Where is the evidence?</a:t>
            </a:r>
            <a:endParaRPr/>
          </a:p>
          <a:p>
            <a:pPr lvl="1">
              <a:lnSpc>
                <a:spcPct val="100000"/>
              </a:lnSpc>
              <a:buFont typeface="Arial"/>
              <a:buChar char="•"/>
            </a:pPr>
            <a:r>
              <a:rPr lang="en-IN" sz="1600">
                <a:solidFill>
                  <a:srgbClr val="ffffff"/>
                </a:solidFill>
                <a:latin typeface="ArialMT"/>
              </a:rPr>
              <a:t>Complete inventory of all resources and their configuration attributes @ any point in time</a:t>
            </a:r>
            <a:endParaRPr/>
          </a:p>
          <a:p>
            <a:pPr>
              <a:lnSpc>
                <a:spcPct val="100000"/>
              </a:lnSpc>
            </a:pPr>
            <a:endParaRPr/>
          </a:p>
          <a:p>
            <a:pPr>
              <a:lnSpc>
                <a:spcPct val="100000"/>
              </a:lnSpc>
              <a:buFont typeface="Arial"/>
              <a:buChar char="•"/>
            </a:pPr>
            <a:r>
              <a:rPr lang="en-IN" sz="1600">
                <a:solidFill>
                  <a:srgbClr val="ffc000"/>
                </a:solidFill>
                <a:latin typeface="ArialMT"/>
              </a:rPr>
              <a:t>Change Management: </a:t>
            </a:r>
            <a:r>
              <a:rPr lang="en-IN" sz="1600">
                <a:solidFill>
                  <a:srgbClr val="ffffff"/>
                </a:solidFill>
                <a:latin typeface="ArialMT"/>
              </a:rPr>
              <a:t>What will this change affect?</a:t>
            </a:r>
            <a:endParaRPr/>
          </a:p>
          <a:p>
            <a:pPr lvl="1">
              <a:lnSpc>
                <a:spcPct val="100000"/>
              </a:lnSpc>
              <a:buFont typeface="Arial"/>
              <a:buChar char="•"/>
            </a:pPr>
            <a:r>
              <a:rPr lang="en-IN" sz="1600">
                <a:solidFill>
                  <a:srgbClr val="ffffff"/>
                </a:solidFill>
                <a:latin typeface="ArialMT"/>
              </a:rPr>
              <a:t>All resource changes (create,update,delete) streamed to SNS</a:t>
            </a:r>
            <a:endParaRPr/>
          </a:p>
          <a:p>
            <a:pPr>
              <a:lnSpc>
                <a:spcPct val="100000"/>
              </a:lnSpc>
            </a:pPr>
            <a:endParaRPr/>
          </a:p>
          <a:p>
            <a:pPr>
              <a:lnSpc>
                <a:spcPct val="100000"/>
              </a:lnSpc>
              <a:buFont typeface="Arial"/>
              <a:buChar char="•"/>
            </a:pPr>
            <a:r>
              <a:rPr lang="en-IN" sz="1600">
                <a:solidFill>
                  <a:srgbClr val="ffc000"/>
                </a:solidFill>
                <a:latin typeface="ArialMT"/>
              </a:rPr>
              <a:t>Troubleshooting: </a:t>
            </a:r>
            <a:r>
              <a:rPr lang="en-IN" sz="1600">
                <a:solidFill>
                  <a:srgbClr val="ffffff"/>
                </a:solidFill>
                <a:latin typeface="ArialMT"/>
              </a:rPr>
              <a:t>What has changed?</a:t>
            </a:r>
            <a:endParaRPr/>
          </a:p>
          <a:p>
            <a:pPr lvl="1">
              <a:lnSpc>
                <a:spcPct val="100000"/>
              </a:lnSpc>
              <a:buFont typeface="Arial"/>
              <a:buChar char="•"/>
            </a:pPr>
            <a:r>
              <a:rPr lang="en-IN" sz="1600">
                <a:solidFill>
                  <a:srgbClr val="ffffff"/>
                </a:solidFill>
                <a:latin typeface="ArialMT"/>
              </a:rPr>
              <a:t>Identify changes in resource to resource relationships</a:t>
            </a:r>
            <a:endParaRPr/>
          </a:p>
        </p:txBody>
      </p:sp>
    </p:spTree>
  </p:cSld>
  <p:transition spd="slow">
    <p:fade/>
  </p:transition>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01" name="TextShape 1"/>
          <p:cNvSpPr txBox="1"/>
          <p:nvPr/>
        </p:nvSpPr>
        <p:spPr>
          <a:xfrm>
            <a:off x="0" y="706320"/>
            <a:ext cx="8667360" cy="4012920"/>
          </a:xfrm>
          <a:prstGeom prst="rect">
            <a:avLst/>
          </a:prstGeom>
        </p:spPr>
        <p:txBody>
          <a:bodyPr/>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pic>
        <p:nvPicPr>
          <p:cNvPr id="602" name="Picture 6" descr=""/>
          <p:cNvPicPr/>
          <p:nvPr/>
        </p:nvPicPr>
        <p:blipFill>
          <a:blip r:embed="rId1"/>
          <a:stretch>
            <a:fillRect/>
          </a:stretch>
        </p:blipFill>
        <p:spPr>
          <a:xfrm>
            <a:off x="219960" y="1508760"/>
            <a:ext cx="8713440" cy="2444400"/>
          </a:xfrm>
          <a:prstGeom prst="rect">
            <a:avLst/>
          </a:prstGeom>
          <a:ln>
            <a:noFill/>
          </a:ln>
        </p:spPr>
      </p:pic>
      <p:sp>
        <p:nvSpPr>
          <p:cNvPr id="603" name="CustomShape 2"/>
          <p:cNvSpPr/>
          <p:nvPr/>
        </p:nvSpPr>
        <p:spPr>
          <a:xfrm>
            <a:off x="378000" y="4024800"/>
            <a:ext cx="1561680" cy="518040"/>
          </a:xfrm>
          <a:prstGeom prst="rect">
            <a:avLst/>
          </a:prstGeom>
          <a:noFill/>
          <a:ln>
            <a:noFill/>
          </a:ln>
        </p:spPr>
        <p:txBody>
          <a:bodyPr/>
          <a:p>
            <a:pPr algn="ctr">
              <a:lnSpc>
                <a:spcPct val="100000"/>
              </a:lnSpc>
            </a:pPr>
            <a:r>
              <a:rPr b="1" lang="en-IN" sz="1400">
                <a:solidFill>
                  <a:srgbClr val="ffffff"/>
                </a:solidFill>
                <a:latin typeface="Arial"/>
                <a:ea typeface="Tahoma"/>
              </a:rPr>
              <a:t>You are making API calls...</a:t>
            </a:r>
            <a:endParaRPr/>
          </a:p>
        </p:txBody>
      </p:sp>
      <p:sp>
        <p:nvSpPr>
          <p:cNvPr id="604" name="CustomShape 3"/>
          <p:cNvSpPr/>
          <p:nvPr/>
        </p:nvSpPr>
        <p:spPr>
          <a:xfrm>
            <a:off x="2538720" y="4040640"/>
            <a:ext cx="1858680" cy="731160"/>
          </a:xfrm>
          <a:prstGeom prst="rect">
            <a:avLst/>
          </a:prstGeom>
          <a:noFill/>
          <a:ln>
            <a:noFill/>
          </a:ln>
        </p:spPr>
        <p:txBody>
          <a:bodyPr/>
          <a:p>
            <a:pPr algn="ctr">
              <a:lnSpc>
                <a:spcPct val="100000"/>
              </a:lnSpc>
            </a:pPr>
            <a:r>
              <a:rPr b="1" lang="en-IN" sz="1400">
                <a:solidFill>
                  <a:srgbClr val="ffffff"/>
                </a:solidFill>
                <a:latin typeface="Arial"/>
                <a:ea typeface="Tahoma"/>
              </a:rPr>
              <a:t>On a growing set of services around the world…</a:t>
            </a:r>
            <a:endParaRPr/>
          </a:p>
        </p:txBody>
      </p:sp>
      <p:sp>
        <p:nvSpPr>
          <p:cNvPr id="605" name="CustomShape 4"/>
          <p:cNvSpPr/>
          <p:nvPr/>
        </p:nvSpPr>
        <p:spPr>
          <a:xfrm>
            <a:off x="4940640" y="4040640"/>
            <a:ext cx="1561680" cy="944280"/>
          </a:xfrm>
          <a:prstGeom prst="rect">
            <a:avLst/>
          </a:prstGeom>
          <a:noFill/>
          <a:ln>
            <a:noFill/>
          </a:ln>
        </p:spPr>
        <p:txBody>
          <a:bodyPr/>
          <a:p>
            <a:pPr algn="ctr">
              <a:lnSpc>
                <a:spcPct val="100000"/>
              </a:lnSpc>
            </a:pPr>
            <a:r>
              <a:rPr b="1" lang="en-IN" sz="1400">
                <a:solidFill>
                  <a:srgbClr val="ffffff"/>
                </a:solidFill>
                <a:latin typeface="Arial"/>
                <a:ea typeface="Tahoma"/>
              </a:rPr>
              <a:t>AWS CloudTrail is continuously recording API calls…</a:t>
            </a:r>
            <a:endParaRPr/>
          </a:p>
        </p:txBody>
      </p:sp>
      <p:sp>
        <p:nvSpPr>
          <p:cNvPr id="606" name="CustomShape 5"/>
          <p:cNvSpPr/>
          <p:nvPr/>
        </p:nvSpPr>
        <p:spPr>
          <a:xfrm>
            <a:off x="7083720" y="4056480"/>
            <a:ext cx="1561680" cy="518040"/>
          </a:xfrm>
          <a:prstGeom prst="rect">
            <a:avLst/>
          </a:prstGeom>
          <a:noFill/>
          <a:ln>
            <a:noFill/>
          </a:ln>
        </p:spPr>
        <p:txBody>
          <a:bodyPr/>
          <a:p>
            <a:pPr algn="ctr">
              <a:lnSpc>
                <a:spcPct val="100000"/>
              </a:lnSpc>
            </a:pPr>
            <a:r>
              <a:rPr b="1" lang="en-IN" sz="1400">
                <a:solidFill>
                  <a:srgbClr val="ffffff"/>
                </a:solidFill>
                <a:latin typeface="Arial"/>
                <a:ea typeface="Tahoma"/>
              </a:rPr>
              <a:t>And delivering log files to you</a:t>
            </a:r>
            <a:endParaRPr/>
          </a:p>
        </p:txBody>
      </p:sp>
      <p:sp>
        <p:nvSpPr>
          <p:cNvPr id="607" name="CustomShape 6"/>
          <p:cNvSpPr/>
          <p:nvPr/>
        </p:nvSpPr>
        <p:spPr>
          <a:xfrm>
            <a:off x="122040" y="385560"/>
            <a:ext cx="8910000" cy="577800"/>
          </a:xfrm>
          <a:prstGeom prst="rect">
            <a:avLst/>
          </a:prstGeom>
          <a:noFill/>
          <a:ln>
            <a:noFill/>
          </a:ln>
        </p:spPr>
        <p:txBody>
          <a:bodyPr lIns="90000" rIns="90000" tIns="45000" bIns="45000"/>
          <a:p>
            <a:pPr>
              <a:lnSpc>
                <a:spcPct val="100000"/>
              </a:lnSpc>
            </a:pPr>
            <a:r>
              <a:rPr lang="en-IN" sz="3200">
                <a:solidFill>
                  <a:srgbClr val="ffffff"/>
                </a:solidFill>
                <a:latin typeface="Arial"/>
              </a:rPr>
              <a:t>AWS CLOUDTRAIL</a:t>
            </a:r>
            <a:endParaRPr/>
          </a:p>
        </p:txBody>
      </p:sp>
      <p:sp>
        <p:nvSpPr>
          <p:cNvPr id="608" name="CustomShape 7"/>
          <p:cNvSpPr/>
          <p:nvPr/>
        </p:nvSpPr>
        <p:spPr>
          <a:xfrm>
            <a:off x="3596760" y="1989720"/>
            <a:ext cx="778680" cy="144360"/>
          </a:xfrm>
          <a:prstGeom prst="rect">
            <a:avLst/>
          </a:prstGeom>
          <a:solidFill>
            <a:srgbClr val="ffffff"/>
          </a:solidFill>
          <a:ln w="9360">
            <a:noFill/>
          </a:ln>
        </p:spPr>
        <p:txBody>
          <a:bodyPr lIns="90000" rIns="90000" tIns="45000" bIns="45000" anchor="ctr"/>
          <a:p>
            <a:pPr algn="ctr">
              <a:lnSpc>
                <a:spcPct val="100000"/>
              </a:lnSpc>
            </a:pPr>
            <a:r>
              <a:rPr lang="en-IN" sz="700">
                <a:solidFill>
                  <a:srgbClr val="000000"/>
                </a:solidFill>
                <a:latin typeface="Verdana"/>
                <a:ea typeface="Verdana"/>
              </a:rPr>
              <a:t>Redshift</a:t>
            </a:r>
            <a:endParaRPr/>
          </a:p>
        </p:txBody>
      </p:sp>
      <p:sp>
        <p:nvSpPr>
          <p:cNvPr id="609" name="CustomShape 8"/>
          <p:cNvSpPr/>
          <p:nvPr/>
        </p:nvSpPr>
        <p:spPr>
          <a:xfrm>
            <a:off x="391320" y="2062080"/>
            <a:ext cx="1496880" cy="176760"/>
          </a:xfrm>
          <a:prstGeom prst="rect">
            <a:avLst/>
          </a:prstGeom>
          <a:solidFill>
            <a:srgbClr val="ffffff"/>
          </a:solidFill>
          <a:ln w="9360">
            <a:noFill/>
          </a:ln>
        </p:spPr>
        <p:txBody>
          <a:bodyPr lIns="90000" rIns="90000" tIns="45000" bIns="45000" anchor="ctr"/>
          <a:p>
            <a:pPr algn="ctr">
              <a:lnSpc>
                <a:spcPct val="100000"/>
              </a:lnSpc>
            </a:pPr>
            <a:r>
              <a:rPr b="1" lang="en-IN" sz="1000">
                <a:solidFill>
                  <a:srgbClr val="46681e"/>
                </a:solidFill>
                <a:latin typeface="HelveticaNeueLT Std Med Cn"/>
                <a:ea typeface="Verdana"/>
              </a:rPr>
              <a:t>AWS CloudFormation</a:t>
            </a:r>
            <a:endParaRPr/>
          </a:p>
        </p:txBody>
      </p:sp>
      <p:sp>
        <p:nvSpPr>
          <p:cNvPr id="610" name="CustomShape 9"/>
          <p:cNvSpPr/>
          <p:nvPr/>
        </p:nvSpPr>
        <p:spPr>
          <a:xfrm>
            <a:off x="332280" y="2514600"/>
            <a:ext cx="1863360" cy="176760"/>
          </a:xfrm>
          <a:prstGeom prst="rect">
            <a:avLst/>
          </a:prstGeom>
          <a:solidFill>
            <a:srgbClr val="ffffff"/>
          </a:solidFill>
          <a:ln w="9360">
            <a:noFill/>
          </a:ln>
        </p:spPr>
        <p:txBody>
          <a:bodyPr lIns="90000" rIns="90000" tIns="45000" bIns="45000" anchor="ctr"/>
          <a:p>
            <a:pPr algn="ctr">
              <a:lnSpc>
                <a:spcPct val="100000"/>
              </a:lnSpc>
            </a:pPr>
            <a:r>
              <a:rPr b="1" lang="en-IN" sz="1200">
                <a:solidFill>
                  <a:srgbClr val="699c2c"/>
                </a:solidFill>
                <a:latin typeface="HelveticaNeueLT Std Med Cn"/>
                <a:ea typeface="Verdana"/>
              </a:rPr>
              <a:t>AWS Elastic Beanstalk</a:t>
            </a:r>
            <a:endParaRPr/>
          </a:p>
        </p:txBody>
      </p:sp>
    </p:spTree>
  </p:cSld>
  <p:transition>
    <p:fade/>
  </p:transition>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11" name="TextShape 1"/>
          <p:cNvSpPr txBox="1"/>
          <p:nvPr/>
        </p:nvSpPr>
        <p:spPr>
          <a:xfrm>
            <a:off x="270000" y="169200"/>
            <a:ext cx="3449880" cy="648360"/>
          </a:xfrm>
          <a:prstGeom prst="rect">
            <a:avLst/>
          </a:prstGeom>
        </p:spPr>
        <p:txBody>
          <a:bodyPr/>
          <a:p>
            <a:pPr>
              <a:lnSpc>
                <a:spcPct val="100000"/>
              </a:lnSpc>
            </a:pPr>
            <a:r>
              <a:rPr lang="en-US" sz="3200">
                <a:solidFill>
                  <a:srgbClr val="ffffff"/>
                </a:solidFill>
                <a:latin typeface="Arial"/>
              </a:rPr>
              <a:t>AWS CloudTrail</a:t>
            </a:r>
            <a:endParaRPr/>
          </a:p>
        </p:txBody>
      </p:sp>
      <p:pic>
        <p:nvPicPr>
          <p:cNvPr id="612" name="Picture 1" descr=""/>
          <p:cNvPicPr/>
          <p:nvPr/>
        </p:nvPicPr>
        <p:blipFill>
          <a:blip r:embed="rId1"/>
          <a:stretch>
            <a:fillRect/>
          </a:stretch>
        </p:blipFill>
        <p:spPr>
          <a:xfrm>
            <a:off x="270000" y="1094400"/>
            <a:ext cx="8694000" cy="3447360"/>
          </a:xfrm>
          <a:prstGeom prst="rect">
            <a:avLst/>
          </a:prstGeom>
          <a:ln>
            <a:noFill/>
          </a:ln>
        </p:spPr>
      </p:pic>
    </p:spTree>
  </p:cSld>
  <p:transition spd="med">
    <p:fade/>
  </p:transition>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2" name="CustomShape 1"/>
          <p:cNvSpPr/>
          <p:nvPr/>
        </p:nvSpPr>
        <p:spPr>
          <a:xfrm>
            <a:off x="2383560" y="729720"/>
            <a:ext cx="2117880" cy="605160"/>
          </a:xfrm>
          <a:prstGeom prst="roundRect">
            <a:avLst>
              <a:gd name="adj" fmla="val 16667"/>
            </a:avLst>
          </a:prstGeom>
          <a:noFill/>
          <a:ln w="9360">
            <a:solidFill>
              <a:srgbClr val="004b91"/>
            </a:solidFill>
            <a:round/>
          </a:ln>
        </p:spPr>
      </p:sp>
      <p:sp>
        <p:nvSpPr>
          <p:cNvPr id="273" name="CustomShape 2"/>
          <p:cNvSpPr/>
          <p:nvPr/>
        </p:nvSpPr>
        <p:spPr>
          <a:xfrm>
            <a:off x="1814760" y="2026800"/>
            <a:ext cx="1749240" cy="2534040"/>
          </a:xfrm>
          <a:prstGeom prst="rect">
            <a:avLst/>
          </a:prstGeom>
          <a:solidFill>
            <a:srgbClr val="ffffff"/>
          </a:solidFill>
          <a:ln w="38160">
            <a:solidFill>
              <a:srgbClr val="ffa12b"/>
            </a:solidFill>
            <a:round/>
          </a:ln>
        </p:spPr>
      </p:sp>
      <p:sp>
        <p:nvSpPr>
          <p:cNvPr id="274" name="CustomShape 3"/>
          <p:cNvSpPr/>
          <p:nvPr/>
        </p:nvSpPr>
        <p:spPr>
          <a:xfrm>
            <a:off x="3135600" y="1995840"/>
            <a:ext cx="214920" cy="172800"/>
          </a:xfrm>
          <a:prstGeom prst="rect">
            <a:avLst/>
          </a:prstGeom>
          <a:solidFill>
            <a:srgbClr val="ffffff"/>
          </a:solidFill>
          <a:ln w="38160">
            <a:solidFill>
              <a:srgbClr val="ffa12b"/>
            </a:solidFill>
            <a:round/>
          </a:ln>
        </p:spPr>
      </p:sp>
      <p:sp>
        <p:nvSpPr>
          <p:cNvPr id="275" name="CustomShape 4"/>
          <p:cNvSpPr/>
          <p:nvPr/>
        </p:nvSpPr>
        <p:spPr>
          <a:xfrm>
            <a:off x="2667960" y="1958760"/>
            <a:ext cx="238320" cy="83880"/>
          </a:xfrm>
          <a:prstGeom prst="rect">
            <a:avLst/>
          </a:prstGeom>
          <a:solidFill>
            <a:srgbClr val="ffffff"/>
          </a:solidFill>
          <a:ln w="38160">
            <a:solidFill>
              <a:srgbClr val="ffa12b"/>
            </a:solidFill>
            <a:round/>
          </a:ln>
        </p:spPr>
      </p:sp>
      <p:sp>
        <p:nvSpPr>
          <p:cNvPr id="276" name="CustomShape 5"/>
          <p:cNvSpPr/>
          <p:nvPr/>
        </p:nvSpPr>
        <p:spPr>
          <a:xfrm>
            <a:off x="2658600" y="2950200"/>
            <a:ext cx="191520" cy="107280"/>
          </a:xfrm>
          <a:prstGeom prst="rect">
            <a:avLst/>
          </a:prstGeom>
          <a:solidFill>
            <a:srgbClr val="ffffff"/>
          </a:solidFill>
          <a:ln w="38160">
            <a:solidFill>
              <a:srgbClr val="ffa12b"/>
            </a:solidFill>
            <a:round/>
          </a:ln>
        </p:spPr>
      </p:sp>
      <p:sp>
        <p:nvSpPr>
          <p:cNvPr id="277" name="CustomShape 6"/>
          <p:cNvSpPr/>
          <p:nvPr/>
        </p:nvSpPr>
        <p:spPr>
          <a:xfrm>
            <a:off x="2882880" y="3020040"/>
            <a:ext cx="83880" cy="60480"/>
          </a:xfrm>
          <a:prstGeom prst="rect">
            <a:avLst/>
          </a:prstGeom>
          <a:solidFill>
            <a:srgbClr val="ffffff"/>
          </a:solidFill>
          <a:ln w="38160">
            <a:solidFill>
              <a:srgbClr val="ffa12b"/>
            </a:solidFill>
            <a:round/>
          </a:ln>
        </p:spPr>
      </p:sp>
      <p:sp>
        <p:nvSpPr>
          <p:cNvPr id="278" name="CustomShape 7"/>
          <p:cNvSpPr/>
          <p:nvPr/>
        </p:nvSpPr>
        <p:spPr>
          <a:xfrm>
            <a:off x="3411360" y="1823040"/>
            <a:ext cx="668520" cy="350280"/>
          </a:xfrm>
          <a:prstGeom prst="rect">
            <a:avLst/>
          </a:prstGeom>
          <a:solidFill>
            <a:srgbClr val="ffffff"/>
          </a:solidFill>
          <a:ln w="38160">
            <a:solidFill>
              <a:srgbClr val="ffa12b"/>
            </a:solidFill>
            <a:round/>
          </a:ln>
        </p:spPr>
      </p:sp>
      <p:sp>
        <p:nvSpPr>
          <p:cNvPr id="279" name="CustomShape 8"/>
          <p:cNvSpPr/>
          <p:nvPr/>
        </p:nvSpPr>
        <p:spPr>
          <a:xfrm>
            <a:off x="3935160" y="2098800"/>
            <a:ext cx="149400" cy="69840"/>
          </a:xfrm>
          <a:prstGeom prst="rect">
            <a:avLst/>
          </a:prstGeom>
          <a:solidFill>
            <a:srgbClr val="ffffff"/>
          </a:solidFill>
          <a:ln w="38160">
            <a:solidFill>
              <a:srgbClr val="ffa12b"/>
            </a:solidFill>
            <a:round/>
          </a:ln>
        </p:spPr>
      </p:sp>
      <p:sp>
        <p:nvSpPr>
          <p:cNvPr id="280" name="CustomShape 9"/>
          <p:cNvSpPr/>
          <p:nvPr/>
        </p:nvSpPr>
        <p:spPr>
          <a:xfrm>
            <a:off x="3911760" y="1921320"/>
            <a:ext cx="3030120" cy="2244240"/>
          </a:xfrm>
          <a:prstGeom prst="rect">
            <a:avLst/>
          </a:prstGeom>
          <a:solidFill>
            <a:srgbClr val="ffffff"/>
          </a:solidFill>
          <a:ln w="38160">
            <a:solidFill>
              <a:srgbClr val="ffa12b"/>
            </a:solidFill>
            <a:round/>
          </a:ln>
        </p:spPr>
      </p:sp>
      <p:sp>
        <p:nvSpPr>
          <p:cNvPr id="281" name="CustomShape 10"/>
          <p:cNvSpPr/>
          <p:nvPr/>
        </p:nvSpPr>
        <p:spPr>
          <a:xfrm>
            <a:off x="5043600" y="3745080"/>
            <a:ext cx="154080" cy="233640"/>
          </a:xfrm>
          <a:prstGeom prst="rect">
            <a:avLst/>
          </a:prstGeom>
          <a:solidFill>
            <a:srgbClr val="ffffff"/>
          </a:solidFill>
          <a:ln w="38160">
            <a:solidFill>
              <a:srgbClr val="ffa12b"/>
            </a:solidFill>
            <a:round/>
          </a:ln>
        </p:spPr>
      </p:sp>
      <p:sp>
        <p:nvSpPr>
          <p:cNvPr id="282" name="CustomShape 11"/>
          <p:cNvSpPr/>
          <p:nvPr/>
        </p:nvSpPr>
        <p:spPr>
          <a:xfrm>
            <a:off x="4165560" y="2238840"/>
            <a:ext cx="118080" cy="150480"/>
          </a:xfrm>
          <a:prstGeom prst="rect">
            <a:avLst/>
          </a:prstGeom>
          <a:solidFill>
            <a:srgbClr val="ffffff"/>
          </a:solidFill>
          <a:ln w="38160">
            <a:solidFill>
              <a:srgbClr val="ffa12b"/>
            </a:solidFill>
            <a:round/>
          </a:ln>
        </p:spPr>
      </p:sp>
      <p:sp>
        <p:nvSpPr>
          <p:cNvPr id="283" name="CustomShape 12"/>
          <p:cNvSpPr/>
          <p:nvPr/>
        </p:nvSpPr>
        <p:spPr>
          <a:xfrm>
            <a:off x="4094280" y="2295000"/>
            <a:ext cx="64800" cy="76680"/>
          </a:xfrm>
          <a:prstGeom prst="rect">
            <a:avLst/>
          </a:prstGeom>
          <a:solidFill>
            <a:srgbClr val="ffffff"/>
          </a:solidFill>
          <a:ln w="38160">
            <a:solidFill>
              <a:srgbClr val="ffa12b"/>
            </a:solidFill>
            <a:round/>
          </a:ln>
        </p:spPr>
      </p:sp>
      <p:sp>
        <p:nvSpPr>
          <p:cNvPr id="284" name="CustomShape 13"/>
          <p:cNvSpPr/>
          <p:nvPr/>
        </p:nvSpPr>
        <p:spPr>
          <a:xfrm>
            <a:off x="6477840" y="2934360"/>
            <a:ext cx="35280" cy="79560"/>
          </a:xfrm>
          <a:prstGeom prst="rect">
            <a:avLst/>
          </a:prstGeom>
          <a:solidFill>
            <a:srgbClr val="ffffff"/>
          </a:solidFill>
          <a:ln w="38160">
            <a:solidFill>
              <a:srgbClr val="ffa12b"/>
            </a:solidFill>
            <a:round/>
          </a:ln>
        </p:spPr>
      </p:sp>
      <p:sp>
        <p:nvSpPr>
          <p:cNvPr id="285" name="CustomShape 14"/>
          <p:cNvSpPr/>
          <p:nvPr/>
        </p:nvSpPr>
        <p:spPr>
          <a:xfrm>
            <a:off x="6622920" y="2517120"/>
            <a:ext cx="141840" cy="289800"/>
          </a:xfrm>
          <a:prstGeom prst="rect">
            <a:avLst/>
          </a:prstGeom>
          <a:solidFill>
            <a:srgbClr val="ffffff"/>
          </a:solidFill>
          <a:ln w="38160">
            <a:solidFill>
              <a:srgbClr val="ffa12b"/>
            </a:solidFill>
            <a:round/>
          </a:ln>
        </p:spPr>
      </p:sp>
      <p:sp>
        <p:nvSpPr>
          <p:cNvPr id="286" name="CustomShape 15"/>
          <p:cNvSpPr/>
          <p:nvPr/>
        </p:nvSpPr>
        <p:spPr>
          <a:xfrm>
            <a:off x="6501600" y="3088440"/>
            <a:ext cx="70560" cy="109080"/>
          </a:xfrm>
          <a:prstGeom prst="rect">
            <a:avLst/>
          </a:prstGeom>
          <a:solidFill>
            <a:srgbClr val="ffffff"/>
          </a:solidFill>
          <a:ln w="38160">
            <a:solidFill>
              <a:srgbClr val="ffa12b"/>
            </a:solidFill>
            <a:round/>
          </a:ln>
        </p:spPr>
      </p:sp>
      <p:sp>
        <p:nvSpPr>
          <p:cNvPr id="287" name="CustomShape 16"/>
          <p:cNvSpPr/>
          <p:nvPr/>
        </p:nvSpPr>
        <p:spPr>
          <a:xfrm>
            <a:off x="6563880" y="3197880"/>
            <a:ext cx="91440" cy="132840"/>
          </a:xfrm>
          <a:prstGeom prst="rect">
            <a:avLst/>
          </a:prstGeom>
          <a:solidFill>
            <a:srgbClr val="ffffff"/>
          </a:solidFill>
          <a:ln w="38160">
            <a:solidFill>
              <a:srgbClr val="ffa12b"/>
            </a:solidFill>
            <a:round/>
          </a:ln>
        </p:spPr>
      </p:sp>
      <p:sp>
        <p:nvSpPr>
          <p:cNvPr id="288" name="CustomShape 17"/>
          <p:cNvSpPr/>
          <p:nvPr/>
        </p:nvSpPr>
        <p:spPr>
          <a:xfrm>
            <a:off x="6768000" y="3473280"/>
            <a:ext cx="345960" cy="239400"/>
          </a:xfrm>
          <a:prstGeom prst="rect">
            <a:avLst/>
          </a:prstGeom>
          <a:solidFill>
            <a:srgbClr val="ffffff"/>
          </a:solidFill>
          <a:ln w="38160">
            <a:solidFill>
              <a:srgbClr val="ffa12b"/>
            </a:solidFill>
            <a:round/>
          </a:ln>
        </p:spPr>
      </p:sp>
      <p:sp>
        <p:nvSpPr>
          <p:cNvPr id="289" name="CustomShape 18"/>
          <p:cNvSpPr/>
          <p:nvPr/>
        </p:nvSpPr>
        <p:spPr>
          <a:xfrm>
            <a:off x="6069240" y="3369600"/>
            <a:ext cx="207000" cy="218880"/>
          </a:xfrm>
          <a:prstGeom prst="rect">
            <a:avLst/>
          </a:prstGeom>
          <a:solidFill>
            <a:srgbClr val="ffffff"/>
          </a:solidFill>
          <a:ln w="38160">
            <a:solidFill>
              <a:srgbClr val="ffa12b"/>
            </a:solidFill>
            <a:round/>
          </a:ln>
        </p:spPr>
      </p:sp>
      <p:sp>
        <p:nvSpPr>
          <p:cNvPr id="290" name="CustomShape 19"/>
          <p:cNvSpPr/>
          <p:nvPr/>
        </p:nvSpPr>
        <p:spPr>
          <a:xfrm>
            <a:off x="5746680" y="3251160"/>
            <a:ext cx="70560" cy="106200"/>
          </a:xfrm>
          <a:prstGeom prst="rect">
            <a:avLst/>
          </a:prstGeom>
          <a:solidFill>
            <a:srgbClr val="ffffff"/>
          </a:solidFill>
          <a:ln w="38160">
            <a:solidFill>
              <a:srgbClr val="ffa12b"/>
            </a:solidFill>
            <a:round/>
          </a:ln>
        </p:spPr>
      </p:sp>
      <p:sp>
        <p:nvSpPr>
          <p:cNvPr id="291" name="CustomShape 20"/>
          <p:cNvSpPr/>
          <p:nvPr/>
        </p:nvSpPr>
        <p:spPr>
          <a:xfrm>
            <a:off x="6324120" y="3319560"/>
            <a:ext cx="180360" cy="200880"/>
          </a:xfrm>
          <a:prstGeom prst="rect">
            <a:avLst/>
          </a:prstGeom>
          <a:solidFill>
            <a:srgbClr val="ffffff"/>
          </a:solidFill>
          <a:ln w="38160">
            <a:solidFill>
              <a:srgbClr val="ffa12b"/>
            </a:solidFill>
            <a:round/>
          </a:ln>
        </p:spPr>
      </p:sp>
      <p:sp>
        <p:nvSpPr>
          <p:cNvPr id="292" name="CustomShape 21"/>
          <p:cNvSpPr/>
          <p:nvPr/>
        </p:nvSpPr>
        <p:spPr>
          <a:xfrm>
            <a:off x="6270840" y="3579840"/>
            <a:ext cx="245520" cy="79560"/>
          </a:xfrm>
          <a:prstGeom prst="rect">
            <a:avLst/>
          </a:prstGeom>
          <a:solidFill>
            <a:srgbClr val="ffffff"/>
          </a:solidFill>
          <a:ln w="38160">
            <a:solidFill>
              <a:srgbClr val="ffa12b"/>
            </a:solidFill>
            <a:round/>
          </a:ln>
        </p:spPr>
      </p:sp>
      <p:sp>
        <p:nvSpPr>
          <p:cNvPr id="293" name="CustomShape 22"/>
          <p:cNvSpPr/>
          <p:nvPr/>
        </p:nvSpPr>
        <p:spPr>
          <a:xfrm>
            <a:off x="6350760" y="3680640"/>
            <a:ext cx="736920" cy="568080"/>
          </a:xfrm>
          <a:prstGeom prst="rect">
            <a:avLst/>
          </a:prstGeom>
          <a:solidFill>
            <a:srgbClr val="ffffff"/>
          </a:solidFill>
          <a:ln w="38160">
            <a:solidFill>
              <a:srgbClr val="ffa12b"/>
            </a:solidFill>
            <a:round/>
          </a:ln>
        </p:spPr>
      </p:sp>
      <p:sp>
        <p:nvSpPr>
          <p:cNvPr id="294" name="CustomShape 23"/>
          <p:cNvSpPr/>
          <p:nvPr/>
        </p:nvSpPr>
        <p:spPr>
          <a:xfrm>
            <a:off x="6528240" y="3411360"/>
            <a:ext cx="109080" cy="153720"/>
          </a:xfrm>
          <a:prstGeom prst="rect">
            <a:avLst/>
          </a:prstGeom>
          <a:solidFill>
            <a:srgbClr val="ffffff"/>
          </a:solidFill>
          <a:ln w="38160">
            <a:solidFill>
              <a:srgbClr val="ffa12b"/>
            </a:solidFill>
            <a:round/>
          </a:ln>
        </p:spPr>
      </p:sp>
      <p:sp>
        <p:nvSpPr>
          <p:cNvPr id="295" name="CustomShape 24"/>
          <p:cNvSpPr/>
          <p:nvPr/>
        </p:nvSpPr>
        <p:spPr>
          <a:xfrm>
            <a:off x="6777000" y="4290480"/>
            <a:ext cx="94320" cy="88560"/>
          </a:xfrm>
          <a:prstGeom prst="rect">
            <a:avLst/>
          </a:prstGeom>
          <a:solidFill>
            <a:srgbClr val="ffffff"/>
          </a:solidFill>
          <a:ln w="38160">
            <a:solidFill>
              <a:srgbClr val="ffa12b"/>
            </a:solidFill>
            <a:round/>
          </a:ln>
        </p:spPr>
      </p:sp>
      <p:sp>
        <p:nvSpPr>
          <p:cNvPr id="296" name="CustomShape 25"/>
          <p:cNvSpPr/>
          <p:nvPr/>
        </p:nvSpPr>
        <p:spPr>
          <a:xfrm>
            <a:off x="7081920" y="4287600"/>
            <a:ext cx="221760" cy="141840"/>
          </a:xfrm>
          <a:prstGeom prst="rect">
            <a:avLst/>
          </a:prstGeom>
          <a:solidFill>
            <a:srgbClr val="ffffff"/>
          </a:solidFill>
          <a:ln w="38160">
            <a:solidFill>
              <a:srgbClr val="ffa12b"/>
            </a:solidFill>
            <a:round/>
          </a:ln>
        </p:spPr>
      </p:sp>
      <p:sp>
        <p:nvSpPr>
          <p:cNvPr id="297" name="CustomShape 26"/>
          <p:cNvSpPr/>
          <p:nvPr/>
        </p:nvSpPr>
        <p:spPr>
          <a:xfrm>
            <a:off x="7321680" y="4172040"/>
            <a:ext cx="97200" cy="141840"/>
          </a:xfrm>
          <a:prstGeom prst="rect">
            <a:avLst/>
          </a:prstGeom>
          <a:solidFill>
            <a:srgbClr val="ffffff"/>
          </a:solidFill>
          <a:ln w="38160">
            <a:solidFill>
              <a:srgbClr val="ffa12b"/>
            </a:solidFill>
            <a:round/>
          </a:ln>
        </p:spPr>
      </p:sp>
      <p:sp>
        <p:nvSpPr>
          <p:cNvPr id="298" name="CustomShape 27"/>
          <p:cNvSpPr/>
          <p:nvPr/>
        </p:nvSpPr>
        <p:spPr>
          <a:xfrm>
            <a:off x="3940560" y="2125800"/>
            <a:ext cx="337320" cy="337320"/>
          </a:xfrm>
          <a:prstGeom prst="rect">
            <a:avLst/>
          </a:prstGeom>
          <a:solidFill>
            <a:srgbClr val="c0edff"/>
          </a:solidFill>
          <a:ln w="50760">
            <a:solidFill>
              <a:srgbClr val="41c8ff"/>
            </a:solidFill>
            <a:miter/>
          </a:ln>
        </p:spPr>
      </p:sp>
      <p:sp>
        <p:nvSpPr>
          <p:cNvPr id="299" name="CustomShape 28"/>
          <p:cNvSpPr/>
          <p:nvPr/>
        </p:nvSpPr>
        <p:spPr>
          <a:xfrm>
            <a:off x="5989680" y="3212640"/>
            <a:ext cx="337320" cy="337320"/>
          </a:xfrm>
          <a:prstGeom prst="rect">
            <a:avLst/>
          </a:prstGeom>
          <a:solidFill>
            <a:srgbClr val="c0edff"/>
          </a:solidFill>
          <a:ln w="50760">
            <a:solidFill>
              <a:srgbClr val="ff0000"/>
            </a:solidFill>
            <a:miter/>
          </a:ln>
        </p:spPr>
      </p:sp>
      <p:sp>
        <p:nvSpPr>
          <p:cNvPr id="300" name="CustomShape 29"/>
          <p:cNvSpPr/>
          <p:nvPr/>
        </p:nvSpPr>
        <p:spPr>
          <a:xfrm>
            <a:off x="6541560" y="2491920"/>
            <a:ext cx="337320" cy="337320"/>
          </a:xfrm>
          <a:prstGeom prst="rect">
            <a:avLst/>
          </a:prstGeom>
          <a:solidFill>
            <a:srgbClr val="c0edff"/>
          </a:solidFill>
          <a:ln w="50760">
            <a:solidFill>
              <a:srgbClr val="ff0000"/>
            </a:solidFill>
            <a:miter/>
          </a:ln>
        </p:spPr>
      </p:sp>
      <p:sp>
        <p:nvSpPr>
          <p:cNvPr id="301" name="CustomShape 30"/>
          <p:cNvSpPr/>
          <p:nvPr/>
        </p:nvSpPr>
        <p:spPr>
          <a:xfrm>
            <a:off x="2724480" y="2430000"/>
            <a:ext cx="337320" cy="337320"/>
          </a:xfrm>
          <a:prstGeom prst="rect">
            <a:avLst/>
          </a:prstGeom>
          <a:noFill/>
          <a:ln w="50760">
            <a:solidFill>
              <a:srgbClr val="92d050"/>
            </a:solidFill>
            <a:miter/>
          </a:ln>
        </p:spPr>
      </p:sp>
      <p:sp>
        <p:nvSpPr>
          <p:cNvPr id="302" name="CustomShape 31"/>
          <p:cNvSpPr/>
          <p:nvPr/>
        </p:nvSpPr>
        <p:spPr>
          <a:xfrm>
            <a:off x="3129840" y="3753000"/>
            <a:ext cx="337320" cy="337320"/>
          </a:xfrm>
          <a:prstGeom prst="rect">
            <a:avLst/>
          </a:prstGeom>
          <a:solidFill>
            <a:srgbClr val="f2a52c"/>
          </a:solidFill>
          <a:ln w="25560">
            <a:solidFill>
              <a:srgbClr val="92d050"/>
            </a:solidFill>
            <a:miter/>
          </a:ln>
        </p:spPr>
      </p:sp>
      <p:sp>
        <p:nvSpPr>
          <p:cNvPr id="303" name="CustomShape 32"/>
          <p:cNvSpPr/>
          <p:nvPr/>
        </p:nvSpPr>
        <p:spPr>
          <a:xfrm>
            <a:off x="2060280" y="2261160"/>
            <a:ext cx="337320" cy="337320"/>
          </a:xfrm>
          <a:prstGeom prst="rect">
            <a:avLst/>
          </a:prstGeom>
          <a:noFill/>
          <a:ln w="50760">
            <a:solidFill>
              <a:srgbClr val="92d050"/>
            </a:solidFill>
            <a:miter/>
          </a:ln>
        </p:spPr>
      </p:sp>
      <p:sp>
        <p:nvSpPr>
          <p:cNvPr id="304" name="CustomShape 33"/>
          <p:cNvSpPr/>
          <p:nvPr/>
        </p:nvSpPr>
        <p:spPr>
          <a:xfrm>
            <a:off x="1891440" y="2525760"/>
            <a:ext cx="337320" cy="337320"/>
          </a:xfrm>
          <a:prstGeom prst="rect">
            <a:avLst/>
          </a:prstGeom>
          <a:noFill/>
          <a:ln w="50760">
            <a:solidFill>
              <a:srgbClr val="92d050"/>
            </a:solidFill>
            <a:miter/>
          </a:ln>
        </p:spPr>
      </p:sp>
      <p:sp>
        <p:nvSpPr>
          <p:cNvPr id="305" name="CustomShape 34"/>
          <p:cNvSpPr/>
          <p:nvPr/>
        </p:nvSpPr>
        <p:spPr>
          <a:xfrm>
            <a:off x="2161800" y="2334240"/>
            <a:ext cx="337320" cy="337320"/>
          </a:xfrm>
          <a:prstGeom prst="rect">
            <a:avLst/>
          </a:prstGeom>
          <a:noFill/>
          <a:ln w="50760">
            <a:solidFill>
              <a:srgbClr val="8bc942"/>
            </a:solidFill>
            <a:custDash>
              <a:ds d="141000" sp="141000"/>
            </a:custDash>
            <a:miter/>
          </a:ln>
        </p:spPr>
      </p:sp>
      <p:sp>
        <p:nvSpPr>
          <p:cNvPr id="306" name="CustomShape 35"/>
          <p:cNvSpPr/>
          <p:nvPr/>
        </p:nvSpPr>
        <p:spPr>
          <a:xfrm>
            <a:off x="3051720" y="783000"/>
            <a:ext cx="1919160" cy="348840"/>
          </a:xfrm>
          <a:prstGeom prst="rect">
            <a:avLst/>
          </a:prstGeom>
          <a:noFill/>
          <a:ln>
            <a:noFill/>
          </a:ln>
        </p:spPr>
        <p:txBody>
          <a:bodyPr lIns="26640" rIns="26640" tIns="26640" bIns="26640" anchor="ctr"/>
          <a:p>
            <a:pPr>
              <a:lnSpc>
                <a:spcPct val="170000"/>
              </a:lnSpc>
            </a:pPr>
            <a:r>
              <a:rPr lang="en-IN" sz="1500">
                <a:solidFill>
                  <a:srgbClr val="f7c980"/>
                </a:solidFill>
                <a:latin typeface="Calibri"/>
                <a:ea typeface="ＭＳ Ｐゴシック"/>
              </a:rPr>
              <a:t>AWS Region</a:t>
            </a:r>
            <a:endParaRPr/>
          </a:p>
        </p:txBody>
      </p:sp>
      <p:sp>
        <p:nvSpPr>
          <p:cNvPr id="307" name="CustomShape 36"/>
          <p:cNvSpPr/>
          <p:nvPr/>
        </p:nvSpPr>
        <p:spPr>
          <a:xfrm>
            <a:off x="2625480" y="866520"/>
            <a:ext cx="337320" cy="337320"/>
          </a:xfrm>
          <a:prstGeom prst="rect">
            <a:avLst/>
          </a:prstGeom>
          <a:solidFill>
            <a:srgbClr val="f2a52c"/>
          </a:solidFill>
          <a:ln w="50760">
            <a:solidFill>
              <a:srgbClr val="f7c980"/>
            </a:solidFill>
            <a:miter/>
          </a:ln>
        </p:spPr>
      </p:sp>
      <p:sp>
        <p:nvSpPr>
          <p:cNvPr id="308" name="CustomShape 37"/>
          <p:cNvSpPr/>
          <p:nvPr/>
        </p:nvSpPr>
        <p:spPr>
          <a:xfrm>
            <a:off x="1431000" y="1399680"/>
            <a:ext cx="1068120" cy="165600"/>
          </a:xfrm>
          <a:prstGeom prst="rect">
            <a:avLst/>
          </a:prstGeom>
          <a:noFill/>
          <a:ln>
            <a:noFill/>
          </a:ln>
        </p:spPr>
        <p:txBody>
          <a:bodyPr lIns="0" rIns="0" tIns="0" bIns="0" anchor="ctr"/>
          <a:p>
            <a:pPr>
              <a:lnSpc>
                <a:spcPct val="100000"/>
              </a:lnSpc>
            </a:pPr>
            <a:r>
              <a:rPr lang="en-IN" sz="750">
                <a:solidFill>
                  <a:srgbClr val="f2a52c"/>
                </a:solidFill>
                <a:latin typeface="Helvetica Neue Light"/>
                <a:ea typeface="ＭＳ Ｐゴシック"/>
              </a:rPr>
              <a:t>US-WEST (N. California)</a:t>
            </a:r>
            <a:endParaRPr/>
          </a:p>
        </p:txBody>
      </p:sp>
      <p:sp>
        <p:nvSpPr>
          <p:cNvPr id="309" name="Line 38"/>
          <p:cNvSpPr/>
          <p:nvPr/>
        </p:nvSpPr>
        <p:spPr>
          <a:xfrm flipH="1" flipV="1">
            <a:off x="1860120" y="1551600"/>
            <a:ext cx="282960" cy="707400"/>
          </a:xfrm>
          <a:prstGeom prst="line">
            <a:avLst/>
          </a:prstGeom>
          <a:ln w="12600">
            <a:solidFill>
              <a:srgbClr val="004b91"/>
            </a:solidFill>
            <a:miter/>
          </a:ln>
        </p:spPr>
      </p:sp>
      <p:sp>
        <p:nvSpPr>
          <p:cNvPr id="310" name="CustomShape 39"/>
          <p:cNvSpPr/>
          <p:nvPr/>
        </p:nvSpPr>
        <p:spPr>
          <a:xfrm>
            <a:off x="4284000" y="1297440"/>
            <a:ext cx="987480" cy="310680"/>
          </a:xfrm>
          <a:prstGeom prst="rect">
            <a:avLst/>
          </a:prstGeom>
          <a:noFill/>
          <a:ln>
            <a:noFill/>
          </a:ln>
        </p:spPr>
        <p:txBody>
          <a:bodyPr lIns="0" rIns="0" tIns="0" bIns="0" anchor="ctr"/>
          <a:p>
            <a:pPr>
              <a:lnSpc>
                <a:spcPct val="100000"/>
              </a:lnSpc>
            </a:pPr>
            <a:r>
              <a:rPr lang="en-IN" sz="750">
                <a:solidFill>
                  <a:srgbClr val="f2a52c"/>
                </a:solidFill>
                <a:latin typeface="Helvetica Neue Light"/>
                <a:ea typeface="ＭＳ Ｐゴシック"/>
              </a:rPr>
              <a:t>EU-WEST (Ireland)</a:t>
            </a:r>
            <a:endParaRPr/>
          </a:p>
          <a:p>
            <a:pPr>
              <a:lnSpc>
                <a:spcPct val="100000"/>
              </a:lnSpc>
            </a:pPr>
            <a:r>
              <a:rPr lang="en-IN" sz="750">
                <a:solidFill>
                  <a:srgbClr val="f2a52c"/>
                </a:solidFill>
                <a:latin typeface="Helvetica Neue Light"/>
                <a:ea typeface="ＭＳ Ｐゴシック"/>
              </a:rPr>
              <a:t>EU-Central (Frankfurt)</a:t>
            </a:r>
            <a:endParaRPr/>
          </a:p>
        </p:txBody>
      </p:sp>
      <p:sp>
        <p:nvSpPr>
          <p:cNvPr id="311" name="Line 40"/>
          <p:cNvSpPr/>
          <p:nvPr/>
        </p:nvSpPr>
        <p:spPr>
          <a:xfrm flipV="1">
            <a:off x="4278240" y="1594440"/>
            <a:ext cx="181440" cy="629640"/>
          </a:xfrm>
          <a:prstGeom prst="line">
            <a:avLst/>
          </a:prstGeom>
          <a:ln w="12600">
            <a:solidFill>
              <a:srgbClr val="004b91"/>
            </a:solidFill>
            <a:miter/>
          </a:ln>
        </p:spPr>
      </p:sp>
      <p:sp>
        <p:nvSpPr>
          <p:cNvPr id="312" name="CustomShape 41"/>
          <p:cNvSpPr/>
          <p:nvPr/>
        </p:nvSpPr>
        <p:spPr>
          <a:xfrm>
            <a:off x="6348240" y="1698120"/>
            <a:ext cx="730800" cy="165600"/>
          </a:xfrm>
          <a:prstGeom prst="rect">
            <a:avLst/>
          </a:prstGeom>
          <a:noFill/>
          <a:ln>
            <a:noFill/>
          </a:ln>
        </p:spPr>
        <p:txBody>
          <a:bodyPr lIns="0" rIns="0" tIns="0" bIns="0" anchor="ctr"/>
          <a:p>
            <a:pPr>
              <a:lnSpc>
                <a:spcPct val="100000"/>
              </a:lnSpc>
            </a:pPr>
            <a:r>
              <a:rPr lang="en-IN" sz="750">
                <a:solidFill>
                  <a:srgbClr val="f2a52c"/>
                </a:solidFill>
                <a:latin typeface="Helvetica Neue Light"/>
                <a:ea typeface="ＭＳ Ｐゴシック"/>
              </a:rPr>
              <a:t>ASIA PAC (Tokyo)</a:t>
            </a:r>
            <a:endParaRPr/>
          </a:p>
        </p:txBody>
      </p:sp>
      <p:sp>
        <p:nvSpPr>
          <p:cNvPr id="313" name="Line 42"/>
          <p:cNvSpPr/>
          <p:nvPr/>
        </p:nvSpPr>
        <p:spPr>
          <a:xfrm flipH="1" flipV="1">
            <a:off x="6501600" y="1920960"/>
            <a:ext cx="208440" cy="570600"/>
          </a:xfrm>
          <a:prstGeom prst="line">
            <a:avLst/>
          </a:prstGeom>
          <a:ln w="12600">
            <a:solidFill>
              <a:srgbClr val="004b91"/>
            </a:solidFill>
            <a:miter/>
          </a:ln>
        </p:spPr>
      </p:sp>
      <p:sp>
        <p:nvSpPr>
          <p:cNvPr id="314" name="CustomShape 43"/>
          <p:cNvSpPr/>
          <p:nvPr/>
        </p:nvSpPr>
        <p:spPr>
          <a:xfrm>
            <a:off x="5397120" y="4132080"/>
            <a:ext cx="892800" cy="146880"/>
          </a:xfrm>
          <a:prstGeom prst="rect">
            <a:avLst/>
          </a:prstGeom>
          <a:noFill/>
          <a:ln>
            <a:noFill/>
          </a:ln>
        </p:spPr>
        <p:txBody>
          <a:bodyPr lIns="0" rIns="0" tIns="0" bIns="0" anchor="ctr"/>
          <a:p>
            <a:pPr>
              <a:lnSpc>
                <a:spcPct val="100000"/>
              </a:lnSpc>
            </a:pPr>
            <a:r>
              <a:rPr b="1" lang="en-IN" sz="750">
                <a:solidFill>
                  <a:srgbClr val="f2a52c"/>
                </a:solidFill>
                <a:latin typeface="Helvetica Neue Light"/>
                <a:ea typeface="ＭＳ Ｐゴシック"/>
              </a:rPr>
              <a:t>ASIA PAC (</a:t>
            </a:r>
            <a:r>
              <a:rPr lang="en-IN" sz="750">
                <a:solidFill>
                  <a:srgbClr val="f2a52c"/>
                </a:solidFill>
                <a:latin typeface="Helvetica Neue Light"/>
                <a:ea typeface="ＭＳ Ｐゴシック"/>
              </a:rPr>
              <a:t>Singapore</a:t>
            </a:r>
            <a:r>
              <a:rPr b="1" lang="en-IN" sz="750">
                <a:solidFill>
                  <a:srgbClr val="f2a52c"/>
                </a:solidFill>
                <a:latin typeface="Helvetica Neue Light"/>
                <a:ea typeface="ＭＳ Ｐゴシック"/>
              </a:rPr>
              <a:t>)</a:t>
            </a:r>
            <a:endParaRPr/>
          </a:p>
        </p:txBody>
      </p:sp>
      <p:sp>
        <p:nvSpPr>
          <p:cNvPr id="315" name="Line 44"/>
          <p:cNvSpPr/>
          <p:nvPr/>
        </p:nvSpPr>
        <p:spPr>
          <a:xfrm flipV="1">
            <a:off x="5893200" y="3549960"/>
            <a:ext cx="96480" cy="540720"/>
          </a:xfrm>
          <a:prstGeom prst="line">
            <a:avLst/>
          </a:prstGeom>
          <a:ln w="12600">
            <a:solidFill>
              <a:srgbClr val="004b91"/>
            </a:solidFill>
            <a:miter/>
          </a:ln>
        </p:spPr>
      </p:sp>
      <p:sp>
        <p:nvSpPr>
          <p:cNvPr id="316" name="CustomShape 45"/>
          <p:cNvSpPr/>
          <p:nvPr/>
        </p:nvSpPr>
        <p:spPr>
          <a:xfrm>
            <a:off x="1357200" y="3416760"/>
            <a:ext cx="1068120" cy="165600"/>
          </a:xfrm>
          <a:prstGeom prst="rect">
            <a:avLst/>
          </a:prstGeom>
          <a:noFill/>
          <a:ln>
            <a:noFill/>
          </a:ln>
        </p:spPr>
        <p:txBody>
          <a:bodyPr lIns="0" rIns="0" tIns="0" bIns="0" anchor="ctr"/>
          <a:p>
            <a:pPr>
              <a:lnSpc>
                <a:spcPct val="100000"/>
              </a:lnSpc>
            </a:pPr>
            <a:r>
              <a:rPr lang="en-IN" sz="750">
                <a:solidFill>
                  <a:srgbClr val="f2a52c"/>
                </a:solidFill>
                <a:latin typeface="Helvetica Neue Light"/>
                <a:ea typeface="ＭＳ Ｐゴシック"/>
              </a:rPr>
              <a:t>US-WEST (Oregon)</a:t>
            </a:r>
            <a:endParaRPr/>
          </a:p>
        </p:txBody>
      </p:sp>
      <p:sp>
        <p:nvSpPr>
          <p:cNvPr id="317" name="Line 46"/>
          <p:cNvSpPr/>
          <p:nvPr/>
        </p:nvSpPr>
        <p:spPr>
          <a:xfrm flipV="1">
            <a:off x="1675440" y="2863080"/>
            <a:ext cx="216000" cy="506520"/>
          </a:xfrm>
          <a:prstGeom prst="line">
            <a:avLst/>
          </a:prstGeom>
          <a:ln w="12600">
            <a:solidFill>
              <a:srgbClr val="004b91"/>
            </a:solidFill>
            <a:miter/>
          </a:ln>
        </p:spPr>
      </p:sp>
      <p:sp>
        <p:nvSpPr>
          <p:cNvPr id="318" name="CustomShape 47"/>
          <p:cNvSpPr/>
          <p:nvPr/>
        </p:nvSpPr>
        <p:spPr>
          <a:xfrm>
            <a:off x="3467880" y="4429800"/>
            <a:ext cx="1278720" cy="131040"/>
          </a:xfrm>
          <a:prstGeom prst="rect">
            <a:avLst/>
          </a:prstGeom>
          <a:noFill/>
          <a:ln>
            <a:noFill/>
          </a:ln>
        </p:spPr>
        <p:txBody>
          <a:bodyPr lIns="0" rIns="0" tIns="0" bIns="0" anchor="ctr"/>
          <a:p>
            <a:pPr>
              <a:lnSpc>
                <a:spcPct val="100000"/>
              </a:lnSpc>
            </a:pPr>
            <a:r>
              <a:rPr lang="en-IN" sz="750">
                <a:solidFill>
                  <a:srgbClr val="f2a52c"/>
                </a:solidFill>
                <a:latin typeface="Helvetica Neue Light"/>
                <a:ea typeface="ＭＳ Ｐゴシック"/>
              </a:rPr>
              <a:t>SOUTH AMERICA (Sao Paulo)</a:t>
            </a:r>
            <a:endParaRPr/>
          </a:p>
        </p:txBody>
      </p:sp>
      <p:sp>
        <p:nvSpPr>
          <p:cNvPr id="319" name="Line 48"/>
          <p:cNvSpPr/>
          <p:nvPr/>
        </p:nvSpPr>
        <p:spPr>
          <a:xfrm flipH="1" flipV="1">
            <a:off x="3467520" y="4090680"/>
            <a:ext cx="318240" cy="291960"/>
          </a:xfrm>
          <a:prstGeom prst="line">
            <a:avLst/>
          </a:prstGeom>
          <a:ln w="12600">
            <a:solidFill>
              <a:srgbClr val="004b91"/>
            </a:solidFill>
            <a:miter/>
          </a:ln>
        </p:spPr>
      </p:sp>
      <p:sp>
        <p:nvSpPr>
          <p:cNvPr id="320" name="CustomShape 49"/>
          <p:cNvSpPr/>
          <p:nvPr/>
        </p:nvSpPr>
        <p:spPr>
          <a:xfrm>
            <a:off x="3062520" y="2990880"/>
            <a:ext cx="1278720" cy="131040"/>
          </a:xfrm>
          <a:prstGeom prst="rect">
            <a:avLst/>
          </a:prstGeom>
          <a:noFill/>
          <a:ln>
            <a:noFill/>
          </a:ln>
        </p:spPr>
        <p:txBody>
          <a:bodyPr lIns="0" rIns="0" tIns="0" bIns="0" anchor="ctr"/>
          <a:p>
            <a:pPr>
              <a:lnSpc>
                <a:spcPct val="100000"/>
              </a:lnSpc>
            </a:pPr>
            <a:r>
              <a:rPr lang="en-IN" sz="750">
                <a:solidFill>
                  <a:srgbClr val="f2a52c"/>
                </a:solidFill>
                <a:latin typeface="Helvetica Neue Light"/>
                <a:ea typeface="ＭＳ Ｐゴシック"/>
              </a:rPr>
              <a:t>US-EAST (Virginia)</a:t>
            </a:r>
            <a:endParaRPr/>
          </a:p>
        </p:txBody>
      </p:sp>
      <p:sp>
        <p:nvSpPr>
          <p:cNvPr id="321" name="Line 50"/>
          <p:cNvSpPr/>
          <p:nvPr/>
        </p:nvSpPr>
        <p:spPr>
          <a:xfrm flipH="1" flipV="1">
            <a:off x="3062160" y="2651760"/>
            <a:ext cx="318240" cy="291960"/>
          </a:xfrm>
          <a:prstGeom prst="line">
            <a:avLst/>
          </a:prstGeom>
          <a:ln w="12600">
            <a:solidFill>
              <a:srgbClr val="004b91"/>
            </a:solidFill>
            <a:miter/>
          </a:ln>
        </p:spPr>
      </p:sp>
      <p:sp>
        <p:nvSpPr>
          <p:cNvPr id="322" name="CustomShape 51"/>
          <p:cNvSpPr/>
          <p:nvPr/>
        </p:nvSpPr>
        <p:spPr>
          <a:xfrm>
            <a:off x="2680920" y="1656720"/>
            <a:ext cx="987480" cy="165600"/>
          </a:xfrm>
          <a:prstGeom prst="rect">
            <a:avLst/>
          </a:prstGeom>
          <a:noFill/>
          <a:ln>
            <a:noFill/>
          </a:ln>
        </p:spPr>
        <p:txBody>
          <a:bodyPr lIns="0" rIns="0" tIns="0" bIns="0" anchor="ctr"/>
          <a:p>
            <a:pPr>
              <a:lnSpc>
                <a:spcPct val="100000"/>
              </a:lnSpc>
            </a:pPr>
            <a:r>
              <a:rPr lang="en-IN" sz="750">
                <a:solidFill>
                  <a:srgbClr val="f2a52c"/>
                </a:solidFill>
                <a:latin typeface="Helvetica Neue Light"/>
                <a:ea typeface="ＭＳ Ｐゴシック"/>
              </a:rPr>
              <a:t>GOV CLOUD</a:t>
            </a:r>
            <a:endParaRPr/>
          </a:p>
        </p:txBody>
      </p:sp>
      <p:sp>
        <p:nvSpPr>
          <p:cNvPr id="323" name="Line 52"/>
          <p:cNvSpPr/>
          <p:nvPr/>
        </p:nvSpPr>
        <p:spPr>
          <a:xfrm flipV="1">
            <a:off x="2491200" y="1809000"/>
            <a:ext cx="365400" cy="531000"/>
          </a:xfrm>
          <a:prstGeom prst="line">
            <a:avLst/>
          </a:prstGeom>
          <a:ln w="12600">
            <a:solidFill>
              <a:srgbClr val="004b91"/>
            </a:solidFill>
            <a:miter/>
          </a:ln>
        </p:spPr>
      </p:sp>
      <p:sp>
        <p:nvSpPr>
          <p:cNvPr id="324" name="CustomShape 53"/>
          <p:cNvSpPr/>
          <p:nvPr/>
        </p:nvSpPr>
        <p:spPr>
          <a:xfrm>
            <a:off x="6871680" y="3911400"/>
            <a:ext cx="337320" cy="337320"/>
          </a:xfrm>
          <a:prstGeom prst="rect">
            <a:avLst/>
          </a:prstGeom>
          <a:solidFill>
            <a:srgbClr val="8bc942"/>
          </a:solidFill>
          <a:ln w="57240">
            <a:solidFill>
              <a:srgbClr val="ff0000"/>
            </a:solidFill>
            <a:miter/>
          </a:ln>
        </p:spPr>
      </p:sp>
      <p:sp>
        <p:nvSpPr>
          <p:cNvPr id="325" name="Line 54"/>
          <p:cNvSpPr/>
          <p:nvPr/>
        </p:nvSpPr>
        <p:spPr>
          <a:xfrm flipV="1">
            <a:off x="6703560" y="4249080"/>
            <a:ext cx="193680" cy="292680"/>
          </a:xfrm>
          <a:prstGeom prst="line">
            <a:avLst/>
          </a:prstGeom>
          <a:ln w="12600">
            <a:solidFill>
              <a:srgbClr val="004b91"/>
            </a:solidFill>
            <a:miter/>
          </a:ln>
        </p:spPr>
      </p:sp>
      <p:sp>
        <p:nvSpPr>
          <p:cNvPr id="326" name="CustomShape 55"/>
          <p:cNvSpPr/>
          <p:nvPr/>
        </p:nvSpPr>
        <p:spPr>
          <a:xfrm>
            <a:off x="6172560" y="4680000"/>
            <a:ext cx="730800" cy="165600"/>
          </a:xfrm>
          <a:prstGeom prst="rect">
            <a:avLst/>
          </a:prstGeom>
          <a:noFill/>
          <a:ln>
            <a:noFill/>
          </a:ln>
        </p:spPr>
        <p:txBody>
          <a:bodyPr lIns="0" rIns="0" tIns="0" bIns="0" anchor="ctr"/>
          <a:p>
            <a:pPr>
              <a:lnSpc>
                <a:spcPct val="100000"/>
              </a:lnSpc>
            </a:pPr>
            <a:r>
              <a:rPr lang="en-IN" sz="750">
                <a:solidFill>
                  <a:srgbClr val="f2a52c"/>
                </a:solidFill>
                <a:latin typeface="Helvetica Neue Light"/>
                <a:ea typeface="ＭＳ Ｐゴシック"/>
              </a:rPr>
              <a:t>ASIA PAC (</a:t>
            </a:r>
            <a:r>
              <a:rPr lang="en-IN" sz="750">
                <a:solidFill>
                  <a:srgbClr val="f2a52c"/>
                </a:solidFill>
                <a:latin typeface="Arial"/>
                <a:ea typeface="ＭＳ Ｐゴシック"/>
              </a:rPr>
              <a:t>Sydney</a:t>
            </a:r>
            <a:r>
              <a:rPr lang="en-IN" sz="750">
                <a:solidFill>
                  <a:srgbClr val="f2a52c"/>
                </a:solidFill>
                <a:latin typeface="Helvetica Neue Light"/>
                <a:ea typeface="ＭＳ Ｐゴシック"/>
              </a:rPr>
              <a:t>)</a:t>
            </a:r>
            <a:endParaRPr/>
          </a:p>
        </p:txBody>
      </p:sp>
      <p:sp>
        <p:nvSpPr>
          <p:cNvPr id="327" name="CustomShape 56"/>
          <p:cNvSpPr/>
          <p:nvPr/>
        </p:nvSpPr>
        <p:spPr>
          <a:xfrm>
            <a:off x="5952960" y="2387520"/>
            <a:ext cx="337320" cy="337320"/>
          </a:xfrm>
          <a:prstGeom prst="rect">
            <a:avLst/>
          </a:prstGeom>
          <a:solidFill>
            <a:srgbClr val="c0edff"/>
          </a:solidFill>
          <a:ln w="50760">
            <a:solidFill>
              <a:srgbClr val="b22491"/>
            </a:solidFill>
            <a:miter/>
          </a:ln>
        </p:spPr>
      </p:sp>
      <p:sp>
        <p:nvSpPr>
          <p:cNvPr id="328" name="CustomShape 57"/>
          <p:cNvSpPr/>
          <p:nvPr/>
        </p:nvSpPr>
        <p:spPr>
          <a:xfrm>
            <a:off x="5450760" y="1593000"/>
            <a:ext cx="730800" cy="165600"/>
          </a:xfrm>
          <a:prstGeom prst="rect">
            <a:avLst/>
          </a:prstGeom>
          <a:noFill/>
          <a:ln>
            <a:noFill/>
          </a:ln>
        </p:spPr>
        <p:txBody>
          <a:bodyPr lIns="0" rIns="0" tIns="0" bIns="0" anchor="ctr"/>
          <a:p>
            <a:pPr>
              <a:lnSpc>
                <a:spcPct val="100000"/>
              </a:lnSpc>
            </a:pPr>
            <a:r>
              <a:rPr lang="en-IN" sz="750">
                <a:solidFill>
                  <a:srgbClr val="f2a52c"/>
                </a:solidFill>
                <a:latin typeface="Helvetica Neue Light"/>
                <a:ea typeface="ＭＳ Ｐゴシック"/>
              </a:rPr>
              <a:t>China (Beijing)</a:t>
            </a:r>
            <a:endParaRPr/>
          </a:p>
        </p:txBody>
      </p:sp>
      <p:sp>
        <p:nvSpPr>
          <p:cNvPr id="329" name="Line 58"/>
          <p:cNvSpPr/>
          <p:nvPr/>
        </p:nvSpPr>
        <p:spPr>
          <a:xfrm flipH="1" flipV="1">
            <a:off x="5724360" y="1758960"/>
            <a:ext cx="399960" cy="628560"/>
          </a:xfrm>
          <a:prstGeom prst="line">
            <a:avLst/>
          </a:prstGeom>
          <a:ln w="12600">
            <a:solidFill>
              <a:srgbClr val="004b91"/>
            </a:solidFill>
            <a:miter/>
          </a:ln>
        </p:spPr>
      </p:sp>
      <p:sp>
        <p:nvSpPr>
          <p:cNvPr id="330" name="CustomShape 59"/>
          <p:cNvSpPr/>
          <p:nvPr/>
        </p:nvSpPr>
        <p:spPr>
          <a:xfrm>
            <a:off x="4218480" y="2272680"/>
            <a:ext cx="337320" cy="337320"/>
          </a:xfrm>
          <a:prstGeom prst="rect">
            <a:avLst/>
          </a:prstGeom>
          <a:solidFill>
            <a:srgbClr val="c0edff"/>
          </a:solidFill>
          <a:ln w="50760">
            <a:solidFill>
              <a:srgbClr val="41c8ff"/>
            </a:solidFill>
            <a:miter/>
          </a:ln>
        </p:spPr>
      </p:sp>
      <p:sp>
        <p:nvSpPr>
          <p:cNvPr id="331" name="CustomShape 60"/>
          <p:cNvSpPr/>
          <p:nvPr/>
        </p:nvSpPr>
        <p:spPr>
          <a:xfrm>
            <a:off x="342000" y="171360"/>
            <a:ext cx="8457840" cy="856800"/>
          </a:xfrm>
          <a:prstGeom prst="rect">
            <a:avLst/>
          </a:prstGeom>
          <a:noFill/>
          <a:ln>
            <a:noFill/>
          </a:ln>
        </p:spPr>
        <p:txBody>
          <a:bodyPr lIns="90000" rIns="90000" tIns="45000" bIns="45000"/>
          <a:p>
            <a:pPr>
              <a:lnSpc>
                <a:spcPct val="100000"/>
              </a:lnSpc>
            </a:pPr>
            <a:r>
              <a:rPr lang="en-IN" sz="3200">
                <a:solidFill>
                  <a:srgbClr val="ffffff"/>
                </a:solidFill>
                <a:latin typeface="Arial"/>
              </a:rPr>
              <a:t>Intro to AWS</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13" name="TextShape 1"/>
          <p:cNvSpPr txBox="1"/>
          <p:nvPr/>
        </p:nvSpPr>
        <p:spPr>
          <a:xfrm>
            <a:off x="342000" y="171360"/>
            <a:ext cx="8457840" cy="856800"/>
          </a:xfrm>
          <a:prstGeom prst="rect">
            <a:avLst/>
          </a:prstGeom>
        </p:spPr>
        <p:txBody>
          <a:bodyPr/>
          <a:p>
            <a:pPr>
              <a:lnSpc>
                <a:spcPct val="100000"/>
              </a:lnSpc>
            </a:pPr>
            <a:r>
              <a:rPr lang="en-US" sz="3200">
                <a:solidFill>
                  <a:srgbClr val="ffffff"/>
                </a:solidFill>
                <a:latin typeface="Arial"/>
              </a:rPr>
              <a:t>AWS Key Management Service</a:t>
            </a:r>
            <a:endParaRPr/>
          </a:p>
        </p:txBody>
      </p:sp>
      <p:sp>
        <p:nvSpPr>
          <p:cNvPr id="614" name="TextShape 2"/>
          <p:cNvSpPr txBox="1"/>
          <p:nvPr/>
        </p:nvSpPr>
        <p:spPr>
          <a:xfrm>
            <a:off x="342720" y="1084680"/>
            <a:ext cx="8457840" cy="3089160"/>
          </a:xfrm>
          <a:prstGeom prst="rect">
            <a:avLst/>
          </a:prstGeom>
        </p:spPr>
        <p:txBody>
          <a:bodyPr/>
          <a:p>
            <a:pPr>
              <a:lnSpc>
                <a:spcPct val="90000"/>
              </a:lnSpc>
              <a:buFont typeface="Arial"/>
              <a:buChar char="•"/>
            </a:pPr>
            <a:r>
              <a:rPr lang="en-US" sz="2400">
                <a:solidFill>
                  <a:srgbClr val="ffffff"/>
                </a:solidFill>
                <a:latin typeface="Arial"/>
              </a:rPr>
              <a:t>A managed service that makes it easy for you to create, control, and use your encryption keys</a:t>
            </a:r>
            <a:endParaRPr/>
          </a:p>
          <a:p>
            <a:pPr>
              <a:lnSpc>
                <a:spcPct val="90000"/>
              </a:lnSpc>
            </a:pPr>
            <a:endParaRPr/>
          </a:p>
          <a:p>
            <a:pPr>
              <a:lnSpc>
                <a:spcPct val="90000"/>
              </a:lnSpc>
              <a:buFont typeface="Arial"/>
              <a:buChar char="•"/>
            </a:pPr>
            <a:r>
              <a:rPr lang="en-US" sz="2400">
                <a:solidFill>
                  <a:srgbClr val="ffffff"/>
                </a:solidFill>
                <a:latin typeface="Arial"/>
              </a:rPr>
              <a:t>Integrated with AWS SDKs and AWS services including Amazon EBS, Amazon S3, and Amazon Redshift</a:t>
            </a:r>
            <a:r>
              <a:rPr lang="en-US" sz="2400">
                <a:solidFill>
                  <a:srgbClr val="ffffff"/>
                </a:solidFill>
                <a:latin typeface="Arial"/>
              </a:rPr>
              <a:t>
</a:t>
            </a:r>
            <a:endParaRPr/>
          </a:p>
          <a:p>
            <a:pPr>
              <a:lnSpc>
                <a:spcPct val="90000"/>
              </a:lnSpc>
              <a:buFont typeface="Arial"/>
              <a:buChar char="•"/>
            </a:pPr>
            <a:r>
              <a:rPr lang="en-US" sz="2400">
                <a:solidFill>
                  <a:srgbClr val="ffffff"/>
                </a:solidFill>
                <a:latin typeface="Arial"/>
              </a:rPr>
              <a:t>Integrated with AWS CloudTrail to provide auditable logs to help your regulatory and compliance activities</a:t>
            </a:r>
            <a:endParaRPr/>
          </a:p>
        </p:txBody>
      </p:sp>
      <p:pic>
        <p:nvPicPr>
          <p:cNvPr id="615" name="Picture 5" descr=""/>
          <p:cNvPicPr/>
          <p:nvPr/>
        </p:nvPicPr>
        <p:blipFill>
          <a:blip r:embed="rId1"/>
          <a:stretch>
            <a:fillRect/>
          </a:stretch>
        </p:blipFill>
        <p:spPr>
          <a:xfrm>
            <a:off x="8345160" y="12960"/>
            <a:ext cx="790560" cy="790560"/>
          </a:xfrm>
          <a:prstGeom prst="rect">
            <a:avLst/>
          </a:prstGeom>
          <a:ln>
            <a:noFill/>
          </a:ln>
        </p:spPr>
      </p:pic>
    </p:spTree>
  </p:cSld>
  <p:timing>
    <p:tnLst>
      <p:par>
        <p:cTn id="39" dur="indefinite" restart="never" nodeType="tmRoot">
          <p:childTnLst>
            <p:seq>
              <p:cTn id="40" dur="indefinite" nodeType="mainSeq">
                <p:childTnLst>
                  <p:par>
                    <p:cTn id="41" fill="hold">
                      <p:stCondLst>
                        <p:cond delay="indefinite"/>
                      </p:stCondLst>
                      <p:childTnLst>
                        <p:par>
                          <p:cTn id="42" fill="hold">
                            <p:stCondLst>
                              <p:cond delay="0"/>
                            </p:stCondLst>
                            <p:childTnLst>
                              <p:par>
                                <p:cTn id="43" nodeType="clickEffect" fill="hold" presetClass="entr" presetID="1">
                                  <p:stCondLst>
                                    <p:cond delay="0"/>
                                  </p:stCondLst>
                                  <p:childTnLst>
                                    <p:set>
                                      <p:cBhvr>
                                        <p:cTn id="44" dur="1" fill="hold">
                                          <p:stCondLst>
                                            <p:cond delay="0"/>
                                          </p:stCondLst>
                                        </p:cTn>
                                        <p:tgtEl>
                                          <p:spTgt spid="614">
                                            <p:txEl>
                                              <p:pRg st="0" end="9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nodeType="clickEffect" fill="hold" presetClass="entr" presetID="1">
                                  <p:stCondLst>
                                    <p:cond delay="0"/>
                                  </p:stCondLst>
                                  <p:childTnLst>
                                    <p:set>
                                      <p:cBhvr>
                                        <p:cTn id="48" dur="1" fill="hold">
                                          <p:stCondLst>
                                            <p:cond delay="0"/>
                                          </p:stCondLst>
                                        </p:cTn>
                                        <p:tgtEl>
                                          <p:spTgt spid="614">
                                            <p:txEl>
                                              <p:pRg st="95" end="19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1">
                                  <p:stCondLst>
                                    <p:cond delay="0"/>
                                  </p:stCondLst>
                                  <p:childTnLst>
                                    <p:set>
                                      <p:cBhvr>
                                        <p:cTn id="52" dur="1" fill="hold">
                                          <p:stCondLst>
                                            <p:cond delay="0"/>
                                          </p:stCondLst>
                                        </p:cTn>
                                        <p:tgtEl>
                                          <p:spTgt spid="614">
                                            <p:txEl>
                                              <p:pRg st="191" end="29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16" name="TextShape 1"/>
          <p:cNvSpPr txBox="1"/>
          <p:nvPr/>
        </p:nvSpPr>
        <p:spPr>
          <a:xfrm>
            <a:off x="342000" y="171360"/>
            <a:ext cx="8457840" cy="856800"/>
          </a:xfrm>
          <a:prstGeom prst="rect">
            <a:avLst/>
          </a:prstGeom>
        </p:spPr>
        <p:txBody>
          <a:bodyPr/>
          <a:p>
            <a:pPr>
              <a:lnSpc>
                <a:spcPct val="100000"/>
              </a:lnSpc>
            </a:pPr>
            <a:r>
              <a:rPr lang="en-US" sz="3200">
                <a:solidFill>
                  <a:srgbClr val="ffffff"/>
                </a:solidFill>
                <a:latin typeface="Arial"/>
              </a:rPr>
              <a:t>AWS KMS – the detail</a:t>
            </a:r>
            <a:endParaRPr/>
          </a:p>
        </p:txBody>
      </p:sp>
      <p:sp>
        <p:nvSpPr>
          <p:cNvPr id="617" name="TextShape 2"/>
          <p:cNvSpPr txBox="1"/>
          <p:nvPr/>
        </p:nvSpPr>
        <p:spPr>
          <a:xfrm>
            <a:off x="241560" y="1066320"/>
            <a:ext cx="4197600" cy="3553560"/>
          </a:xfrm>
          <a:prstGeom prst="rect">
            <a:avLst/>
          </a:prstGeom>
        </p:spPr>
        <p:txBody>
          <a:bodyPr/>
          <a:p>
            <a:pPr>
              <a:lnSpc>
                <a:spcPct val="100000"/>
              </a:lnSpc>
              <a:buFont typeface="Arial"/>
              <a:buChar char="•"/>
            </a:pPr>
            <a:r>
              <a:rPr lang="en-US" sz="1200">
                <a:solidFill>
                  <a:srgbClr val="ffffff"/>
                </a:solidFill>
                <a:latin typeface="Arial"/>
              </a:rPr>
              <a:t>2 tier key hierarchy using envelope encryption</a:t>
            </a:r>
            <a:endParaRPr/>
          </a:p>
          <a:p>
            <a:pPr>
              <a:lnSpc>
                <a:spcPct val="100000"/>
              </a:lnSpc>
              <a:buFont typeface="Arial"/>
              <a:buChar char="•"/>
            </a:pPr>
            <a:r>
              <a:rPr lang="en-US" sz="1200">
                <a:solidFill>
                  <a:srgbClr val="ffffff"/>
                </a:solidFill>
                <a:latin typeface="Arial"/>
              </a:rPr>
              <a:t>Unique data key encrypt customer data</a:t>
            </a:r>
            <a:endParaRPr/>
          </a:p>
          <a:p>
            <a:pPr>
              <a:lnSpc>
                <a:spcPct val="100000"/>
              </a:lnSpc>
              <a:buFont typeface="Arial"/>
              <a:buChar char="•"/>
            </a:pPr>
            <a:r>
              <a:rPr lang="en-US" sz="1200">
                <a:solidFill>
                  <a:srgbClr val="ffffff"/>
                </a:solidFill>
                <a:latin typeface="Arial"/>
              </a:rPr>
              <a:t>AWS KMS master keys encrypt data keys</a:t>
            </a:r>
            <a:endParaRPr/>
          </a:p>
          <a:p>
            <a:pPr>
              <a:lnSpc>
                <a:spcPct val="100000"/>
              </a:lnSpc>
              <a:buFont typeface="Arial"/>
              <a:buChar char="•"/>
            </a:pPr>
            <a:r>
              <a:rPr lang="en-US" sz="1200">
                <a:solidFill>
                  <a:srgbClr val="ffffff"/>
                </a:solidFill>
                <a:latin typeface="Arial"/>
              </a:rPr>
              <a:t>Benefits:</a:t>
            </a:r>
            <a:endParaRPr/>
          </a:p>
          <a:p>
            <a:pPr lvl="1">
              <a:lnSpc>
                <a:spcPct val="100000"/>
              </a:lnSpc>
              <a:buFont typeface="Arial"/>
              <a:buChar char="–"/>
            </a:pPr>
            <a:r>
              <a:rPr lang="en-US" sz="1200">
                <a:solidFill>
                  <a:srgbClr val="ffffff"/>
                </a:solidFill>
                <a:latin typeface="Arial"/>
              </a:rPr>
              <a:t>Limits risk of a compromised key</a:t>
            </a:r>
            <a:endParaRPr/>
          </a:p>
          <a:p>
            <a:pPr lvl="1">
              <a:lnSpc>
                <a:spcPct val="100000"/>
              </a:lnSpc>
              <a:buFont typeface="Arial"/>
              <a:buChar char="–"/>
            </a:pPr>
            <a:r>
              <a:rPr lang="en-US" sz="1200">
                <a:solidFill>
                  <a:srgbClr val="ffffff"/>
                </a:solidFill>
                <a:latin typeface="Arial"/>
              </a:rPr>
              <a:t>Easier to manage a small number of master keys than millions of data keys</a:t>
            </a:r>
            <a:endParaRPr/>
          </a:p>
          <a:p>
            <a:pPr>
              <a:lnSpc>
                <a:spcPct val="100000"/>
              </a:lnSpc>
            </a:pPr>
            <a:endParaRPr/>
          </a:p>
        </p:txBody>
      </p:sp>
      <p:pic>
        <p:nvPicPr>
          <p:cNvPr id="618" name="Picture 3" descr=""/>
          <p:cNvPicPr/>
          <p:nvPr/>
        </p:nvPicPr>
        <p:blipFill>
          <a:blip r:embed="rId1"/>
          <a:stretch>
            <a:fillRect/>
          </a:stretch>
        </p:blipFill>
        <p:spPr>
          <a:xfrm>
            <a:off x="6592680" y="423000"/>
            <a:ext cx="2207160" cy="2516400"/>
          </a:xfrm>
          <a:prstGeom prst="rect">
            <a:avLst/>
          </a:prstGeom>
          <a:ln>
            <a:noFill/>
          </a:ln>
        </p:spPr>
      </p:pic>
      <p:pic>
        <p:nvPicPr>
          <p:cNvPr id="619" name="Picture 4" descr=""/>
          <p:cNvPicPr/>
          <p:nvPr/>
        </p:nvPicPr>
        <p:blipFill>
          <a:blip r:embed="rId2"/>
          <a:stretch>
            <a:fillRect/>
          </a:stretch>
        </p:blipFill>
        <p:spPr>
          <a:xfrm>
            <a:off x="738360" y="2843280"/>
            <a:ext cx="5720040" cy="1657080"/>
          </a:xfrm>
          <a:prstGeom prst="rect">
            <a:avLst/>
          </a:prstGeom>
          <a:ln>
            <a:noFill/>
          </a:ln>
        </p:spPr>
      </p:pic>
      <p:sp>
        <p:nvSpPr>
          <p:cNvPr id="620" name="CustomShape 3"/>
          <p:cNvSpPr/>
          <p:nvPr/>
        </p:nvSpPr>
        <p:spPr>
          <a:xfrm>
            <a:off x="1010520" y="4638600"/>
            <a:ext cx="6496560" cy="295920"/>
          </a:xfrm>
          <a:prstGeom prst="rect">
            <a:avLst/>
          </a:prstGeom>
          <a:noFill/>
          <a:ln>
            <a:noFill/>
          </a:ln>
        </p:spPr>
        <p:txBody>
          <a:bodyPr lIns="90000" rIns="90000" tIns="45000" bIns="45000"/>
          <a:p>
            <a:pPr>
              <a:lnSpc>
                <a:spcPct val="100000"/>
              </a:lnSpc>
            </a:pPr>
            <a:r>
              <a:rPr lang="en-IN" sz="1350" u="sng">
                <a:solidFill>
                  <a:srgbClr val="ffffff"/>
                </a:solidFill>
                <a:latin typeface="Arial"/>
              </a:rPr>
              <a:t>Whitepaper: https://d0.awsstatic.com/whitepapers/KMS-Cryptographic-Details.pdf</a:t>
            </a:r>
            <a:endParaRPr/>
          </a:p>
        </p:txBody>
      </p:sp>
    </p:spTree>
  </p:cSld>
  <p:transition spd="slow">
    <p:fade/>
  </p:transition>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21" name="TextShape 1"/>
          <p:cNvSpPr txBox="1"/>
          <p:nvPr/>
        </p:nvSpPr>
        <p:spPr>
          <a:xfrm>
            <a:off x="336600" y="114480"/>
            <a:ext cx="8205480" cy="545760"/>
          </a:xfrm>
          <a:prstGeom prst="rect">
            <a:avLst/>
          </a:prstGeom>
        </p:spPr>
        <p:txBody>
          <a:bodyPr/>
          <a:p>
            <a:pPr>
              <a:lnSpc>
                <a:spcPct val="100000"/>
              </a:lnSpc>
            </a:pPr>
            <a:r>
              <a:rPr lang="en-US" sz="3600">
                <a:solidFill>
                  <a:srgbClr val="ffffff"/>
                </a:solidFill>
                <a:latin typeface="Arial"/>
              </a:rPr>
              <a:t>Getting help – Trusted Advisor</a:t>
            </a:r>
            <a:endParaRPr/>
          </a:p>
        </p:txBody>
      </p:sp>
      <p:sp>
        <p:nvSpPr>
          <p:cNvPr id="622" name="TextShape 2"/>
          <p:cNvSpPr txBox="1"/>
          <p:nvPr/>
        </p:nvSpPr>
        <p:spPr>
          <a:xfrm>
            <a:off x="341280" y="1009800"/>
            <a:ext cx="3365280" cy="3552480"/>
          </a:xfrm>
          <a:prstGeom prst="rect">
            <a:avLst/>
          </a:prstGeom>
        </p:spPr>
        <p:txBody>
          <a:bodyPr lIns="68760" rIns="68760" tIns="34200" bIns="34200"/>
          <a:p>
            <a:pPr>
              <a:lnSpc>
                <a:spcPct val="100000"/>
              </a:lnSpc>
            </a:pPr>
            <a:r>
              <a:rPr lang="en-US" sz="1600">
                <a:solidFill>
                  <a:srgbClr val="ffffff"/>
                </a:solidFill>
                <a:latin typeface="Arial"/>
              </a:rPr>
              <a:t>Performs a series of security configuration checks of your AWS environment:</a:t>
            </a:r>
            <a:endParaRPr/>
          </a:p>
          <a:p>
            <a:pPr>
              <a:lnSpc>
                <a:spcPct val="100000"/>
              </a:lnSpc>
            </a:pPr>
            <a:r>
              <a:rPr lang="en-US" sz="1600">
                <a:solidFill>
                  <a:srgbClr val="ffffff"/>
                </a:solidFill>
                <a:latin typeface="Arial"/>
              </a:rPr>
              <a:t>----------------</a:t>
            </a:r>
            <a:endParaRPr/>
          </a:p>
          <a:p>
            <a:pPr>
              <a:lnSpc>
                <a:spcPct val="100000"/>
              </a:lnSpc>
              <a:buFont typeface="Arial"/>
              <a:buChar char="•"/>
            </a:pPr>
            <a:r>
              <a:rPr lang="en-US" sz="1200">
                <a:solidFill>
                  <a:srgbClr val="ffffff"/>
                </a:solidFill>
                <a:latin typeface="Arial"/>
              </a:rPr>
              <a:t>Open ports</a:t>
            </a:r>
            <a:endParaRPr/>
          </a:p>
          <a:p>
            <a:pPr>
              <a:lnSpc>
                <a:spcPct val="100000"/>
              </a:lnSpc>
              <a:buFont typeface="Arial"/>
              <a:buChar char="•"/>
            </a:pPr>
            <a:r>
              <a:rPr lang="en-US" sz="1200">
                <a:solidFill>
                  <a:srgbClr val="ffffff"/>
                </a:solidFill>
                <a:latin typeface="Arial"/>
              </a:rPr>
              <a:t>Unrestricted access</a:t>
            </a:r>
            <a:endParaRPr/>
          </a:p>
          <a:p>
            <a:pPr>
              <a:lnSpc>
                <a:spcPct val="100000"/>
              </a:lnSpc>
              <a:buFont typeface="Arial"/>
              <a:buChar char="•"/>
            </a:pPr>
            <a:r>
              <a:rPr lang="en-US" sz="1200">
                <a:solidFill>
                  <a:srgbClr val="ffffff"/>
                </a:solidFill>
                <a:latin typeface="Arial"/>
              </a:rPr>
              <a:t>IAM use</a:t>
            </a:r>
            <a:endParaRPr/>
          </a:p>
          <a:p>
            <a:pPr>
              <a:lnSpc>
                <a:spcPct val="100000"/>
              </a:lnSpc>
              <a:buFont typeface="Arial"/>
              <a:buChar char="•"/>
            </a:pPr>
            <a:r>
              <a:rPr lang="en-US" sz="1200">
                <a:solidFill>
                  <a:srgbClr val="ffffff"/>
                </a:solidFill>
                <a:latin typeface="Arial"/>
              </a:rPr>
              <a:t>CloudTrail Logging</a:t>
            </a:r>
            <a:endParaRPr/>
          </a:p>
          <a:p>
            <a:pPr>
              <a:lnSpc>
                <a:spcPct val="100000"/>
              </a:lnSpc>
              <a:buFont typeface="Arial"/>
              <a:buChar char="•"/>
            </a:pPr>
            <a:r>
              <a:rPr lang="en-US" sz="1200">
                <a:solidFill>
                  <a:srgbClr val="ffffff"/>
                </a:solidFill>
                <a:latin typeface="Arial"/>
              </a:rPr>
              <a:t>S3 Bucket Permissions</a:t>
            </a:r>
            <a:endParaRPr/>
          </a:p>
          <a:p>
            <a:pPr>
              <a:lnSpc>
                <a:spcPct val="100000"/>
              </a:lnSpc>
              <a:buFont typeface="Arial"/>
              <a:buChar char="•"/>
            </a:pPr>
            <a:r>
              <a:rPr lang="en-US" sz="1200">
                <a:solidFill>
                  <a:srgbClr val="ffffff"/>
                </a:solidFill>
                <a:latin typeface="Arial"/>
              </a:rPr>
              <a:t>Multi-factor authentication</a:t>
            </a:r>
            <a:endParaRPr/>
          </a:p>
          <a:p>
            <a:pPr>
              <a:lnSpc>
                <a:spcPct val="100000"/>
              </a:lnSpc>
              <a:buFont typeface="Arial"/>
              <a:buChar char="•"/>
            </a:pPr>
            <a:r>
              <a:rPr lang="en-US" sz="1200">
                <a:solidFill>
                  <a:srgbClr val="ffffff"/>
                </a:solidFill>
                <a:latin typeface="Arial"/>
              </a:rPr>
              <a:t>Password Policy</a:t>
            </a:r>
            <a:endParaRPr/>
          </a:p>
          <a:p>
            <a:pPr>
              <a:lnSpc>
                <a:spcPct val="100000"/>
              </a:lnSpc>
              <a:buFont typeface="Arial"/>
              <a:buChar char="•"/>
            </a:pPr>
            <a:r>
              <a:rPr lang="en-US" sz="1200">
                <a:solidFill>
                  <a:srgbClr val="ffffff"/>
                </a:solidFill>
                <a:latin typeface="Arial"/>
              </a:rPr>
              <a:t>DB Access Risk</a:t>
            </a:r>
            <a:endParaRPr/>
          </a:p>
          <a:p>
            <a:pPr>
              <a:lnSpc>
                <a:spcPct val="100000"/>
              </a:lnSpc>
              <a:buFont typeface="Arial"/>
              <a:buChar char="•"/>
            </a:pPr>
            <a:r>
              <a:rPr lang="en-US" sz="1200">
                <a:solidFill>
                  <a:srgbClr val="ffffff"/>
                </a:solidFill>
                <a:latin typeface="Arial"/>
              </a:rPr>
              <a:t>DNS Records</a:t>
            </a:r>
            <a:endParaRPr/>
          </a:p>
          <a:p>
            <a:pPr>
              <a:lnSpc>
                <a:spcPct val="100000"/>
              </a:lnSpc>
              <a:buFont typeface="Arial"/>
              <a:buChar char="•"/>
            </a:pPr>
            <a:r>
              <a:rPr lang="en-US" sz="1200">
                <a:solidFill>
                  <a:srgbClr val="ffffff"/>
                </a:solidFill>
                <a:latin typeface="Arial"/>
              </a:rPr>
              <a:t>Load Balancer configuration</a:t>
            </a:r>
            <a:endParaRPr/>
          </a:p>
        </p:txBody>
      </p:sp>
      <p:pic>
        <p:nvPicPr>
          <p:cNvPr id="623" name="Picture 4" descr=""/>
          <p:cNvPicPr/>
          <p:nvPr/>
        </p:nvPicPr>
        <p:blipFill>
          <a:blip r:embed="rId1"/>
          <a:stretch>
            <a:fillRect/>
          </a:stretch>
        </p:blipFill>
        <p:spPr>
          <a:xfrm>
            <a:off x="3862440" y="810360"/>
            <a:ext cx="4818240" cy="3751920"/>
          </a:xfrm>
          <a:prstGeom prst="rect">
            <a:avLst/>
          </a:prstGeom>
          <a:ln w="38160">
            <a:solidFill>
              <a:srgbClr val="ffffff"/>
            </a:solidFill>
            <a:miter/>
          </a:ln>
        </p:spPr>
      </p:pic>
      <p:pic>
        <p:nvPicPr>
          <p:cNvPr id="624" name="" descr=""/>
          <p:cNvPicPr/>
          <p:nvPr/>
        </p:nvPicPr>
        <p:blipFill>
          <a:blip r:embed="rId2"/>
          <a:stretch>
            <a:fillRect/>
          </a:stretch>
        </p:blipFill>
        <p:spPr>
          <a:xfrm>
            <a:off x="1143000" y="0"/>
            <a:ext cx="360" cy="360"/>
          </a:xfrm>
          <a:prstGeom prst="rect">
            <a:avLst/>
          </a:prstGeom>
          <a:ln>
            <a:noFill/>
          </a:ln>
        </p:spPr>
      </p:pic>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25" name="TextShape 1"/>
          <p:cNvSpPr txBox="1"/>
          <p:nvPr/>
        </p:nvSpPr>
        <p:spPr>
          <a:xfrm>
            <a:off x="342000" y="171360"/>
            <a:ext cx="8801640" cy="856800"/>
          </a:xfrm>
          <a:prstGeom prst="rect">
            <a:avLst/>
          </a:prstGeom>
        </p:spPr>
        <p:txBody>
          <a:bodyPr/>
          <a:p>
            <a:pPr>
              <a:lnSpc>
                <a:spcPct val="100000"/>
              </a:lnSpc>
            </a:pPr>
            <a:r>
              <a:rPr lang="en-US" sz="3200">
                <a:solidFill>
                  <a:srgbClr val="ffffff"/>
                </a:solidFill>
                <a:latin typeface="Arial"/>
              </a:rPr>
              <a:t>Getting help - AWS Compliance:</a:t>
            </a:r>
            <a:r>
              <a:rPr lang="en-US">
                <a:solidFill>
                  <a:srgbClr val="ffffff"/>
                </a:solidFill>
                <a:latin typeface="Arial"/>
              </a:rPr>
              <a:t>
</a:t>
            </a:r>
            <a:endParaRPr/>
          </a:p>
        </p:txBody>
      </p:sp>
      <p:pic>
        <p:nvPicPr>
          <p:cNvPr id="626" name="Picture 3" descr=""/>
          <p:cNvPicPr/>
          <p:nvPr/>
        </p:nvPicPr>
        <p:blipFill>
          <a:blip r:embed="rId1"/>
          <a:stretch>
            <a:fillRect/>
          </a:stretch>
        </p:blipFill>
        <p:spPr>
          <a:xfrm>
            <a:off x="119160" y="1164240"/>
            <a:ext cx="2118240" cy="2974320"/>
          </a:xfrm>
          <a:prstGeom prst="rect">
            <a:avLst/>
          </a:prstGeom>
          <a:ln>
            <a:noFill/>
          </a:ln>
        </p:spPr>
      </p:pic>
      <p:sp>
        <p:nvSpPr>
          <p:cNvPr id="627" name="TextShape 2"/>
          <p:cNvSpPr txBox="1"/>
          <p:nvPr/>
        </p:nvSpPr>
        <p:spPr>
          <a:xfrm>
            <a:off x="2080440" y="1173600"/>
            <a:ext cx="6773760" cy="3723840"/>
          </a:xfrm>
          <a:prstGeom prst="rect">
            <a:avLst/>
          </a:prstGeom>
        </p:spPr>
        <p:txBody>
          <a:bodyPr/>
          <a:p>
            <a:pPr>
              <a:lnSpc>
                <a:spcPct val="100000"/>
              </a:lnSpc>
              <a:buFont typeface="Arial"/>
              <a:buChar char="•"/>
            </a:pPr>
            <a:r>
              <a:rPr lang="en-US" sz="1500">
                <a:solidFill>
                  <a:srgbClr val="ffffff"/>
                </a:solidFill>
                <a:latin typeface="Arial"/>
              </a:rPr>
              <a:t>Whitepapers &amp; Workbooks</a:t>
            </a:r>
            <a:endParaRPr/>
          </a:p>
          <a:p>
            <a:pPr lvl="1">
              <a:lnSpc>
                <a:spcPct val="100000"/>
              </a:lnSpc>
              <a:buFont typeface="Arial"/>
              <a:buChar char="–"/>
            </a:pPr>
            <a:r>
              <a:rPr lang="en-US" sz="1200">
                <a:solidFill>
                  <a:srgbClr val="ffffff"/>
                </a:solidFill>
                <a:latin typeface="Arial"/>
              </a:rPr>
              <a:t>IT Grundschutz (TUV Trust IT)</a:t>
            </a:r>
            <a:endParaRPr/>
          </a:p>
          <a:p>
            <a:pPr lvl="1">
              <a:lnSpc>
                <a:spcPct val="100000"/>
              </a:lnSpc>
              <a:buFont typeface="Arial"/>
              <a:buChar char="–"/>
            </a:pPr>
            <a:r>
              <a:rPr lang="en-US" sz="1200">
                <a:solidFill>
                  <a:srgbClr val="ffffff"/>
                </a:solidFill>
                <a:latin typeface="Arial"/>
              </a:rPr>
              <a:t>EU Data Protection</a:t>
            </a:r>
            <a:endParaRPr/>
          </a:p>
          <a:p>
            <a:pPr lvl="1">
              <a:lnSpc>
                <a:spcPct val="100000"/>
              </a:lnSpc>
              <a:buFont typeface="Arial"/>
              <a:buChar char="–"/>
            </a:pPr>
            <a:r>
              <a:rPr lang="en-US" sz="1200">
                <a:solidFill>
                  <a:srgbClr val="ffffff"/>
                </a:solidFill>
                <a:latin typeface="Arial"/>
              </a:rPr>
              <a:t>CESG UK Security Principles</a:t>
            </a:r>
            <a:endParaRPr/>
          </a:p>
          <a:p>
            <a:pPr lvl="1">
              <a:lnSpc>
                <a:spcPct val="100000"/>
              </a:lnSpc>
              <a:buFont typeface="Arial"/>
              <a:buChar char="–"/>
            </a:pPr>
            <a:r>
              <a:rPr lang="en-US" sz="1200">
                <a:solidFill>
                  <a:srgbClr val="ffffff"/>
                </a:solidFill>
                <a:latin typeface="Arial"/>
              </a:rPr>
              <a:t>Risk &amp; Compliance</a:t>
            </a:r>
            <a:endParaRPr/>
          </a:p>
          <a:p>
            <a:pPr lvl="1">
              <a:lnSpc>
                <a:spcPct val="100000"/>
              </a:lnSpc>
              <a:buFont typeface="Arial"/>
              <a:buChar char="–"/>
            </a:pPr>
            <a:r>
              <a:rPr lang="en-US" sz="1200">
                <a:solidFill>
                  <a:srgbClr val="ffffff"/>
                </a:solidFill>
                <a:latin typeface="Arial"/>
              </a:rPr>
              <a:t>Overview of Security Processes</a:t>
            </a:r>
            <a:endParaRPr/>
          </a:p>
          <a:p>
            <a:pPr lvl="1">
              <a:lnSpc>
                <a:spcPct val="100000"/>
              </a:lnSpc>
              <a:buFont typeface="Arial"/>
              <a:buChar char="–"/>
            </a:pPr>
            <a:r>
              <a:rPr lang="en-US" sz="1200">
                <a:solidFill>
                  <a:srgbClr val="ffffff"/>
                </a:solidFill>
                <a:latin typeface="Arial"/>
              </a:rPr>
              <a:t>FERPA</a:t>
            </a:r>
            <a:endParaRPr/>
          </a:p>
          <a:p>
            <a:pPr>
              <a:lnSpc>
                <a:spcPct val="100000"/>
              </a:lnSpc>
              <a:buFont typeface="Arial"/>
              <a:buChar char="•"/>
            </a:pPr>
            <a:r>
              <a:rPr lang="en-US" sz="1500">
                <a:solidFill>
                  <a:srgbClr val="ffffff"/>
                </a:solidFill>
                <a:latin typeface="Arial"/>
              </a:rPr>
              <a:t>FAQs</a:t>
            </a:r>
            <a:endParaRPr/>
          </a:p>
          <a:p>
            <a:pPr lvl="1">
              <a:lnSpc>
                <a:spcPct val="100000"/>
              </a:lnSpc>
              <a:buFont typeface="Arial"/>
              <a:buChar char="–"/>
            </a:pPr>
            <a:r>
              <a:rPr lang="en-US" sz="1200">
                <a:solidFill>
                  <a:srgbClr val="ffffff"/>
                </a:solidFill>
                <a:latin typeface="Arial"/>
              </a:rPr>
              <a:t>PCI, HIPAA, EU Data Protection, ISO 27001, 9001 etc…</a:t>
            </a:r>
            <a:endParaRPr/>
          </a:p>
          <a:p>
            <a:pPr>
              <a:lnSpc>
                <a:spcPct val="100000"/>
              </a:lnSpc>
            </a:pPr>
            <a:endParaRPr/>
          </a:p>
          <a:p>
            <a:pPr>
              <a:lnSpc>
                <a:spcPct val="100000"/>
              </a:lnSpc>
              <a:buFont typeface="Arial"/>
              <a:buChar char="•"/>
            </a:pPr>
            <a:r>
              <a:rPr lang="en-US" sz="1500">
                <a:solidFill>
                  <a:srgbClr val="ffffff"/>
                </a:solidFill>
                <a:latin typeface="Arial"/>
              </a:rPr>
              <a:t>Quicklabs</a:t>
            </a:r>
            <a:endParaRPr/>
          </a:p>
          <a:p>
            <a:pPr lvl="1">
              <a:lnSpc>
                <a:spcPct val="100000"/>
              </a:lnSpc>
              <a:buFont typeface="Arial"/>
              <a:buChar char="–"/>
            </a:pPr>
            <a:r>
              <a:rPr lang="en-US" sz="1200">
                <a:solidFill>
                  <a:srgbClr val="ffffff"/>
                </a:solidFill>
                <a:latin typeface="Arial"/>
              </a:rPr>
              <a:t>Security &amp; Auditing Self Paced Lab available via qwiklab</a:t>
            </a:r>
            <a:endParaRPr/>
          </a:p>
          <a:p>
            <a:pPr>
              <a:lnSpc>
                <a:spcPct val="100000"/>
              </a:lnSpc>
            </a:pPr>
            <a:endParaRPr/>
          </a:p>
          <a:p>
            <a:pPr>
              <a:lnSpc>
                <a:spcPct val="100000"/>
              </a:lnSpc>
              <a:buFont typeface="Arial"/>
              <a:buChar char="•"/>
            </a:pPr>
            <a:r>
              <a:rPr lang="en-US" sz="2000">
                <a:solidFill>
                  <a:srgbClr val="ffffff"/>
                </a:solidFill>
                <a:latin typeface="Arial"/>
              </a:rPr>
              <a:t>Blogs</a:t>
            </a:r>
            <a:endParaRPr/>
          </a:p>
          <a:p>
            <a:pPr lvl="1">
              <a:lnSpc>
                <a:spcPct val="100000"/>
              </a:lnSpc>
              <a:buFont typeface="Arial"/>
              <a:buChar char="–"/>
            </a:pPr>
            <a:r>
              <a:rPr b="1" lang="en-US" sz="1200">
                <a:solidFill>
                  <a:srgbClr val="ffffff"/>
                </a:solidFill>
                <a:latin typeface="Arial"/>
              </a:rPr>
              <a:t>http://blogs</a:t>
            </a:r>
            <a:r>
              <a:rPr lang="en-US" sz="1200">
                <a:solidFill>
                  <a:srgbClr val="ffffff"/>
                </a:solidFill>
                <a:latin typeface="Arial"/>
              </a:rPr>
              <a:t>.</a:t>
            </a:r>
            <a:r>
              <a:rPr b="1" lang="en-US" sz="1200">
                <a:solidFill>
                  <a:srgbClr val="ffffff"/>
                </a:solidFill>
                <a:latin typeface="Arial"/>
              </a:rPr>
              <a:t>aws</a:t>
            </a:r>
            <a:r>
              <a:rPr lang="en-US" sz="1200">
                <a:solidFill>
                  <a:srgbClr val="ffffff"/>
                </a:solidFill>
                <a:latin typeface="Arial"/>
              </a:rPr>
              <a:t>.amazon.com/</a:t>
            </a:r>
            <a:r>
              <a:rPr b="1" lang="en-US" sz="1200">
                <a:solidFill>
                  <a:srgbClr val="ffffff"/>
                </a:solidFill>
                <a:latin typeface="Arial"/>
              </a:rPr>
              <a:t>security</a:t>
            </a:r>
            <a:r>
              <a:rPr lang="en-US" sz="1200">
                <a:solidFill>
                  <a:srgbClr val="ffffff"/>
                </a:solidFill>
                <a:latin typeface="Arial"/>
              </a:rPr>
              <a:t>/</a:t>
            </a:r>
            <a:endParaRPr/>
          </a:p>
        </p:txBody>
      </p:sp>
    </p:spTree>
  </p:cSld>
  <p:transition spd="slow">
    <p:fade/>
  </p:transition>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28" name="TextShape 1"/>
          <p:cNvSpPr txBox="1"/>
          <p:nvPr/>
        </p:nvSpPr>
        <p:spPr>
          <a:xfrm>
            <a:off x="342000" y="171360"/>
            <a:ext cx="8457840" cy="856800"/>
          </a:xfrm>
          <a:prstGeom prst="rect">
            <a:avLst/>
          </a:prstGeom>
        </p:spPr>
        <p:txBody>
          <a:bodyPr/>
          <a:p>
            <a:pPr>
              <a:lnSpc>
                <a:spcPct val="100000"/>
              </a:lnSpc>
            </a:pPr>
            <a:r>
              <a:rPr lang="en-US" sz="3600">
                <a:solidFill>
                  <a:srgbClr val="ffffff"/>
                </a:solidFill>
                <a:latin typeface="Arial"/>
              </a:rPr>
              <a:t>Which Workloads Can You Move?</a:t>
            </a:r>
            <a:endParaRPr/>
          </a:p>
        </p:txBody>
      </p:sp>
      <p:sp>
        <p:nvSpPr>
          <p:cNvPr id="629" name="TextShape 2"/>
          <p:cNvSpPr txBox="1"/>
          <p:nvPr/>
        </p:nvSpPr>
        <p:spPr>
          <a:xfrm>
            <a:off x="342720" y="1084680"/>
            <a:ext cx="5486040" cy="3772440"/>
          </a:xfrm>
          <a:prstGeom prst="rect">
            <a:avLst/>
          </a:prstGeom>
        </p:spPr>
        <p:txBody>
          <a:bodyPr/>
          <a:p>
            <a:pPr>
              <a:lnSpc>
                <a:spcPct val="100000"/>
              </a:lnSpc>
            </a:pPr>
            <a:r>
              <a:rPr lang="en-US" sz="2700">
                <a:solidFill>
                  <a:srgbClr val="ffffff"/>
                </a:solidFill>
                <a:latin typeface="Arial"/>
              </a:rPr>
              <a:t>Examples:</a:t>
            </a:r>
            <a:endParaRPr/>
          </a:p>
          <a:p>
            <a:pPr>
              <a:lnSpc>
                <a:spcPct val="100000"/>
              </a:lnSpc>
              <a:buFont typeface="Arial"/>
              <a:buChar char="•"/>
            </a:pPr>
            <a:r>
              <a:rPr lang="en-US" sz="2700">
                <a:solidFill>
                  <a:srgbClr val="ffffff"/>
                </a:solidFill>
                <a:latin typeface="Arial"/>
              </a:rPr>
              <a:t>NIST SP 800-53R4</a:t>
            </a:r>
            <a:endParaRPr/>
          </a:p>
          <a:p>
            <a:pPr>
              <a:lnSpc>
                <a:spcPct val="100000"/>
              </a:lnSpc>
              <a:buFont typeface="Arial"/>
              <a:buChar char="•"/>
            </a:pPr>
            <a:r>
              <a:rPr lang="en-US" sz="2700">
                <a:solidFill>
                  <a:srgbClr val="ffffff"/>
                </a:solidFill>
                <a:latin typeface="Arial"/>
              </a:rPr>
              <a:t>PCI DSS 3.0</a:t>
            </a:r>
            <a:endParaRPr/>
          </a:p>
          <a:p>
            <a:pPr>
              <a:lnSpc>
                <a:spcPct val="100000"/>
              </a:lnSpc>
              <a:buFont typeface="Arial"/>
              <a:buChar char="•"/>
            </a:pPr>
            <a:r>
              <a:rPr lang="en-US" sz="2700">
                <a:solidFill>
                  <a:srgbClr val="ffffff"/>
                </a:solidFill>
                <a:latin typeface="Arial"/>
              </a:rPr>
              <a:t>Directive 95/46/EC of the European Parliament and of the Council of 24 October 1995</a:t>
            </a:r>
            <a:endParaRPr/>
          </a:p>
          <a:p>
            <a:pPr>
              <a:lnSpc>
                <a:spcPct val="100000"/>
              </a:lnSpc>
            </a:pPr>
            <a:endParaRPr/>
          </a:p>
        </p:txBody>
      </p:sp>
      <p:pic>
        <p:nvPicPr>
          <p:cNvPr id="630" name="Picture 2" descr=""/>
          <p:cNvPicPr/>
          <p:nvPr/>
        </p:nvPicPr>
        <p:blipFill>
          <a:blip r:embed="rId1"/>
          <a:stretch>
            <a:fillRect/>
          </a:stretch>
        </p:blipFill>
        <p:spPr>
          <a:xfrm>
            <a:off x="3380760" y="489960"/>
            <a:ext cx="6181920" cy="3606120"/>
          </a:xfrm>
          <a:prstGeom prst="rect">
            <a:avLst/>
          </a:prstGeom>
          <a:ln>
            <a:noFill/>
          </a:ln>
        </p:spPr>
      </p:pic>
    </p:spTree>
  </p:cSld>
  <p:transition spd="slow">
    <p:fade/>
  </p:transition>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31" name="TextShape 1"/>
          <p:cNvSpPr txBox="1"/>
          <p:nvPr/>
        </p:nvSpPr>
        <p:spPr>
          <a:xfrm>
            <a:off x="342000" y="171360"/>
            <a:ext cx="8801640" cy="856800"/>
          </a:xfrm>
          <a:prstGeom prst="rect">
            <a:avLst/>
          </a:prstGeom>
        </p:spPr>
        <p:txBody>
          <a:bodyPr/>
          <a:p>
            <a:pPr>
              <a:lnSpc>
                <a:spcPct val="100000"/>
              </a:lnSpc>
            </a:pPr>
            <a:r>
              <a:rPr lang="en-US" sz="3200">
                <a:solidFill>
                  <a:srgbClr val="ffffff"/>
                </a:solidFill>
                <a:latin typeface="Arial"/>
              </a:rPr>
              <a:t>AWS Assurance Programs</a:t>
            </a:r>
            <a:endParaRPr/>
          </a:p>
        </p:txBody>
      </p:sp>
      <p:pic>
        <p:nvPicPr>
          <p:cNvPr id="632" name="Picture 4" descr=""/>
          <p:cNvPicPr/>
          <p:nvPr/>
        </p:nvPicPr>
        <p:blipFill>
          <a:blip r:embed="rId1"/>
          <a:stretch>
            <a:fillRect/>
          </a:stretch>
        </p:blipFill>
        <p:spPr>
          <a:xfrm>
            <a:off x="2666160" y="1181160"/>
            <a:ext cx="1256040" cy="1256040"/>
          </a:xfrm>
          <a:prstGeom prst="rect">
            <a:avLst/>
          </a:prstGeom>
          <a:ln w="3240">
            <a:solidFill>
              <a:srgbClr val="333333"/>
            </a:solidFill>
            <a:round/>
          </a:ln>
        </p:spPr>
      </p:pic>
      <p:pic>
        <p:nvPicPr>
          <p:cNvPr id="633" name="Picture 6" descr=""/>
          <p:cNvPicPr/>
          <p:nvPr/>
        </p:nvPicPr>
        <p:blipFill>
          <a:blip r:embed="rId2"/>
          <a:stretch>
            <a:fillRect/>
          </a:stretch>
        </p:blipFill>
        <p:spPr>
          <a:xfrm>
            <a:off x="4109400" y="1181160"/>
            <a:ext cx="1256040" cy="1256040"/>
          </a:xfrm>
          <a:prstGeom prst="rect">
            <a:avLst/>
          </a:prstGeom>
          <a:ln w="3240">
            <a:solidFill>
              <a:srgbClr val="333333"/>
            </a:solidFill>
            <a:round/>
          </a:ln>
        </p:spPr>
      </p:pic>
      <p:pic>
        <p:nvPicPr>
          <p:cNvPr id="634" name="Picture 8" descr=""/>
          <p:cNvPicPr/>
          <p:nvPr/>
        </p:nvPicPr>
        <p:blipFill>
          <a:blip r:embed="rId3"/>
          <a:srcRect l="0" t="2859" r="0" b="944"/>
          <a:stretch>
            <a:fillRect/>
          </a:stretch>
        </p:blipFill>
        <p:spPr>
          <a:xfrm>
            <a:off x="5543640" y="1211400"/>
            <a:ext cx="1256040" cy="1207800"/>
          </a:xfrm>
          <a:prstGeom prst="rect">
            <a:avLst/>
          </a:prstGeom>
          <a:ln w="3240">
            <a:solidFill>
              <a:srgbClr val="333333"/>
            </a:solidFill>
            <a:round/>
          </a:ln>
        </p:spPr>
      </p:pic>
      <p:pic>
        <p:nvPicPr>
          <p:cNvPr id="635" name="Picture 12" descr=""/>
          <p:cNvPicPr/>
          <p:nvPr/>
        </p:nvPicPr>
        <p:blipFill>
          <a:blip r:embed="rId4"/>
          <a:stretch>
            <a:fillRect/>
          </a:stretch>
        </p:blipFill>
        <p:spPr>
          <a:xfrm>
            <a:off x="5553720" y="2486160"/>
            <a:ext cx="1184760" cy="1184760"/>
          </a:xfrm>
          <a:prstGeom prst="rect">
            <a:avLst/>
          </a:prstGeom>
          <a:ln w="3240">
            <a:solidFill>
              <a:srgbClr val="333333"/>
            </a:solidFill>
            <a:round/>
          </a:ln>
        </p:spPr>
      </p:pic>
      <p:pic>
        <p:nvPicPr>
          <p:cNvPr id="636" name="Picture 14" descr=""/>
          <p:cNvPicPr/>
          <p:nvPr/>
        </p:nvPicPr>
        <p:blipFill>
          <a:blip r:embed="rId5"/>
          <a:stretch>
            <a:fillRect/>
          </a:stretch>
        </p:blipFill>
        <p:spPr>
          <a:xfrm>
            <a:off x="4199760" y="2486160"/>
            <a:ext cx="1184760" cy="1184760"/>
          </a:xfrm>
          <a:prstGeom prst="rect">
            <a:avLst/>
          </a:prstGeom>
          <a:ln w="3240">
            <a:solidFill>
              <a:srgbClr val="333333"/>
            </a:solidFill>
            <a:round/>
          </a:ln>
        </p:spPr>
      </p:pic>
      <p:pic>
        <p:nvPicPr>
          <p:cNvPr id="637" name="Picture 18" descr=""/>
          <p:cNvPicPr/>
          <p:nvPr/>
        </p:nvPicPr>
        <p:blipFill>
          <a:blip r:embed="rId6"/>
          <a:stretch>
            <a:fillRect/>
          </a:stretch>
        </p:blipFill>
        <p:spPr>
          <a:xfrm>
            <a:off x="5738760" y="3662640"/>
            <a:ext cx="2670120" cy="1303200"/>
          </a:xfrm>
          <a:prstGeom prst="rect">
            <a:avLst/>
          </a:prstGeom>
          <a:ln>
            <a:noFill/>
          </a:ln>
        </p:spPr>
      </p:pic>
      <p:pic>
        <p:nvPicPr>
          <p:cNvPr id="638" name="Picture 4" descr=""/>
          <p:cNvPicPr/>
          <p:nvPr/>
        </p:nvPicPr>
        <p:blipFill>
          <a:blip r:embed="rId7"/>
          <a:stretch>
            <a:fillRect/>
          </a:stretch>
        </p:blipFill>
        <p:spPr>
          <a:xfrm>
            <a:off x="4029480" y="3756240"/>
            <a:ext cx="1636200" cy="1022760"/>
          </a:xfrm>
          <a:prstGeom prst="rect">
            <a:avLst/>
          </a:prstGeom>
          <a:ln>
            <a:noFill/>
          </a:ln>
        </p:spPr>
      </p:pic>
      <p:pic>
        <p:nvPicPr>
          <p:cNvPr id="639" name="Picture 6" descr=""/>
          <p:cNvPicPr/>
          <p:nvPr/>
        </p:nvPicPr>
        <p:blipFill>
          <a:blip r:embed="rId8"/>
          <a:srcRect l="0" t="0" r="6114" b="0"/>
          <a:stretch>
            <a:fillRect/>
          </a:stretch>
        </p:blipFill>
        <p:spPr>
          <a:xfrm>
            <a:off x="2738520" y="2480040"/>
            <a:ext cx="1193760" cy="1190880"/>
          </a:xfrm>
          <a:prstGeom prst="rect">
            <a:avLst/>
          </a:prstGeom>
          <a:ln w="3240">
            <a:solidFill>
              <a:srgbClr val="333333"/>
            </a:solidFill>
            <a:round/>
          </a:ln>
        </p:spPr>
      </p:pic>
      <p:sp>
        <p:nvSpPr>
          <p:cNvPr id="640" name="CustomShape 2"/>
          <p:cNvSpPr/>
          <p:nvPr/>
        </p:nvSpPr>
        <p:spPr>
          <a:xfrm>
            <a:off x="6917400" y="2498040"/>
            <a:ext cx="1325160" cy="1184760"/>
          </a:xfrm>
          <a:prstGeom prst="ellipse">
            <a:avLst/>
          </a:prstGeom>
          <a:solidFill>
            <a:srgbClr val="ffffff"/>
          </a:solidFill>
          <a:ln w="9360">
            <a:noFill/>
          </a:ln>
        </p:spPr>
      </p:sp>
      <p:pic>
        <p:nvPicPr>
          <p:cNvPr id="641" name="Picture 8" descr=""/>
          <p:cNvPicPr/>
          <p:nvPr/>
        </p:nvPicPr>
        <p:blipFill>
          <a:blip r:embed="rId9"/>
          <a:stretch>
            <a:fillRect/>
          </a:stretch>
        </p:blipFill>
        <p:spPr>
          <a:xfrm>
            <a:off x="6922440" y="2405880"/>
            <a:ext cx="1363320" cy="1363320"/>
          </a:xfrm>
          <a:prstGeom prst="rect">
            <a:avLst/>
          </a:prstGeom>
          <a:ln>
            <a:noFill/>
          </a:ln>
        </p:spPr>
      </p:pic>
      <p:sp>
        <p:nvSpPr>
          <p:cNvPr id="642" name="CustomShape 3"/>
          <p:cNvSpPr/>
          <p:nvPr/>
        </p:nvSpPr>
        <p:spPr>
          <a:xfrm>
            <a:off x="5979960" y="3949200"/>
            <a:ext cx="1098000" cy="502200"/>
          </a:xfrm>
          <a:prstGeom prst="rect">
            <a:avLst/>
          </a:prstGeom>
          <a:solidFill>
            <a:srgbClr val="fefefe"/>
          </a:solidFill>
          <a:ln w="9360">
            <a:noFill/>
          </a:ln>
        </p:spPr>
      </p:sp>
      <p:sp>
        <p:nvSpPr>
          <p:cNvPr id="643" name="CustomShape 4"/>
          <p:cNvSpPr/>
          <p:nvPr/>
        </p:nvSpPr>
        <p:spPr>
          <a:xfrm>
            <a:off x="6025680" y="3738960"/>
            <a:ext cx="1312560" cy="700200"/>
          </a:xfrm>
          <a:prstGeom prst="rect">
            <a:avLst/>
          </a:prstGeom>
          <a:noFill/>
          <a:ln>
            <a:noFill/>
          </a:ln>
        </p:spPr>
        <p:txBody>
          <a:bodyPr lIns="90000" rIns="90000" tIns="45000" bIns="45000"/>
          <a:p>
            <a:pPr algn="ctr">
              <a:lnSpc>
                <a:spcPct val="100000"/>
              </a:lnSpc>
            </a:pPr>
            <a:r>
              <a:rPr b="1" lang="en-IN" sz="2000">
                <a:solidFill>
                  <a:srgbClr val="ca800c"/>
                </a:solidFill>
                <a:latin typeface="Times New Roman"/>
              </a:rPr>
              <a:t>Singapore</a:t>
            </a:r>
            <a:endParaRPr/>
          </a:p>
          <a:p>
            <a:pPr algn="ctr">
              <a:lnSpc>
                <a:spcPct val="100000"/>
              </a:lnSpc>
            </a:pPr>
            <a:r>
              <a:rPr b="1" lang="en-IN" sz="2000">
                <a:solidFill>
                  <a:srgbClr val="ca800c"/>
                </a:solidFill>
                <a:latin typeface="Times New Roman"/>
              </a:rPr>
              <a:t>MTCS</a:t>
            </a:r>
            <a:endParaRPr/>
          </a:p>
        </p:txBody>
      </p:sp>
      <p:pic>
        <p:nvPicPr>
          <p:cNvPr id="644" name="Picture 2" descr=""/>
          <p:cNvPicPr/>
          <p:nvPr/>
        </p:nvPicPr>
        <p:blipFill>
          <a:blip r:embed="rId10"/>
          <a:stretch>
            <a:fillRect/>
          </a:stretch>
        </p:blipFill>
        <p:spPr>
          <a:xfrm>
            <a:off x="6987240" y="1180440"/>
            <a:ext cx="1252080" cy="1252080"/>
          </a:xfrm>
          <a:prstGeom prst="rect">
            <a:avLst/>
          </a:prstGeom>
          <a:ln w="3240">
            <a:solidFill>
              <a:srgbClr val="333333"/>
            </a:solidFill>
            <a:round/>
          </a:ln>
        </p:spPr>
      </p:pic>
      <p:pic>
        <p:nvPicPr>
          <p:cNvPr id="645" name="Picture 3" descr=""/>
          <p:cNvPicPr/>
          <p:nvPr/>
        </p:nvPicPr>
        <p:blipFill>
          <a:blip r:embed="rId11"/>
          <a:stretch>
            <a:fillRect/>
          </a:stretch>
        </p:blipFill>
        <p:spPr>
          <a:xfrm>
            <a:off x="119160" y="1164240"/>
            <a:ext cx="2118240" cy="2974320"/>
          </a:xfrm>
          <a:prstGeom prst="rect">
            <a:avLst/>
          </a:prstGeom>
          <a:ln>
            <a:noFill/>
          </a:ln>
        </p:spPr>
      </p:pic>
      <p:pic>
        <p:nvPicPr>
          <p:cNvPr id="646" name="Picture 4" descr=""/>
          <p:cNvPicPr/>
          <p:nvPr/>
        </p:nvPicPr>
        <p:blipFill>
          <a:blip r:embed="rId12"/>
          <a:stretch>
            <a:fillRect/>
          </a:stretch>
        </p:blipFill>
        <p:spPr>
          <a:xfrm>
            <a:off x="2883240" y="3889440"/>
            <a:ext cx="885960" cy="867600"/>
          </a:xfrm>
          <a:prstGeom prst="rect">
            <a:avLst/>
          </a:prstGeom>
          <a:ln>
            <a:noFill/>
          </a:ln>
        </p:spPr>
      </p:pic>
    </p:spTree>
  </p:cSld>
  <p:transition spd="slow">
    <p:fade/>
  </p:transition>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47" name="CustomShape 1"/>
          <p:cNvSpPr/>
          <p:nvPr/>
        </p:nvSpPr>
        <p:spPr>
          <a:xfrm>
            <a:off x="4872600" y="1231560"/>
            <a:ext cx="4176360" cy="3331800"/>
          </a:xfrm>
          <a:prstGeom prst="rect">
            <a:avLst/>
          </a:prstGeom>
          <a:noFill/>
          <a:ln>
            <a:noFill/>
          </a:ln>
        </p:spPr>
        <p:txBody>
          <a:bodyPr lIns="90000" rIns="90000" tIns="45000" bIns="45000"/>
          <a:p>
            <a:pPr>
              <a:lnSpc>
                <a:spcPct val="100000"/>
              </a:lnSpc>
            </a:pPr>
            <a:r>
              <a:rPr lang="en-IN" sz="1600">
                <a:solidFill>
                  <a:srgbClr val="f79646"/>
                </a:solidFill>
                <a:latin typeface="Arial"/>
                <a:ea typeface="ＭＳ Ｐゴシック"/>
              </a:rPr>
              <a:t>On AWS</a:t>
            </a:r>
            <a:endParaRPr/>
          </a:p>
          <a:p>
            <a:pPr>
              <a:lnSpc>
                <a:spcPct val="100000"/>
              </a:lnSpc>
              <a:buFont typeface="Arial"/>
              <a:buChar char="•"/>
            </a:pPr>
            <a:r>
              <a:rPr lang="en-IN" sz="1400">
                <a:solidFill>
                  <a:srgbClr val="ffffff"/>
                </a:solidFill>
                <a:latin typeface="Arial"/>
                <a:ea typeface="ＭＳ Ｐゴシック"/>
              </a:rPr>
              <a:t>Start on base of </a:t>
            </a:r>
            <a:r>
              <a:rPr lang="en-IN" sz="1400">
                <a:solidFill>
                  <a:srgbClr val="f79646"/>
                </a:solidFill>
                <a:latin typeface="Arial"/>
                <a:ea typeface="ＭＳ Ｐゴシック"/>
              </a:rPr>
              <a:t>accredited services</a:t>
            </a:r>
            <a:endParaRPr/>
          </a:p>
          <a:p>
            <a:pPr>
              <a:lnSpc>
                <a:spcPct val="100000"/>
              </a:lnSpc>
              <a:buFont typeface="Arial"/>
              <a:buChar char="•"/>
            </a:pPr>
            <a:r>
              <a:rPr lang="en-IN" sz="1400">
                <a:solidFill>
                  <a:srgbClr val="ffffff"/>
                </a:solidFill>
                <a:latin typeface="Arial"/>
                <a:ea typeface="ＭＳ Ｐゴシック"/>
              </a:rPr>
              <a:t>Functionally necessary – </a:t>
            </a:r>
            <a:r>
              <a:rPr lang="en-IN" sz="1400">
                <a:solidFill>
                  <a:srgbClr val="f79646"/>
                </a:solidFill>
                <a:latin typeface="Arial"/>
                <a:ea typeface="ＭＳ Ｐゴシック"/>
              </a:rPr>
              <a:t>high watermark</a:t>
            </a:r>
            <a:r>
              <a:rPr lang="en-IN" sz="1400">
                <a:solidFill>
                  <a:srgbClr val="333334"/>
                </a:solidFill>
                <a:latin typeface="Arial"/>
                <a:ea typeface="ＭＳ Ｐゴシック"/>
              </a:rPr>
              <a:t> </a:t>
            </a:r>
            <a:r>
              <a:rPr lang="en-IN" sz="1400">
                <a:solidFill>
                  <a:srgbClr val="ffffff"/>
                </a:solidFill>
                <a:latin typeface="Arial"/>
                <a:ea typeface="ＭＳ Ｐゴシック"/>
              </a:rPr>
              <a:t>of requirements</a:t>
            </a:r>
            <a:endParaRPr/>
          </a:p>
          <a:p>
            <a:pPr>
              <a:lnSpc>
                <a:spcPct val="100000"/>
              </a:lnSpc>
              <a:buFont typeface="Arial"/>
              <a:buChar char="•"/>
            </a:pPr>
            <a:r>
              <a:rPr lang="en-IN" sz="1400">
                <a:solidFill>
                  <a:srgbClr val="ffffff"/>
                </a:solidFill>
                <a:latin typeface="Arial"/>
                <a:ea typeface="ＭＳ Ｐゴシック"/>
              </a:rPr>
              <a:t>Audits done by </a:t>
            </a:r>
            <a:r>
              <a:rPr lang="en-IN" sz="1400">
                <a:solidFill>
                  <a:srgbClr val="f79646"/>
                </a:solidFill>
                <a:latin typeface="Arial"/>
                <a:ea typeface="ＭＳ Ｐゴシック"/>
              </a:rPr>
              <a:t>third party </a:t>
            </a:r>
            <a:r>
              <a:rPr lang="en-IN" sz="1400">
                <a:solidFill>
                  <a:srgbClr val="ffffff"/>
                </a:solidFill>
                <a:latin typeface="Arial"/>
                <a:ea typeface="ＭＳ Ｐゴシック"/>
              </a:rPr>
              <a:t>experts</a:t>
            </a:r>
            <a:endParaRPr/>
          </a:p>
          <a:p>
            <a:pPr>
              <a:lnSpc>
                <a:spcPct val="100000"/>
              </a:lnSpc>
              <a:buFont typeface="Arial"/>
              <a:buChar char="•"/>
            </a:pPr>
            <a:r>
              <a:rPr lang="en-IN" sz="1400">
                <a:solidFill>
                  <a:srgbClr val="ffffff"/>
                </a:solidFill>
                <a:latin typeface="Arial"/>
                <a:ea typeface="ＭＳ Ｐゴシック"/>
              </a:rPr>
              <a:t>Accountable to </a:t>
            </a:r>
            <a:r>
              <a:rPr lang="en-IN" sz="1400">
                <a:solidFill>
                  <a:srgbClr val="f79646"/>
                </a:solidFill>
                <a:latin typeface="Arial"/>
                <a:ea typeface="ＭＳ Ｐゴシック"/>
              </a:rPr>
              <a:t>everyone</a:t>
            </a:r>
            <a:endParaRPr/>
          </a:p>
          <a:p>
            <a:pPr>
              <a:lnSpc>
                <a:spcPct val="100000"/>
              </a:lnSpc>
              <a:buFont typeface="Arial"/>
              <a:buChar char="•"/>
            </a:pPr>
            <a:r>
              <a:rPr lang="en-IN" sz="1400">
                <a:solidFill>
                  <a:srgbClr val="f79646"/>
                </a:solidFill>
                <a:latin typeface="Arial"/>
                <a:ea typeface="ＭＳ Ｐゴシック"/>
              </a:rPr>
              <a:t>Continuous</a:t>
            </a:r>
            <a:r>
              <a:rPr lang="en-IN" sz="1400">
                <a:solidFill>
                  <a:srgbClr val="333334"/>
                </a:solidFill>
                <a:latin typeface="Arial"/>
                <a:ea typeface="ＭＳ Ｐゴシック"/>
              </a:rPr>
              <a:t> </a:t>
            </a:r>
            <a:r>
              <a:rPr lang="en-IN" sz="1400">
                <a:solidFill>
                  <a:srgbClr val="ffffff"/>
                </a:solidFill>
                <a:latin typeface="Arial"/>
                <a:ea typeface="ＭＳ Ｐゴシック"/>
              </a:rPr>
              <a:t>monitoring</a:t>
            </a:r>
            <a:endParaRPr/>
          </a:p>
          <a:p>
            <a:pPr>
              <a:lnSpc>
                <a:spcPct val="100000"/>
              </a:lnSpc>
              <a:buFont typeface="Arial"/>
              <a:buChar char="•"/>
            </a:pPr>
            <a:r>
              <a:rPr lang="en-IN" sz="1400">
                <a:solidFill>
                  <a:srgbClr val="ffffff"/>
                </a:solidFill>
                <a:latin typeface="Arial"/>
                <a:ea typeface="ＭＳ Ｐゴシック"/>
              </a:rPr>
              <a:t>Compliance approach based on </a:t>
            </a:r>
            <a:r>
              <a:rPr lang="en-IN" sz="1400">
                <a:solidFill>
                  <a:srgbClr val="f79646"/>
                </a:solidFill>
                <a:latin typeface="Arial"/>
                <a:ea typeface="ＭＳ Ｐゴシック"/>
              </a:rPr>
              <a:t>all workload</a:t>
            </a:r>
            <a:r>
              <a:rPr lang="en-IN" sz="1400">
                <a:solidFill>
                  <a:srgbClr val="333334"/>
                </a:solidFill>
                <a:latin typeface="Arial"/>
                <a:ea typeface="ＭＳ Ｐゴシック"/>
              </a:rPr>
              <a:t> </a:t>
            </a:r>
            <a:r>
              <a:rPr lang="en-IN" sz="1400">
                <a:solidFill>
                  <a:srgbClr val="ffffff"/>
                </a:solidFill>
                <a:latin typeface="Arial"/>
                <a:ea typeface="ＭＳ Ｐゴシック"/>
              </a:rPr>
              <a:t>scenarios</a:t>
            </a:r>
            <a:endParaRPr/>
          </a:p>
          <a:p>
            <a:pPr>
              <a:lnSpc>
                <a:spcPct val="100000"/>
              </a:lnSpc>
              <a:buFont typeface="Arial"/>
              <a:buChar char="•"/>
            </a:pPr>
            <a:r>
              <a:rPr lang="en-IN" sz="1400">
                <a:solidFill>
                  <a:srgbClr val="f79646"/>
                </a:solidFill>
                <a:latin typeface="Arial"/>
                <a:ea typeface="ＭＳ Ｐゴシック"/>
              </a:rPr>
              <a:t>Security innovation</a:t>
            </a:r>
            <a:r>
              <a:rPr lang="en-IN" sz="1400">
                <a:solidFill>
                  <a:srgbClr val="999a98"/>
                </a:solidFill>
                <a:latin typeface="Arial"/>
                <a:ea typeface="ＭＳ Ｐゴシック"/>
              </a:rPr>
              <a:t> </a:t>
            </a:r>
            <a:r>
              <a:rPr lang="en-IN" sz="1400">
                <a:solidFill>
                  <a:srgbClr val="ffffff"/>
                </a:solidFill>
                <a:latin typeface="Arial"/>
                <a:ea typeface="ＭＳ Ｐゴシック"/>
              </a:rPr>
              <a:t>drives broad compliance</a:t>
            </a:r>
            <a:endParaRPr/>
          </a:p>
        </p:txBody>
      </p:sp>
      <p:sp>
        <p:nvSpPr>
          <p:cNvPr id="648" name="CustomShape 2"/>
          <p:cNvSpPr/>
          <p:nvPr/>
        </p:nvSpPr>
        <p:spPr>
          <a:xfrm>
            <a:off x="231840" y="1231560"/>
            <a:ext cx="4449240" cy="3330360"/>
          </a:xfrm>
          <a:prstGeom prst="rect">
            <a:avLst/>
          </a:prstGeom>
          <a:noFill/>
          <a:ln>
            <a:noFill/>
          </a:ln>
        </p:spPr>
        <p:txBody>
          <a:bodyPr lIns="90000" rIns="90000" tIns="45000" bIns="45000"/>
          <a:p>
            <a:pPr>
              <a:lnSpc>
                <a:spcPct val="100000"/>
              </a:lnSpc>
            </a:pPr>
            <a:r>
              <a:rPr lang="en-IN" sz="1600">
                <a:solidFill>
                  <a:srgbClr val="c0504d"/>
                </a:solidFill>
                <a:latin typeface="Arial"/>
              </a:rPr>
              <a:t>On-prem</a:t>
            </a:r>
            <a:endParaRPr/>
          </a:p>
          <a:p>
            <a:pPr>
              <a:lnSpc>
                <a:spcPct val="100000"/>
              </a:lnSpc>
              <a:buFont typeface="Arial"/>
              <a:buChar char="•"/>
            </a:pPr>
            <a:r>
              <a:rPr lang="en-IN" sz="1400">
                <a:solidFill>
                  <a:srgbClr val="ffffff"/>
                </a:solidFill>
                <a:latin typeface="Arial"/>
              </a:rPr>
              <a:t>Start with</a:t>
            </a:r>
            <a:r>
              <a:rPr lang="en-IN" sz="1400">
                <a:solidFill>
                  <a:srgbClr val="333334"/>
                </a:solidFill>
                <a:latin typeface="Arial"/>
              </a:rPr>
              <a:t> </a:t>
            </a:r>
            <a:r>
              <a:rPr lang="en-IN" sz="1400">
                <a:solidFill>
                  <a:srgbClr val="c0504d"/>
                </a:solidFill>
                <a:latin typeface="Arial"/>
              </a:rPr>
              <a:t>bare concrete</a:t>
            </a:r>
            <a:endParaRPr/>
          </a:p>
          <a:p>
            <a:pPr>
              <a:lnSpc>
                <a:spcPct val="100000"/>
              </a:lnSpc>
              <a:buFont typeface="Arial"/>
              <a:buChar char="•"/>
            </a:pPr>
            <a:r>
              <a:rPr lang="en-IN" sz="1200">
                <a:solidFill>
                  <a:srgbClr val="ffffff"/>
                </a:solidFill>
                <a:latin typeface="Arial"/>
              </a:rPr>
              <a:t>Functionally</a:t>
            </a:r>
            <a:r>
              <a:rPr lang="en-IN" sz="1400">
                <a:solidFill>
                  <a:srgbClr val="333334"/>
                </a:solidFill>
                <a:latin typeface="Arial"/>
              </a:rPr>
              <a:t> </a:t>
            </a:r>
            <a:r>
              <a:rPr lang="en-IN" sz="1400">
                <a:solidFill>
                  <a:srgbClr val="c0504d"/>
                </a:solidFill>
                <a:latin typeface="Arial"/>
              </a:rPr>
              <a:t>optional</a:t>
            </a:r>
            <a:r>
              <a:rPr lang="en-IN" sz="1400">
                <a:solidFill>
                  <a:srgbClr val="333334"/>
                </a:solidFill>
                <a:latin typeface="Arial"/>
              </a:rPr>
              <a:t> </a:t>
            </a:r>
            <a:endParaRPr/>
          </a:p>
          <a:p>
            <a:pPr lvl="1">
              <a:lnSpc>
                <a:spcPct val="100000"/>
              </a:lnSpc>
              <a:buFont typeface="Arial"/>
              <a:buChar char="–"/>
            </a:pPr>
            <a:r>
              <a:rPr lang="en-IN" sz="1200">
                <a:solidFill>
                  <a:srgbClr val="ffffff"/>
                </a:solidFill>
                <a:latin typeface="Arial"/>
              </a:rPr>
              <a:t>(you can build a secure system without it)</a:t>
            </a:r>
            <a:endParaRPr/>
          </a:p>
          <a:p>
            <a:pPr>
              <a:lnSpc>
                <a:spcPct val="100000"/>
              </a:lnSpc>
              <a:buFont typeface="Arial"/>
              <a:buChar char="•"/>
            </a:pPr>
            <a:r>
              <a:rPr lang="en-IN" sz="1400">
                <a:solidFill>
                  <a:srgbClr val="ffffff"/>
                </a:solidFill>
                <a:latin typeface="Arial"/>
              </a:rPr>
              <a:t>Audits done by an </a:t>
            </a:r>
            <a:r>
              <a:rPr lang="en-IN" sz="1400">
                <a:solidFill>
                  <a:srgbClr val="c0504d"/>
                </a:solidFill>
                <a:latin typeface="Arial"/>
              </a:rPr>
              <a:t>in-house </a:t>
            </a:r>
            <a:r>
              <a:rPr lang="en-IN" sz="1400">
                <a:solidFill>
                  <a:srgbClr val="ffffff"/>
                </a:solidFill>
                <a:latin typeface="Arial"/>
              </a:rPr>
              <a:t>team</a:t>
            </a:r>
            <a:endParaRPr/>
          </a:p>
          <a:p>
            <a:pPr>
              <a:lnSpc>
                <a:spcPct val="100000"/>
              </a:lnSpc>
              <a:buFont typeface="Arial"/>
              <a:buChar char="•"/>
            </a:pPr>
            <a:r>
              <a:rPr lang="en-IN" sz="1400">
                <a:solidFill>
                  <a:srgbClr val="ffffff"/>
                </a:solidFill>
                <a:latin typeface="Arial"/>
              </a:rPr>
              <a:t>Accountable to </a:t>
            </a:r>
            <a:r>
              <a:rPr lang="en-IN" sz="1400">
                <a:solidFill>
                  <a:srgbClr val="c0504d"/>
                </a:solidFill>
                <a:latin typeface="Arial"/>
              </a:rPr>
              <a:t>yourself</a:t>
            </a:r>
            <a:endParaRPr/>
          </a:p>
          <a:p>
            <a:pPr>
              <a:lnSpc>
                <a:spcPct val="100000"/>
              </a:lnSpc>
              <a:buFont typeface="Arial"/>
              <a:buChar char="•"/>
            </a:pPr>
            <a:r>
              <a:rPr lang="en-IN" sz="1400">
                <a:solidFill>
                  <a:srgbClr val="ffffff"/>
                </a:solidFill>
                <a:latin typeface="Arial"/>
              </a:rPr>
              <a:t>Typically check </a:t>
            </a:r>
            <a:r>
              <a:rPr lang="en-IN" sz="1400">
                <a:solidFill>
                  <a:srgbClr val="c0504d"/>
                </a:solidFill>
                <a:latin typeface="Arial"/>
              </a:rPr>
              <a:t>once a year</a:t>
            </a:r>
            <a:endParaRPr/>
          </a:p>
          <a:p>
            <a:pPr>
              <a:lnSpc>
                <a:spcPct val="100000"/>
              </a:lnSpc>
              <a:buFont typeface="Arial"/>
              <a:buChar char="•"/>
            </a:pPr>
            <a:r>
              <a:rPr lang="en-IN" sz="1400">
                <a:solidFill>
                  <a:srgbClr val="c0504d"/>
                </a:solidFill>
                <a:latin typeface="Arial"/>
              </a:rPr>
              <a:t>Workload-specific </a:t>
            </a:r>
            <a:r>
              <a:rPr lang="en-IN" sz="1400">
                <a:solidFill>
                  <a:srgbClr val="ffffff"/>
                </a:solidFill>
                <a:latin typeface="Arial"/>
              </a:rPr>
              <a:t>compliance checks</a:t>
            </a:r>
            <a:endParaRPr/>
          </a:p>
          <a:p>
            <a:pPr>
              <a:lnSpc>
                <a:spcPct val="100000"/>
              </a:lnSpc>
              <a:buFont typeface="Arial"/>
              <a:buChar char="•"/>
            </a:pPr>
            <a:r>
              <a:rPr lang="en-IN" sz="1400">
                <a:solidFill>
                  <a:srgbClr val="ffffff"/>
                </a:solidFill>
                <a:latin typeface="Arial"/>
              </a:rPr>
              <a:t>Must keep pace and </a:t>
            </a:r>
            <a:r>
              <a:rPr lang="en-IN" sz="1400">
                <a:solidFill>
                  <a:srgbClr val="c0504d"/>
                </a:solidFill>
                <a:latin typeface="Arial"/>
              </a:rPr>
              <a:t>invest in security</a:t>
            </a:r>
            <a:r>
              <a:rPr lang="en-IN" sz="1400">
                <a:solidFill>
                  <a:srgbClr val="333334"/>
                </a:solidFill>
                <a:latin typeface="Arial"/>
              </a:rPr>
              <a:t> </a:t>
            </a:r>
            <a:r>
              <a:rPr lang="en-IN" sz="1400">
                <a:solidFill>
                  <a:srgbClr val="ffffff"/>
                </a:solidFill>
                <a:latin typeface="Arial"/>
              </a:rPr>
              <a:t>innovation</a:t>
            </a:r>
            <a:endParaRPr/>
          </a:p>
        </p:txBody>
      </p:sp>
      <p:sp>
        <p:nvSpPr>
          <p:cNvPr id="649" name="TextShape 3"/>
          <p:cNvSpPr txBox="1"/>
          <p:nvPr/>
        </p:nvSpPr>
        <p:spPr>
          <a:xfrm>
            <a:off x="307800" y="189000"/>
            <a:ext cx="11605680" cy="856800"/>
          </a:xfrm>
          <a:prstGeom prst="rect">
            <a:avLst/>
          </a:prstGeom>
        </p:spPr>
        <p:txBody>
          <a:bodyPr/>
          <a:p>
            <a:pPr>
              <a:lnSpc>
                <a:spcPct val="100000"/>
              </a:lnSpc>
            </a:pPr>
            <a:r>
              <a:rPr lang="en-US" sz="3200">
                <a:solidFill>
                  <a:srgbClr val="ffffff"/>
                </a:solidFill>
                <a:latin typeface="Arial"/>
              </a:rPr>
              <a:t>Accreditation &amp; Compliance: </a:t>
            </a:r>
            <a:r>
              <a:rPr lang="en-US" sz="3600">
                <a:solidFill>
                  <a:srgbClr val="ffffff"/>
                </a:solidFill>
                <a:latin typeface="Arial"/>
              </a:rPr>
              <a:t>
</a:t>
            </a:r>
            <a:r>
              <a:rPr lang="en-US" sz="2400">
                <a:solidFill>
                  <a:srgbClr val="ffffff"/>
                </a:solidFill>
                <a:latin typeface="Arial"/>
              </a:rPr>
              <a:t>on-prem vs on AWS</a:t>
            </a:r>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50" name="TextShape 1"/>
          <p:cNvSpPr txBox="1"/>
          <p:nvPr/>
        </p:nvSpPr>
        <p:spPr>
          <a:xfrm>
            <a:off x="336600" y="114480"/>
            <a:ext cx="8205480" cy="545760"/>
          </a:xfrm>
          <a:prstGeom prst="rect">
            <a:avLst/>
          </a:prstGeom>
        </p:spPr>
        <p:txBody>
          <a:bodyPr/>
          <a:p>
            <a:pPr>
              <a:lnSpc>
                <a:spcPct val="100000"/>
              </a:lnSpc>
            </a:pPr>
            <a:r>
              <a:rPr lang="en-US" sz="3200">
                <a:solidFill>
                  <a:srgbClr val="ffffff"/>
                </a:solidFill>
                <a:latin typeface="Arial"/>
              </a:rPr>
              <a:t>What this means</a:t>
            </a:r>
            <a:endParaRPr/>
          </a:p>
        </p:txBody>
      </p:sp>
      <p:sp>
        <p:nvSpPr>
          <p:cNvPr id="651" name="TextShape 2"/>
          <p:cNvSpPr txBox="1"/>
          <p:nvPr/>
        </p:nvSpPr>
        <p:spPr>
          <a:xfrm>
            <a:off x="342720" y="1084680"/>
            <a:ext cx="8457840" cy="3089160"/>
          </a:xfrm>
          <a:prstGeom prst="rect">
            <a:avLst/>
          </a:prstGeom>
        </p:spPr>
        <p:txBody>
          <a:bodyPr/>
          <a:p>
            <a:pPr>
              <a:lnSpc>
                <a:spcPct val="100000"/>
              </a:lnSpc>
              <a:buFont typeface="Arial"/>
              <a:buChar char="•"/>
            </a:pPr>
            <a:r>
              <a:rPr lang="en-US" sz="2000">
                <a:solidFill>
                  <a:srgbClr val="ffffff"/>
                </a:solidFill>
                <a:latin typeface="Arial"/>
              </a:rPr>
              <a:t>You benefit from an environment built for the most security sensitive organizations</a:t>
            </a:r>
            <a:endParaRPr/>
          </a:p>
          <a:p>
            <a:pPr>
              <a:lnSpc>
                <a:spcPct val="100000"/>
              </a:lnSpc>
            </a:pPr>
            <a:endParaRPr/>
          </a:p>
          <a:p>
            <a:pPr>
              <a:lnSpc>
                <a:spcPct val="100000"/>
              </a:lnSpc>
              <a:buFont typeface="Arial"/>
              <a:buChar char="•"/>
            </a:pPr>
            <a:r>
              <a:rPr lang="en-US" sz="2000">
                <a:solidFill>
                  <a:srgbClr val="ffffff"/>
                </a:solidFill>
                <a:latin typeface="Arial"/>
              </a:rPr>
              <a:t>AWS manages 1,800+ security controls </a:t>
            </a:r>
            <a:r>
              <a:rPr b="1" lang="en-US" sz="2000">
                <a:solidFill>
                  <a:srgbClr val="ffffff"/>
                </a:solidFill>
                <a:latin typeface="Arial"/>
              </a:rPr>
              <a:t>so you don’t have to</a:t>
            </a:r>
            <a:endParaRPr/>
          </a:p>
          <a:p>
            <a:pPr>
              <a:lnSpc>
                <a:spcPct val="100000"/>
              </a:lnSpc>
            </a:pPr>
            <a:endParaRPr/>
          </a:p>
          <a:p>
            <a:pPr>
              <a:lnSpc>
                <a:spcPct val="100000"/>
              </a:lnSpc>
              <a:buFont typeface="Arial"/>
              <a:buChar char="•"/>
            </a:pPr>
            <a:r>
              <a:rPr lang="en-US" sz="2000">
                <a:solidFill>
                  <a:srgbClr val="ffffff"/>
                </a:solidFill>
                <a:latin typeface="Arial"/>
              </a:rPr>
              <a:t>You get to define the right security controls for your workload sensitivity</a:t>
            </a:r>
            <a:endParaRPr/>
          </a:p>
          <a:p>
            <a:pPr>
              <a:lnSpc>
                <a:spcPct val="100000"/>
              </a:lnSpc>
            </a:pPr>
            <a:endParaRPr/>
          </a:p>
          <a:p>
            <a:pPr>
              <a:lnSpc>
                <a:spcPct val="100000"/>
              </a:lnSpc>
              <a:buFont typeface="Arial"/>
              <a:buChar char="•"/>
            </a:pPr>
            <a:r>
              <a:rPr lang="en-US" sz="2000">
                <a:solidFill>
                  <a:srgbClr val="ffffff"/>
                </a:solidFill>
                <a:latin typeface="Arial"/>
              </a:rPr>
              <a:t>You always have full ownership and control of your data</a:t>
            </a:r>
            <a:endParaRPr/>
          </a:p>
          <a:p>
            <a:pPr>
              <a:lnSpc>
                <a:spcPct val="100000"/>
              </a:lnSpc>
            </a:pPr>
            <a:endParaRPr/>
          </a:p>
          <a:p>
            <a:pPr>
              <a:lnSpc>
                <a:spcPct val="100000"/>
              </a:lnSpc>
            </a:pPr>
            <a:endParaRPr/>
          </a:p>
          <a:p>
            <a:pPr>
              <a:lnSpc>
                <a:spcPct val="100000"/>
              </a:lnSpc>
            </a:pPr>
            <a:endParaRPr/>
          </a:p>
        </p:txBody>
      </p:sp>
    </p:spTree>
  </p:cSld>
  <p:transition spd="slow">
    <p:fade/>
  </p:transition>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52" name="CustomShape 1"/>
          <p:cNvSpPr/>
          <p:nvPr/>
        </p:nvSpPr>
        <p:spPr>
          <a:xfrm>
            <a:off x="991440" y="3049560"/>
            <a:ext cx="5441040" cy="933480"/>
          </a:xfrm>
          <a:prstGeom prst="roundRect">
            <a:avLst>
              <a:gd name="adj" fmla="val 16667"/>
            </a:avLst>
          </a:prstGeom>
          <a:solidFill>
            <a:srgbClr val="e46c0a"/>
          </a:solidFill>
          <a:ln w="38160">
            <a:noFill/>
          </a:ln>
        </p:spPr>
      </p:sp>
      <p:sp>
        <p:nvSpPr>
          <p:cNvPr id="653" name="CustomShape 2"/>
          <p:cNvSpPr/>
          <p:nvPr/>
        </p:nvSpPr>
        <p:spPr>
          <a:xfrm>
            <a:off x="1011240" y="3043080"/>
            <a:ext cx="3209040" cy="327960"/>
          </a:xfrm>
          <a:prstGeom prst="roundRect">
            <a:avLst>
              <a:gd name="adj" fmla="val 16667"/>
            </a:avLst>
          </a:prstGeom>
          <a:noFill/>
          <a:ln>
            <a:noFill/>
          </a:ln>
        </p:spPr>
        <p:txBody>
          <a:bodyPr lIns="67680" rIns="67680" tIns="33840" bIns="33840"/>
          <a:p>
            <a:pPr>
              <a:lnSpc>
                <a:spcPct val="100000"/>
              </a:lnSpc>
            </a:pPr>
            <a:r>
              <a:rPr b="1" lang="en-IN" sz="1500">
                <a:solidFill>
                  <a:srgbClr val="ffffff"/>
                </a:solidFill>
                <a:latin typeface="Calibri"/>
                <a:ea typeface="Verdana"/>
              </a:rPr>
              <a:t>AWS Foundation Services</a:t>
            </a:r>
            <a:endParaRPr/>
          </a:p>
        </p:txBody>
      </p:sp>
      <p:sp>
        <p:nvSpPr>
          <p:cNvPr id="654" name="CustomShape 3"/>
          <p:cNvSpPr/>
          <p:nvPr/>
        </p:nvSpPr>
        <p:spPr>
          <a:xfrm>
            <a:off x="1090080" y="3426120"/>
            <a:ext cx="1243440" cy="486000"/>
          </a:xfrm>
          <a:prstGeom prst="roundRect">
            <a:avLst>
              <a:gd name="adj" fmla="val 16667"/>
            </a:avLst>
          </a:prstGeom>
          <a:solidFill>
            <a:srgbClr val="ffffff"/>
          </a:solidFill>
          <a:ln w="25560">
            <a:noFill/>
          </a:ln>
        </p:spPr>
        <p:txBody>
          <a:bodyPr lIns="67680" rIns="67680" tIns="33840" bIns="33840" anchor="ctr"/>
          <a:p>
            <a:pPr algn="ctr">
              <a:lnSpc>
                <a:spcPct val="100000"/>
              </a:lnSpc>
            </a:pPr>
            <a:r>
              <a:rPr b="1" lang="en-IN" sz="1600">
                <a:solidFill>
                  <a:srgbClr val="1f497d"/>
                </a:solidFill>
                <a:latin typeface="Calibri"/>
                <a:ea typeface="Verdana"/>
              </a:rPr>
              <a:t>Compute</a:t>
            </a:r>
            <a:endParaRPr/>
          </a:p>
        </p:txBody>
      </p:sp>
      <p:sp>
        <p:nvSpPr>
          <p:cNvPr id="655" name="CustomShape 4"/>
          <p:cNvSpPr/>
          <p:nvPr/>
        </p:nvSpPr>
        <p:spPr>
          <a:xfrm>
            <a:off x="2432520" y="3420360"/>
            <a:ext cx="1296000" cy="486000"/>
          </a:xfrm>
          <a:prstGeom prst="roundRect">
            <a:avLst>
              <a:gd name="adj" fmla="val 16667"/>
            </a:avLst>
          </a:prstGeom>
          <a:solidFill>
            <a:srgbClr val="ffffff"/>
          </a:solidFill>
          <a:ln w="25560">
            <a:noFill/>
          </a:ln>
        </p:spPr>
        <p:txBody>
          <a:bodyPr lIns="67680" rIns="67680" tIns="33840" bIns="33840" anchor="ctr"/>
          <a:p>
            <a:pPr algn="ctr">
              <a:lnSpc>
                <a:spcPct val="100000"/>
              </a:lnSpc>
            </a:pPr>
            <a:r>
              <a:rPr b="1" lang="en-IN" sz="1600">
                <a:solidFill>
                  <a:srgbClr val="1f497d"/>
                </a:solidFill>
                <a:latin typeface="Calibri"/>
                <a:ea typeface="Verdana"/>
              </a:rPr>
              <a:t>Storage</a:t>
            </a:r>
            <a:endParaRPr/>
          </a:p>
        </p:txBody>
      </p:sp>
      <p:sp>
        <p:nvSpPr>
          <p:cNvPr id="656" name="CustomShape 5"/>
          <p:cNvSpPr/>
          <p:nvPr/>
        </p:nvSpPr>
        <p:spPr>
          <a:xfrm>
            <a:off x="3816000" y="3426120"/>
            <a:ext cx="1266480" cy="486000"/>
          </a:xfrm>
          <a:prstGeom prst="roundRect">
            <a:avLst>
              <a:gd name="adj" fmla="val 16667"/>
            </a:avLst>
          </a:prstGeom>
          <a:solidFill>
            <a:srgbClr val="ffffff"/>
          </a:solidFill>
          <a:ln w="25560">
            <a:noFill/>
          </a:ln>
        </p:spPr>
        <p:txBody>
          <a:bodyPr lIns="67680" rIns="67680" tIns="33840" bIns="33840" anchor="ctr"/>
          <a:p>
            <a:pPr algn="ctr">
              <a:lnSpc>
                <a:spcPct val="100000"/>
              </a:lnSpc>
            </a:pPr>
            <a:r>
              <a:rPr b="1" lang="en-IN" sz="1600">
                <a:solidFill>
                  <a:srgbClr val="1f497d"/>
                </a:solidFill>
                <a:latin typeface="Calibri"/>
                <a:ea typeface="Verdana"/>
              </a:rPr>
              <a:t>Database</a:t>
            </a:r>
            <a:endParaRPr/>
          </a:p>
        </p:txBody>
      </p:sp>
      <p:sp>
        <p:nvSpPr>
          <p:cNvPr id="657" name="CustomShape 6"/>
          <p:cNvSpPr/>
          <p:nvPr/>
        </p:nvSpPr>
        <p:spPr>
          <a:xfrm>
            <a:off x="5161680" y="3426120"/>
            <a:ext cx="1187280" cy="480240"/>
          </a:xfrm>
          <a:prstGeom prst="roundRect">
            <a:avLst>
              <a:gd name="adj" fmla="val 16667"/>
            </a:avLst>
          </a:prstGeom>
          <a:solidFill>
            <a:srgbClr val="ffffff"/>
          </a:solidFill>
          <a:ln w="25560">
            <a:noFill/>
          </a:ln>
        </p:spPr>
        <p:txBody>
          <a:bodyPr lIns="67680" rIns="67680" tIns="33840" bIns="33840" anchor="ctr"/>
          <a:p>
            <a:pPr algn="ctr">
              <a:lnSpc>
                <a:spcPct val="100000"/>
              </a:lnSpc>
            </a:pPr>
            <a:r>
              <a:rPr b="1" lang="en-IN" sz="1400">
                <a:solidFill>
                  <a:srgbClr val="1f497d"/>
                </a:solidFill>
                <a:latin typeface="Calibri"/>
                <a:ea typeface="Verdana"/>
              </a:rPr>
              <a:t>Networking</a:t>
            </a:r>
            <a:endParaRPr/>
          </a:p>
        </p:txBody>
      </p:sp>
      <p:sp>
        <p:nvSpPr>
          <p:cNvPr id="658" name="CustomShape 7"/>
          <p:cNvSpPr/>
          <p:nvPr/>
        </p:nvSpPr>
        <p:spPr>
          <a:xfrm>
            <a:off x="991440" y="4057560"/>
            <a:ext cx="5443920" cy="920520"/>
          </a:xfrm>
          <a:prstGeom prst="roundRect">
            <a:avLst>
              <a:gd name="adj" fmla="val 16667"/>
            </a:avLst>
          </a:prstGeom>
          <a:solidFill>
            <a:srgbClr val="e46c0a"/>
          </a:solidFill>
          <a:ln w="38160">
            <a:noFill/>
          </a:ln>
        </p:spPr>
      </p:sp>
      <p:sp>
        <p:nvSpPr>
          <p:cNvPr id="659" name="CustomShape 8"/>
          <p:cNvSpPr/>
          <p:nvPr/>
        </p:nvSpPr>
        <p:spPr>
          <a:xfrm>
            <a:off x="1011240" y="4173840"/>
            <a:ext cx="2001600" cy="986760"/>
          </a:xfrm>
          <a:prstGeom prst="roundRect">
            <a:avLst>
              <a:gd name="adj" fmla="val 16667"/>
            </a:avLst>
          </a:prstGeom>
          <a:noFill/>
          <a:ln>
            <a:noFill/>
          </a:ln>
        </p:spPr>
        <p:txBody>
          <a:bodyPr lIns="67680" rIns="67680" tIns="33840" bIns="33840"/>
          <a:p>
            <a:pPr>
              <a:lnSpc>
                <a:spcPct val="100000"/>
              </a:lnSpc>
            </a:pPr>
            <a:r>
              <a:rPr b="1" lang="en-IN">
                <a:solidFill>
                  <a:srgbClr val="ffffff"/>
                </a:solidFill>
                <a:latin typeface="Calibri"/>
                <a:ea typeface="Verdana"/>
              </a:rPr>
              <a:t>AWS Global Infrastructure</a:t>
            </a:r>
            <a:endParaRPr/>
          </a:p>
        </p:txBody>
      </p:sp>
      <p:sp>
        <p:nvSpPr>
          <p:cNvPr id="660" name="CustomShape 9"/>
          <p:cNvSpPr/>
          <p:nvPr/>
        </p:nvSpPr>
        <p:spPr>
          <a:xfrm>
            <a:off x="3013200" y="4558320"/>
            <a:ext cx="1600200" cy="351000"/>
          </a:xfrm>
          <a:prstGeom prst="roundRect">
            <a:avLst>
              <a:gd name="adj" fmla="val 16667"/>
            </a:avLst>
          </a:prstGeom>
          <a:solidFill>
            <a:srgbClr val="ffffff"/>
          </a:solidFill>
          <a:ln w="25560">
            <a:noFill/>
          </a:ln>
        </p:spPr>
        <p:txBody>
          <a:bodyPr lIns="67680" rIns="67680" tIns="33840" bIns="33840" anchor="ctr"/>
          <a:p>
            <a:pPr algn="ctr">
              <a:lnSpc>
                <a:spcPct val="100000"/>
              </a:lnSpc>
            </a:pPr>
            <a:r>
              <a:rPr b="1" lang="en-IN" sz="1600">
                <a:solidFill>
                  <a:srgbClr val="1f497d"/>
                </a:solidFill>
                <a:latin typeface="Calibri"/>
                <a:ea typeface="Verdana"/>
              </a:rPr>
              <a:t>Regions</a:t>
            </a:r>
            <a:endParaRPr/>
          </a:p>
        </p:txBody>
      </p:sp>
      <p:sp>
        <p:nvSpPr>
          <p:cNvPr id="661" name="CustomShape 10"/>
          <p:cNvSpPr/>
          <p:nvPr/>
        </p:nvSpPr>
        <p:spPr>
          <a:xfrm>
            <a:off x="3013200" y="4105440"/>
            <a:ext cx="1600200" cy="367920"/>
          </a:xfrm>
          <a:prstGeom prst="roundRect">
            <a:avLst>
              <a:gd name="adj" fmla="val 16667"/>
            </a:avLst>
          </a:prstGeom>
          <a:solidFill>
            <a:srgbClr val="ffffff"/>
          </a:solidFill>
          <a:ln w="25560">
            <a:noFill/>
          </a:ln>
        </p:spPr>
        <p:txBody>
          <a:bodyPr lIns="67680" rIns="67680" tIns="33840" bIns="33840" anchor="ctr"/>
          <a:p>
            <a:pPr algn="ctr">
              <a:lnSpc>
                <a:spcPct val="100000"/>
              </a:lnSpc>
            </a:pPr>
            <a:r>
              <a:rPr b="1" lang="en-IN" sz="1400">
                <a:solidFill>
                  <a:srgbClr val="1f497d"/>
                </a:solidFill>
                <a:latin typeface="Calibri"/>
                <a:ea typeface="Verdana"/>
              </a:rPr>
              <a:t>Availability Zones</a:t>
            </a:r>
            <a:endParaRPr/>
          </a:p>
        </p:txBody>
      </p:sp>
      <p:sp>
        <p:nvSpPr>
          <p:cNvPr id="662" name="CustomShape 11"/>
          <p:cNvSpPr/>
          <p:nvPr/>
        </p:nvSpPr>
        <p:spPr>
          <a:xfrm>
            <a:off x="4836960" y="4135680"/>
            <a:ext cx="1506600" cy="776520"/>
          </a:xfrm>
          <a:prstGeom prst="roundRect">
            <a:avLst>
              <a:gd name="adj" fmla="val 16667"/>
            </a:avLst>
          </a:prstGeom>
          <a:solidFill>
            <a:srgbClr val="ffffff"/>
          </a:solidFill>
          <a:ln w="25560">
            <a:noFill/>
          </a:ln>
        </p:spPr>
        <p:txBody>
          <a:bodyPr lIns="67680" rIns="67680" tIns="33840" bIns="33840" anchor="ctr"/>
          <a:p>
            <a:pPr algn="ctr">
              <a:lnSpc>
                <a:spcPct val="100000"/>
              </a:lnSpc>
            </a:pPr>
            <a:r>
              <a:rPr b="1" lang="en-IN" sz="1600">
                <a:solidFill>
                  <a:srgbClr val="1f497d"/>
                </a:solidFill>
                <a:latin typeface="Calibri"/>
                <a:ea typeface="Verdana"/>
              </a:rPr>
              <a:t>Edge Locations</a:t>
            </a:r>
            <a:endParaRPr/>
          </a:p>
        </p:txBody>
      </p:sp>
      <p:sp>
        <p:nvSpPr>
          <p:cNvPr id="663" name="CustomShape 12"/>
          <p:cNvSpPr/>
          <p:nvPr/>
        </p:nvSpPr>
        <p:spPr>
          <a:xfrm>
            <a:off x="964800" y="761040"/>
            <a:ext cx="1692000" cy="2114280"/>
          </a:xfrm>
          <a:prstGeom prst="roundRect">
            <a:avLst>
              <a:gd name="adj" fmla="val 16667"/>
            </a:avLst>
          </a:prstGeom>
          <a:solidFill>
            <a:srgbClr val="ca800c"/>
          </a:solidFill>
          <a:ln w="9360">
            <a:noFill/>
          </a:ln>
        </p:spPr>
        <p:txBody>
          <a:bodyPr lIns="67680" rIns="67680" tIns="33840" bIns="33840"/>
          <a:p>
            <a:pPr algn="ctr">
              <a:lnSpc>
                <a:spcPct val="100000"/>
              </a:lnSpc>
            </a:pPr>
            <a:r>
              <a:rPr lang="en-IN" sz="1600">
                <a:solidFill>
                  <a:srgbClr val="000000"/>
                </a:solidFill>
                <a:latin typeface="Calibri"/>
                <a:ea typeface="Verdana"/>
              </a:rPr>
              <a:t>Your own accreditation</a:t>
            </a:r>
            <a:endParaRPr/>
          </a:p>
          <a:p>
            <a:pPr algn="ctr">
              <a:lnSpc>
                <a:spcPct val="100000"/>
              </a:lnSpc>
            </a:pPr>
            <a:endParaRPr/>
          </a:p>
        </p:txBody>
      </p:sp>
      <p:sp>
        <p:nvSpPr>
          <p:cNvPr id="664" name="Line 13"/>
          <p:cNvSpPr/>
          <p:nvPr/>
        </p:nvSpPr>
        <p:spPr>
          <a:xfrm>
            <a:off x="122400" y="2994840"/>
            <a:ext cx="6310080" cy="0"/>
          </a:xfrm>
          <a:prstGeom prst="line">
            <a:avLst/>
          </a:prstGeom>
          <a:ln w="6480">
            <a:solidFill>
              <a:srgbClr val="808080"/>
            </a:solidFill>
            <a:custDash>
              <a:ds d="140000" sp="105000"/>
            </a:custDash>
            <a:round/>
          </a:ln>
        </p:spPr>
      </p:sp>
      <p:sp>
        <p:nvSpPr>
          <p:cNvPr id="665" name="TextShape 14"/>
          <p:cNvSpPr txBox="1"/>
          <p:nvPr/>
        </p:nvSpPr>
        <p:spPr>
          <a:xfrm>
            <a:off x="268200" y="19440"/>
            <a:ext cx="8875440" cy="686520"/>
          </a:xfrm>
          <a:prstGeom prst="rect">
            <a:avLst/>
          </a:prstGeom>
        </p:spPr>
        <p:txBody>
          <a:bodyPr/>
          <a:p>
            <a:pPr>
              <a:lnSpc>
                <a:spcPct val="100000"/>
              </a:lnSpc>
            </a:pPr>
            <a:r>
              <a:rPr lang="en-US" sz="3200">
                <a:solidFill>
                  <a:srgbClr val="ffffff"/>
                </a:solidFill>
                <a:latin typeface="Arial"/>
              </a:rPr>
              <a:t>Meet your own security objectives</a:t>
            </a:r>
            <a:endParaRPr/>
          </a:p>
        </p:txBody>
      </p:sp>
      <p:pic>
        <p:nvPicPr>
          <p:cNvPr id="666" name="Picture 26" descr=""/>
          <p:cNvPicPr/>
          <p:nvPr/>
        </p:nvPicPr>
        <p:blipFill>
          <a:blip r:embed="rId1"/>
          <a:stretch>
            <a:fillRect/>
          </a:stretch>
        </p:blipFill>
        <p:spPr>
          <a:xfrm>
            <a:off x="182160" y="3568320"/>
            <a:ext cx="1144800" cy="714960"/>
          </a:xfrm>
          <a:prstGeom prst="rect">
            <a:avLst/>
          </a:prstGeom>
          <a:ln>
            <a:noFill/>
          </a:ln>
        </p:spPr>
      </p:pic>
      <p:pic>
        <p:nvPicPr>
          <p:cNvPr id="667" name="Picture 27" descr=""/>
          <p:cNvPicPr/>
          <p:nvPr/>
        </p:nvPicPr>
        <p:blipFill>
          <a:blip r:embed="rId2"/>
          <a:stretch>
            <a:fillRect/>
          </a:stretch>
        </p:blipFill>
        <p:spPr>
          <a:xfrm>
            <a:off x="307440" y="3820320"/>
            <a:ext cx="914400" cy="342360"/>
          </a:xfrm>
          <a:prstGeom prst="rect">
            <a:avLst/>
          </a:prstGeom>
          <a:ln>
            <a:noFill/>
          </a:ln>
        </p:spPr>
      </p:pic>
      <p:sp>
        <p:nvSpPr>
          <p:cNvPr id="668" name="CustomShape 15"/>
          <p:cNvSpPr/>
          <p:nvPr/>
        </p:nvSpPr>
        <p:spPr>
          <a:xfrm>
            <a:off x="2853720" y="761040"/>
            <a:ext cx="1692000" cy="2114280"/>
          </a:xfrm>
          <a:prstGeom prst="roundRect">
            <a:avLst>
              <a:gd name="adj" fmla="val 16667"/>
            </a:avLst>
          </a:prstGeom>
          <a:solidFill>
            <a:srgbClr val="46681e"/>
          </a:solidFill>
          <a:ln w="9360">
            <a:noFill/>
          </a:ln>
        </p:spPr>
        <p:txBody>
          <a:bodyPr lIns="67680" rIns="67680" tIns="33840" bIns="33840"/>
          <a:p>
            <a:pPr algn="ctr">
              <a:lnSpc>
                <a:spcPct val="100000"/>
              </a:lnSpc>
            </a:pPr>
            <a:r>
              <a:rPr lang="en-IN" sz="1600">
                <a:solidFill>
                  <a:srgbClr val="000000"/>
                </a:solidFill>
                <a:latin typeface="Calibri"/>
                <a:ea typeface="Verdana"/>
              </a:rPr>
              <a:t>Your own certifications</a:t>
            </a:r>
            <a:endParaRPr/>
          </a:p>
        </p:txBody>
      </p:sp>
      <p:sp>
        <p:nvSpPr>
          <p:cNvPr id="669" name="CustomShape 16"/>
          <p:cNvSpPr/>
          <p:nvPr/>
        </p:nvSpPr>
        <p:spPr>
          <a:xfrm>
            <a:off x="4740480" y="761040"/>
            <a:ext cx="1692000" cy="2114280"/>
          </a:xfrm>
          <a:prstGeom prst="roundRect">
            <a:avLst>
              <a:gd name="adj" fmla="val 16667"/>
            </a:avLst>
          </a:prstGeom>
          <a:solidFill>
            <a:srgbClr val="006392"/>
          </a:solidFill>
          <a:ln w="9360">
            <a:noFill/>
          </a:ln>
        </p:spPr>
        <p:txBody>
          <a:bodyPr lIns="67680" rIns="67680" tIns="33840" bIns="33840"/>
          <a:p>
            <a:pPr algn="ctr">
              <a:lnSpc>
                <a:spcPct val="100000"/>
              </a:lnSpc>
            </a:pPr>
            <a:r>
              <a:rPr lang="en-IN" sz="1600">
                <a:solidFill>
                  <a:srgbClr val="000000"/>
                </a:solidFill>
                <a:latin typeface="Calibri"/>
                <a:ea typeface="Verdana"/>
              </a:rPr>
              <a:t>Your own external audits</a:t>
            </a:r>
            <a:endParaRPr/>
          </a:p>
        </p:txBody>
      </p:sp>
      <p:sp>
        <p:nvSpPr>
          <p:cNvPr id="670" name="CustomShape 17"/>
          <p:cNvSpPr/>
          <p:nvPr/>
        </p:nvSpPr>
        <p:spPr>
          <a:xfrm>
            <a:off x="6652800" y="750600"/>
            <a:ext cx="2490840" cy="3797280"/>
          </a:xfrm>
          <a:prstGeom prst="rect">
            <a:avLst/>
          </a:prstGeom>
          <a:noFill/>
          <a:ln w="19080">
            <a:noFill/>
          </a:ln>
        </p:spPr>
        <p:txBody>
          <a:bodyPr lIns="90000" rIns="90000" tIns="0" bIns="0" anchor="ctr"/>
          <a:p>
            <a:pPr algn="ctr">
              <a:lnSpc>
                <a:spcPct val="100000"/>
              </a:lnSpc>
            </a:pPr>
            <a:r>
              <a:rPr b="1" lang="en-IN">
                <a:solidFill>
                  <a:srgbClr val="ffffff"/>
                </a:solidFill>
                <a:latin typeface="Arial"/>
              </a:rPr>
              <a:t>Customer scope and effort is</a:t>
            </a:r>
            <a:r>
              <a:rPr b="1" lang="en-IN">
                <a:solidFill>
                  <a:srgbClr val="000000"/>
                </a:solidFill>
                <a:latin typeface="Arial"/>
              </a:rPr>
              <a:t> </a:t>
            </a:r>
            <a:r>
              <a:rPr b="1" lang="en-IN">
                <a:solidFill>
                  <a:srgbClr val="ff752f"/>
                </a:solidFill>
                <a:latin typeface="Arial"/>
              </a:rPr>
              <a:t>reduced</a:t>
            </a:r>
            <a:endParaRPr/>
          </a:p>
          <a:p>
            <a:pPr algn="ctr">
              <a:lnSpc>
                <a:spcPct val="100000"/>
              </a:lnSpc>
            </a:pPr>
            <a:endParaRPr/>
          </a:p>
          <a:p>
            <a:pPr algn="ctr">
              <a:lnSpc>
                <a:spcPct val="100000"/>
              </a:lnSpc>
            </a:pPr>
            <a:r>
              <a:rPr b="1" lang="en-IN">
                <a:solidFill>
                  <a:srgbClr val="ffffff"/>
                </a:solidFill>
                <a:latin typeface="Arial"/>
              </a:rPr>
              <a:t>Better results through</a:t>
            </a:r>
            <a:r>
              <a:rPr b="1" lang="en-IN">
                <a:solidFill>
                  <a:srgbClr val="ff752f"/>
                </a:solidFill>
                <a:latin typeface="Arial"/>
              </a:rPr>
              <a:t> focused efforts</a:t>
            </a:r>
            <a:endParaRPr/>
          </a:p>
          <a:p>
            <a:pPr>
              <a:lnSpc>
                <a:spcPct val="100000"/>
              </a:lnSpc>
            </a:pPr>
            <a:endParaRPr/>
          </a:p>
          <a:p>
            <a:pPr algn="ctr">
              <a:lnSpc>
                <a:spcPct val="100000"/>
              </a:lnSpc>
            </a:pPr>
            <a:r>
              <a:rPr b="1" lang="en-IN">
                <a:solidFill>
                  <a:srgbClr val="ffffff"/>
                </a:solidFill>
                <a:latin typeface="Arial"/>
              </a:rPr>
              <a:t>Built on AWS </a:t>
            </a:r>
            <a:r>
              <a:rPr b="1" lang="en-IN">
                <a:solidFill>
                  <a:srgbClr val="ff752f"/>
                </a:solidFill>
                <a:latin typeface="Arial"/>
              </a:rPr>
              <a:t>consistent</a:t>
            </a:r>
            <a:r>
              <a:rPr b="1" lang="en-IN">
                <a:solidFill>
                  <a:srgbClr val="000000"/>
                </a:solidFill>
                <a:latin typeface="Arial"/>
              </a:rPr>
              <a:t> </a:t>
            </a:r>
            <a:r>
              <a:rPr b="1" lang="en-IN">
                <a:solidFill>
                  <a:srgbClr val="ffffff"/>
                </a:solidFill>
                <a:latin typeface="Arial"/>
              </a:rPr>
              <a:t>baseline controls</a:t>
            </a:r>
            <a:endParaRPr/>
          </a:p>
        </p:txBody>
      </p:sp>
      <p:pic>
        <p:nvPicPr>
          <p:cNvPr id="671" name="Picture 61" descr=""/>
          <p:cNvPicPr/>
          <p:nvPr/>
        </p:nvPicPr>
        <p:blipFill>
          <a:blip r:embed="rId3"/>
          <a:stretch>
            <a:fillRect/>
          </a:stretch>
        </p:blipFill>
        <p:spPr>
          <a:xfrm>
            <a:off x="5030280" y="1551600"/>
            <a:ext cx="1075680" cy="1075680"/>
          </a:xfrm>
          <a:prstGeom prst="rect">
            <a:avLst/>
          </a:prstGeom>
          <a:ln>
            <a:noFill/>
          </a:ln>
        </p:spPr>
      </p:pic>
      <p:sp>
        <p:nvSpPr>
          <p:cNvPr id="672" name="CustomShape 18"/>
          <p:cNvSpPr/>
          <p:nvPr/>
        </p:nvSpPr>
        <p:spPr>
          <a:xfrm rot="16200000">
            <a:off x="-212760" y="1501920"/>
            <a:ext cx="1911600" cy="546840"/>
          </a:xfrm>
          <a:prstGeom prst="rect">
            <a:avLst/>
          </a:prstGeom>
          <a:noFill/>
          <a:ln>
            <a:noFill/>
          </a:ln>
        </p:spPr>
        <p:txBody>
          <a:bodyPr wrap="none" lIns="33840" rIns="33840" tIns="67680" bIns="67680"/>
          <a:p>
            <a:pPr>
              <a:lnSpc>
                <a:spcPct val="100000"/>
              </a:lnSpc>
            </a:pPr>
            <a:r>
              <a:rPr lang="en-IN" sz="2700">
                <a:solidFill>
                  <a:srgbClr val="ffffff"/>
                </a:solidFill>
                <a:latin typeface="Calibri"/>
              </a:rPr>
              <a:t>Customers</a:t>
            </a:r>
            <a:endParaRPr/>
          </a:p>
        </p:txBody>
      </p:sp>
      <p:pic>
        <p:nvPicPr>
          <p:cNvPr id="673" name="Picture 10" descr=""/>
          <p:cNvPicPr/>
          <p:nvPr/>
        </p:nvPicPr>
        <p:blipFill>
          <a:blip r:embed="rId4"/>
          <a:stretch>
            <a:fillRect/>
          </a:stretch>
        </p:blipFill>
        <p:spPr>
          <a:xfrm>
            <a:off x="3102120" y="1617120"/>
            <a:ext cx="1096560" cy="906480"/>
          </a:xfrm>
          <a:prstGeom prst="rect">
            <a:avLst/>
          </a:prstGeom>
          <a:ln>
            <a:noFill/>
          </a:ln>
        </p:spPr>
      </p:pic>
      <p:pic>
        <p:nvPicPr>
          <p:cNvPr id="674" name="Picture 2" descr=""/>
          <p:cNvPicPr/>
          <p:nvPr/>
        </p:nvPicPr>
        <p:blipFill>
          <a:blip r:embed="rId5"/>
          <a:stretch>
            <a:fillRect/>
          </a:stretch>
        </p:blipFill>
        <p:spPr>
          <a:xfrm>
            <a:off x="1145160" y="1455480"/>
            <a:ext cx="1330920" cy="1245960"/>
          </a:xfrm>
          <a:prstGeom prst="rect">
            <a:avLst/>
          </a:prstGeom>
          <a:ln>
            <a:noFill/>
          </a:ln>
        </p:spPr>
      </p:pic>
      <p:pic>
        <p:nvPicPr>
          <p:cNvPr id="675" name="Picture 27" descr=""/>
          <p:cNvPicPr/>
          <p:nvPr/>
        </p:nvPicPr>
        <p:blipFill>
          <a:blip r:embed="rId6"/>
          <a:stretch>
            <a:fillRect/>
          </a:stretch>
        </p:blipFill>
        <p:spPr>
          <a:xfrm>
            <a:off x="108360" y="1160280"/>
            <a:ext cx="469800" cy="1141560"/>
          </a:xfrm>
          <a:prstGeom prst="rect">
            <a:avLst/>
          </a:prstGeom>
          <a:ln>
            <a:noFill/>
          </a:ln>
        </p:spPr>
      </p:pic>
    </p:spTree>
  </p:cSld>
  <p:transition spd="slow">
    <p:fade/>
  </p:transition>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76" name="CustomShape 1"/>
          <p:cNvSpPr/>
          <p:nvPr/>
        </p:nvSpPr>
        <p:spPr>
          <a:xfrm>
            <a:off x="539640" y="1206720"/>
            <a:ext cx="2139480" cy="2494800"/>
          </a:xfrm>
          <a:prstGeom prst="roundRect">
            <a:avLst>
              <a:gd name="adj" fmla="val 16667"/>
            </a:avLst>
          </a:prstGeom>
          <a:noFill/>
          <a:ln w="25560">
            <a:solidFill>
              <a:srgbClr val="ffc000"/>
            </a:solidFill>
            <a:round/>
          </a:ln>
        </p:spPr>
      </p:sp>
      <p:pic>
        <p:nvPicPr>
          <p:cNvPr id="677" name="Picture 22" descr=""/>
          <p:cNvPicPr/>
          <p:nvPr/>
        </p:nvPicPr>
        <p:blipFill>
          <a:blip r:embed="rId1"/>
          <a:stretch>
            <a:fillRect/>
          </a:stretch>
        </p:blipFill>
        <p:spPr>
          <a:xfrm>
            <a:off x="725760" y="904320"/>
            <a:ext cx="866520" cy="541080"/>
          </a:xfrm>
          <a:prstGeom prst="rect">
            <a:avLst/>
          </a:prstGeom>
          <a:ln>
            <a:noFill/>
          </a:ln>
        </p:spPr>
      </p:pic>
      <p:sp>
        <p:nvSpPr>
          <p:cNvPr id="678" name="TextShape 2"/>
          <p:cNvSpPr txBox="1"/>
          <p:nvPr/>
        </p:nvSpPr>
        <p:spPr>
          <a:xfrm>
            <a:off x="343080" y="171360"/>
            <a:ext cx="8457840" cy="856800"/>
          </a:xfrm>
          <a:prstGeom prst="rect">
            <a:avLst/>
          </a:prstGeom>
        </p:spPr>
        <p:txBody>
          <a:bodyPr/>
          <a:p>
            <a:pPr>
              <a:lnSpc>
                <a:spcPct val="100000"/>
              </a:lnSpc>
            </a:pPr>
            <a:r>
              <a:rPr lang="en-US" sz="3200">
                <a:solidFill>
                  <a:srgbClr val="ffffff"/>
                </a:solidFill>
                <a:latin typeface="Arial"/>
              </a:rPr>
              <a:t>AWS Marketplace (Partner Solutions)</a:t>
            </a:r>
            <a:endParaRPr/>
          </a:p>
        </p:txBody>
      </p:sp>
      <p:sp>
        <p:nvSpPr>
          <p:cNvPr id="679" name="CustomShape 3"/>
          <p:cNvSpPr/>
          <p:nvPr/>
        </p:nvSpPr>
        <p:spPr>
          <a:xfrm>
            <a:off x="623520" y="1383840"/>
            <a:ext cx="2114280" cy="1665000"/>
          </a:xfrm>
          <a:prstGeom prst="rect">
            <a:avLst/>
          </a:prstGeom>
          <a:noFill/>
          <a:ln>
            <a:noFill/>
          </a:ln>
        </p:spPr>
        <p:txBody>
          <a:bodyPr lIns="90000" rIns="90000" tIns="45000" bIns="45000"/>
          <a:p>
            <a:pPr>
              <a:lnSpc>
                <a:spcPct val="130000"/>
              </a:lnSpc>
            </a:pPr>
            <a:r>
              <a:rPr lang="en-IN" sz="1200">
                <a:solidFill>
                  <a:srgbClr val="ffffff"/>
                </a:solidFill>
                <a:latin typeface="Arial"/>
              </a:rPr>
              <a:t>Facilities</a:t>
            </a:r>
            <a:endParaRPr/>
          </a:p>
          <a:p>
            <a:pPr>
              <a:lnSpc>
                <a:spcPct val="130000"/>
              </a:lnSpc>
            </a:pPr>
            <a:r>
              <a:rPr lang="en-IN" sz="1200">
                <a:solidFill>
                  <a:srgbClr val="ffffff"/>
                </a:solidFill>
                <a:latin typeface="Arial"/>
              </a:rPr>
              <a:t>Physical security</a:t>
            </a:r>
            <a:endParaRPr/>
          </a:p>
          <a:p>
            <a:pPr>
              <a:lnSpc>
                <a:spcPct val="130000"/>
              </a:lnSpc>
            </a:pPr>
            <a:r>
              <a:rPr lang="en-IN" sz="1200">
                <a:solidFill>
                  <a:srgbClr val="ffffff"/>
                </a:solidFill>
                <a:latin typeface="Arial"/>
              </a:rPr>
              <a:t>Compute infrastructure</a:t>
            </a:r>
            <a:endParaRPr/>
          </a:p>
          <a:p>
            <a:pPr>
              <a:lnSpc>
                <a:spcPct val="130000"/>
              </a:lnSpc>
            </a:pPr>
            <a:r>
              <a:rPr lang="en-IN" sz="1200">
                <a:solidFill>
                  <a:srgbClr val="ffffff"/>
                </a:solidFill>
                <a:latin typeface="Arial"/>
              </a:rPr>
              <a:t>Storage infrastructure</a:t>
            </a:r>
            <a:endParaRPr/>
          </a:p>
          <a:p>
            <a:pPr>
              <a:lnSpc>
                <a:spcPct val="130000"/>
              </a:lnSpc>
            </a:pPr>
            <a:r>
              <a:rPr lang="en-IN" sz="1200">
                <a:solidFill>
                  <a:srgbClr val="ffffff"/>
                </a:solidFill>
                <a:latin typeface="Arial"/>
              </a:rPr>
              <a:t>Network infrastructure</a:t>
            </a:r>
            <a:endParaRPr/>
          </a:p>
          <a:p>
            <a:pPr>
              <a:lnSpc>
                <a:spcPct val="130000"/>
              </a:lnSpc>
            </a:pPr>
            <a:r>
              <a:rPr lang="en-IN" sz="1200">
                <a:solidFill>
                  <a:srgbClr val="ffffff"/>
                </a:solidFill>
                <a:latin typeface="Arial"/>
              </a:rPr>
              <a:t>Virtualization layer (EC2)</a:t>
            </a:r>
            <a:endParaRPr/>
          </a:p>
          <a:p>
            <a:pPr>
              <a:lnSpc>
                <a:spcPct val="130000"/>
              </a:lnSpc>
            </a:pPr>
            <a:r>
              <a:rPr lang="en-IN" sz="1200">
                <a:solidFill>
                  <a:srgbClr val="ffffff"/>
                </a:solidFill>
                <a:latin typeface="Arial"/>
              </a:rPr>
              <a:t>Hardened service endpoints</a:t>
            </a:r>
            <a:endParaRPr/>
          </a:p>
          <a:p>
            <a:pPr>
              <a:lnSpc>
                <a:spcPct val="130000"/>
              </a:lnSpc>
            </a:pPr>
            <a:r>
              <a:rPr lang="en-IN" sz="1200">
                <a:solidFill>
                  <a:srgbClr val="ffffff"/>
                </a:solidFill>
                <a:latin typeface="Arial"/>
              </a:rPr>
              <a:t>Fine-grained IAM capability</a:t>
            </a:r>
            <a:endParaRPr/>
          </a:p>
          <a:p>
            <a:pPr>
              <a:lnSpc>
                <a:spcPct val="130000"/>
              </a:lnSpc>
            </a:pPr>
            <a:endParaRPr/>
          </a:p>
        </p:txBody>
      </p:sp>
      <p:sp>
        <p:nvSpPr>
          <p:cNvPr id="680" name="CustomShape 4"/>
          <p:cNvSpPr/>
          <p:nvPr/>
        </p:nvSpPr>
        <p:spPr>
          <a:xfrm>
            <a:off x="3406680" y="1390680"/>
            <a:ext cx="2148840" cy="1716120"/>
          </a:xfrm>
          <a:prstGeom prst="rect">
            <a:avLst/>
          </a:prstGeom>
          <a:noFill/>
          <a:ln>
            <a:noFill/>
          </a:ln>
        </p:spPr>
      </p:sp>
      <p:sp>
        <p:nvSpPr>
          <p:cNvPr id="681" name="CustomShape 5"/>
          <p:cNvSpPr/>
          <p:nvPr/>
        </p:nvSpPr>
        <p:spPr>
          <a:xfrm>
            <a:off x="3359160" y="1211760"/>
            <a:ext cx="2139480" cy="2490120"/>
          </a:xfrm>
          <a:prstGeom prst="roundRect">
            <a:avLst>
              <a:gd name="adj" fmla="val 16667"/>
            </a:avLst>
          </a:prstGeom>
          <a:noFill/>
          <a:ln w="25560">
            <a:solidFill>
              <a:srgbClr val="f2a52c"/>
            </a:solidFill>
            <a:round/>
          </a:ln>
        </p:spPr>
      </p:sp>
      <p:pic>
        <p:nvPicPr>
          <p:cNvPr id="682" name="Picture 25" descr=""/>
          <p:cNvPicPr/>
          <p:nvPr/>
        </p:nvPicPr>
        <p:blipFill>
          <a:blip r:embed="rId2"/>
          <a:stretch>
            <a:fillRect/>
          </a:stretch>
        </p:blipFill>
        <p:spPr>
          <a:xfrm>
            <a:off x="820080" y="1081440"/>
            <a:ext cx="692280" cy="259200"/>
          </a:xfrm>
          <a:prstGeom prst="rect">
            <a:avLst/>
          </a:prstGeom>
          <a:ln>
            <a:noFill/>
          </a:ln>
        </p:spPr>
      </p:pic>
      <p:sp>
        <p:nvSpPr>
          <p:cNvPr id="683" name="CustomShape 6"/>
          <p:cNvSpPr/>
          <p:nvPr/>
        </p:nvSpPr>
        <p:spPr>
          <a:xfrm>
            <a:off x="2693520" y="1673640"/>
            <a:ext cx="631800" cy="1004760"/>
          </a:xfrm>
          <a:prstGeom prst="rect">
            <a:avLst/>
          </a:prstGeom>
          <a:noFill/>
          <a:ln>
            <a:noFill/>
          </a:ln>
        </p:spPr>
        <p:txBody>
          <a:bodyPr lIns="90000" rIns="90000" tIns="45000" bIns="45000"/>
          <a:p>
            <a:pPr algn="ctr">
              <a:lnSpc>
                <a:spcPct val="100000"/>
              </a:lnSpc>
            </a:pPr>
            <a:r>
              <a:rPr lang="en-IN" sz="6000">
                <a:solidFill>
                  <a:srgbClr val="ffffff"/>
                </a:solidFill>
                <a:latin typeface="Arial"/>
              </a:rPr>
              <a:t>+</a:t>
            </a:r>
            <a:endParaRPr/>
          </a:p>
        </p:txBody>
      </p:sp>
      <p:sp>
        <p:nvSpPr>
          <p:cNvPr id="684" name="CustomShape 7"/>
          <p:cNvSpPr/>
          <p:nvPr/>
        </p:nvSpPr>
        <p:spPr>
          <a:xfrm>
            <a:off x="5568840" y="1673640"/>
            <a:ext cx="561240" cy="1004760"/>
          </a:xfrm>
          <a:prstGeom prst="rect">
            <a:avLst/>
          </a:prstGeom>
          <a:noFill/>
          <a:ln>
            <a:noFill/>
          </a:ln>
        </p:spPr>
        <p:txBody>
          <a:bodyPr lIns="90000" rIns="90000" tIns="45000" bIns="45000"/>
          <a:p>
            <a:pPr algn="ctr">
              <a:lnSpc>
                <a:spcPct val="100000"/>
              </a:lnSpc>
            </a:pPr>
            <a:r>
              <a:rPr lang="en-IN" sz="6000">
                <a:solidFill>
                  <a:srgbClr val="ffffff"/>
                </a:solidFill>
                <a:latin typeface="Arial"/>
              </a:rPr>
              <a:t>=</a:t>
            </a:r>
            <a:endParaRPr/>
          </a:p>
        </p:txBody>
      </p:sp>
      <p:sp>
        <p:nvSpPr>
          <p:cNvPr id="685" name="CustomShape 8"/>
          <p:cNvSpPr/>
          <p:nvPr/>
        </p:nvSpPr>
        <p:spPr>
          <a:xfrm>
            <a:off x="3557160" y="1086480"/>
            <a:ext cx="1689120" cy="234360"/>
          </a:xfrm>
          <a:prstGeom prst="rect">
            <a:avLst/>
          </a:prstGeom>
          <a:solidFill>
            <a:srgbClr val="ffffff"/>
          </a:solidFill>
          <a:ln w="25560">
            <a:solidFill>
              <a:srgbClr val="b37a20"/>
            </a:solidFill>
            <a:round/>
          </a:ln>
        </p:spPr>
        <p:txBody>
          <a:bodyPr lIns="90000" rIns="90000" tIns="45000" bIns="45000" anchor="ctr"/>
          <a:p>
            <a:pPr algn="ctr">
              <a:lnSpc>
                <a:spcPct val="100000"/>
              </a:lnSpc>
            </a:pPr>
            <a:r>
              <a:rPr b="1" lang="en-IN" sz="1000">
                <a:solidFill>
                  <a:srgbClr val="000000"/>
                </a:solidFill>
                <a:latin typeface="Arial"/>
              </a:rPr>
              <a:t>AWS</a:t>
            </a:r>
            <a:r>
              <a:rPr b="1" lang="en-IN" sz="1000">
                <a:solidFill>
                  <a:srgbClr val="ffffff"/>
                </a:solidFill>
                <a:latin typeface="Arial"/>
              </a:rPr>
              <a:t> </a:t>
            </a:r>
            <a:r>
              <a:rPr b="1" lang="en-IN" sz="1000">
                <a:solidFill>
                  <a:srgbClr val="000000"/>
                </a:solidFill>
                <a:latin typeface="Arial"/>
              </a:rPr>
              <a:t>partner</a:t>
            </a:r>
            <a:r>
              <a:rPr b="1" lang="en-IN" sz="1000">
                <a:solidFill>
                  <a:srgbClr val="ffffff"/>
                </a:solidFill>
                <a:latin typeface="Arial"/>
              </a:rPr>
              <a:t> </a:t>
            </a:r>
            <a:r>
              <a:rPr b="1" lang="en-IN" sz="1000">
                <a:solidFill>
                  <a:srgbClr val="000000"/>
                </a:solidFill>
                <a:latin typeface="Arial"/>
              </a:rPr>
              <a:t>solutions</a:t>
            </a:r>
            <a:endParaRPr/>
          </a:p>
        </p:txBody>
      </p:sp>
      <p:sp>
        <p:nvSpPr>
          <p:cNvPr id="686" name="CustomShape 9"/>
          <p:cNvSpPr/>
          <p:nvPr/>
        </p:nvSpPr>
        <p:spPr>
          <a:xfrm>
            <a:off x="6254640" y="1211040"/>
            <a:ext cx="2132640" cy="2490480"/>
          </a:xfrm>
          <a:prstGeom prst="roundRect">
            <a:avLst>
              <a:gd name="adj" fmla="val 16667"/>
            </a:avLst>
          </a:prstGeom>
          <a:noFill/>
          <a:ln w="25560">
            <a:solidFill>
              <a:srgbClr val="00b050"/>
            </a:solidFill>
            <a:round/>
          </a:ln>
        </p:spPr>
      </p:sp>
      <p:pic>
        <p:nvPicPr>
          <p:cNvPr id="687" name="Picture 10" descr=""/>
          <p:cNvPicPr/>
          <p:nvPr/>
        </p:nvPicPr>
        <p:blipFill>
          <a:blip r:embed="rId3"/>
          <a:stretch>
            <a:fillRect/>
          </a:stretch>
        </p:blipFill>
        <p:spPr>
          <a:xfrm>
            <a:off x="6567120" y="979920"/>
            <a:ext cx="321840" cy="381600"/>
          </a:xfrm>
          <a:prstGeom prst="rect">
            <a:avLst/>
          </a:prstGeom>
          <a:ln>
            <a:noFill/>
          </a:ln>
        </p:spPr>
      </p:pic>
      <p:sp>
        <p:nvSpPr>
          <p:cNvPr id="688" name="CustomShape 10"/>
          <p:cNvSpPr/>
          <p:nvPr/>
        </p:nvSpPr>
        <p:spPr>
          <a:xfrm>
            <a:off x="6254640" y="1850040"/>
            <a:ext cx="2148840" cy="852120"/>
          </a:xfrm>
          <a:prstGeom prst="rect">
            <a:avLst/>
          </a:prstGeom>
          <a:noFill/>
          <a:ln>
            <a:noFill/>
          </a:ln>
        </p:spPr>
        <p:txBody>
          <a:bodyPr lIns="90000" rIns="90000" tIns="45000" bIns="45000"/>
          <a:p>
            <a:pPr algn="ctr">
              <a:lnSpc>
                <a:spcPct val="130000"/>
              </a:lnSpc>
            </a:pPr>
            <a:r>
              <a:rPr lang="en-IN">
                <a:solidFill>
                  <a:srgbClr val="ffffff"/>
                </a:solidFill>
                <a:latin typeface="Calibri"/>
              </a:rPr>
              <a:t>Your secure AWS solutions</a:t>
            </a:r>
            <a:endParaRPr/>
          </a:p>
        </p:txBody>
      </p:sp>
      <p:sp>
        <p:nvSpPr>
          <p:cNvPr id="689" name="CustomShape 11"/>
          <p:cNvSpPr/>
          <p:nvPr/>
        </p:nvSpPr>
        <p:spPr>
          <a:xfrm>
            <a:off x="3438000" y="1387800"/>
            <a:ext cx="2114280" cy="1665000"/>
          </a:xfrm>
          <a:prstGeom prst="rect">
            <a:avLst/>
          </a:prstGeom>
          <a:noFill/>
          <a:ln>
            <a:noFill/>
          </a:ln>
        </p:spPr>
      </p:sp>
      <p:pic>
        <p:nvPicPr>
          <p:cNvPr id="690" name="Picture 16" descr=""/>
          <p:cNvPicPr/>
          <p:nvPr/>
        </p:nvPicPr>
        <p:blipFill>
          <a:blip r:embed="rId4"/>
          <a:stretch>
            <a:fillRect/>
          </a:stretch>
        </p:blipFill>
        <p:spPr>
          <a:xfrm>
            <a:off x="3505680" y="1492200"/>
            <a:ext cx="981360" cy="246240"/>
          </a:xfrm>
          <a:prstGeom prst="rect">
            <a:avLst/>
          </a:prstGeom>
          <a:ln>
            <a:noFill/>
          </a:ln>
        </p:spPr>
      </p:pic>
      <p:pic>
        <p:nvPicPr>
          <p:cNvPr id="691" name="Picture 3" descr=""/>
          <p:cNvPicPr/>
          <p:nvPr/>
        </p:nvPicPr>
        <p:blipFill>
          <a:blip r:embed="rId5"/>
          <a:stretch>
            <a:fillRect/>
          </a:stretch>
        </p:blipFill>
        <p:spPr>
          <a:xfrm>
            <a:off x="4468680" y="1799640"/>
            <a:ext cx="896760" cy="329760"/>
          </a:xfrm>
          <a:prstGeom prst="rect">
            <a:avLst/>
          </a:prstGeom>
          <a:ln>
            <a:noFill/>
          </a:ln>
        </p:spPr>
      </p:pic>
      <p:pic>
        <p:nvPicPr>
          <p:cNvPr id="692" name="Picture 20" descr=""/>
          <p:cNvPicPr/>
          <p:nvPr/>
        </p:nvPicPr>
        <p:blipFill>
          <a:blip r:embed="rId6"/>
          <a:srcRect l="0" t="0" r="34126" b="0"/>
          <a:stretch>
            <a:fillRect/>
          </a:stretch>
        </p:blipFill>
        <p:spPr>
          <a:xfrm>
            <a:off x="4553280" y="1393200"/>
            <a:ext cx="912960" cy="304200"/>
          </a:xfrm>
          <a:prstGeom prst="rect">
            <a:avLst/>
          </a:prstGeom>
          <a:ln>
            <a:noFill/>
          </a:ln>
        </p:spPr>
      </p:pic>
      <p:sp>
        <p:nvSpPr>
          <p:cNvPr id="693" name="CustomShape 12"/>
          <p:cNvSpPr/>
          <p:nvPr/>
        </p:nvSpPr>
        <p:spPr>
          <a:xfrm>
            <a:off x="539640" y="3827160"/>
            <a:ext cx="8194680" cy="1245960"/>
          </a:xfrm>
          <a:prstGeom prst="rect">
            <a:avLst/>
          </a:prstGeom>
          <a:noFill/>
          <a:ln>
            <a:noFill/>
          </a:ln>
        </p:spPr>
        <p:txBody>
          <a:bodyPr anchor="ctr"/>
          <a:p>
            <a:pPr>
              <a:lnSpc>
                <a:spcPct val="100000"/>
              </a:lnSpc>
            </a:pPr>
            <a:r>
              <a:rPr lang="en-IN" sz="1500">
                <a:solidFill>
                  <a:srgbClr val="ffffff"/>
                </a:solidFill>
                <a:latin typeface="Calibri"/>
              </a:rPr>
              <a:t>These local and global AWS partners provide wide range solutions from intrusion detection, data encryption, user management etc via SaaS and EC2 based Virtual Appliance</a:t>
            </a:r>
            <a:endParaRPr/>
          </a:p>
        </p:txBody>
      </p:sp>
      <p:pic>
        <p:nvPicPr>
          <p:cNvPr id="694" name="图片 21" descr=""/>
          <p:cNvPicPr/>
          <p:nvPr/>
        </p:nvPicPr>
        <p:blipFill>
          <a:blip r:embed="rId7"/>
          <a:stretch>
            <a:fillRect/>
          </a:stretch>
        </p:blipFill>
        <p:spPr>
          <a:xfrm>
            <a:off x="4565160" y="2682720"/>
            <a:ext cx="759240" cy="434880"/>
          </a:xfrm>
          <a:prstGeom prst="rect">
            <a:avLst/>
          </a:prstGeom>
          <a:ln>
            <a:noFill/>
          </a:ln>
        </p:spPr>
      </p:pic>
      <p:pic>
        <p:nvPicPr>
          <p:cNvPr id="695" name="图片 7" descr=""/>
          <p:cNvPicPr/>
          <p:nvPr/>
        </p:nvPicPr>
        <p:blipFill>
          <a:blip r:embed="rId8"/>
          <a:stretch>
            <a:fillRect/>
          </a:stretch>
        </p:blipFill>
        <p:spPr>
          <a:xfrm>
            <a:off x="3512160" y="1815480"/>
            <a:ext cx="831960" cy="299880"/>
          </a:xfrm>
          <a:prstGeom prst="rect">
            <a:avLst/>
          </a:prstGeom>
          <a:ln>
            <a:noFill/>
          </a:ln>
        </p:spPr>
      </p:pic>
      <p:pic>
        <p:nvPicPr>
          <p:cNvPr id="696" name="图片 3" descr=""/>
          <p:cNvPicPr/>
          <p:nvPr/>
        </p:nvPicPr>
        <p:blipFill>
          <a:blip r:embed="rId9"/>
          <a:stretch>
            <a:fillRect/>
          </a:stretch>
        </p:blipFill>
        <p:spPr>
          <a:xfrm>
            <a:off x="3428640" y="2254680"/>
            <a:ext cx="1045080" cy="350280"/>
          </a:xfrm>
          <a:prstGeom prst="rect">
            <a:avLst/>
          </a:prstGeom>
          <a:ln>
            <a:noFill/>
          </a:ln>
        </p:spPr>
      </p:pic>
      <p:pic>
        <p:nvPicPr>
          <p:cNvPr id="697" name="图片 5" descr=""/>
          <p:cNvPicPr/>
          <p:nvPr/>
        </p:nvPicPr>
        <p:blipFill>
          <a:blip r:embed="rId10"/>
          <a:stretch>
            <a:fillRect/>
          </a:stretch>
        </p:blipFill>
        <p:spPr>
          <a:xfrm>
            <a:off x="4456440" y="2254680"/>
            <a:ext cx="976320" cy="342000"/>
          </a:xfrm>
          <a:prstGeom prst="rect">
            <a:avLst/>
          </a:prstGeom>
          <a:ln>
            <a:noFill/>
          </a:ln>
        </p:spPr>
      </p:pic>
      <p:pic>
        <p:nvPicPr>
          <p:cNvPr id="698" name="图片 6" descr=""/>
          <p:cNvPicPr/>
          <p:nvPr/>
        </p:nvPicPr>
        <p:blipFill>
          <a:blip r:embed="rId11"/>
          <a:stretch>
            <a:fillRect/>
          </a:stretch>
        </p:blipFill>
        <p:spPr>
          <a:xfrm>
            <a:off x="3397320" y="2782440"/>
            <a:ext cx="1055880" cy="299880"/>
          </a:xfrm>
          <a:prstGeom prst="rect">
            <a:avLst/>
          </a:prstGeom>
          <a:ln>
            <a:noFill/>
          </a:ln>
        </p:spPr>
      </p:pic>
      <p:pic>
        <p:nvPicPr>
          <p:cNvPr id="699" name="Picture 39" descr=""/>
          <p:cNvPicPr/>
          <p:nvPr/>
        </p:nvPicPr>
        <p:blipFill>
          <a:blip r:embed="rId12"/>
          <a:stretch>
            <a:fillRect/>
          </a:stretch>
        </p:blipFill>
        <p:spPr>
          <a:xfrm>
            <a:off x="3715200" y="3217680"/>
            <a:ext cx="1427040" cy="372600"/>
          </a:xfrm>
          <a:prstGeom prst="rect">
            <a:avLst/>
          </a:prstGeom>
          <a:ln>
            <a:noFill/>
          </a:ln>
        </p:spPr>
      </p:pic>
    </p:spTree>
  </p:cSld>
  <p:transition spd="slow">
    <p:fade/>
  </p:transition>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2" name="TextShape 1"/>
          <p:cNvSpPr txBox="1"/>
          <p:nvPr/>
        </p:nvSpPr>
        <p:spPr>
          <a:xfrm>
            <a:off x="343080" y="171360"/>
            <a:ext cx="8457840" cy="856800"/>
          </a:xfrm>
          <a:prstGeom prst="rect">
            <a:avLst/>
          </a:prstGeom>
        </p:spPr>
        <p:txBody>
          <a:bodyPr/>
          <a:p>
            <a:pPr>
              <a:lnSpc>
                <a:spcPct val="100000"/>
              </a:lnSpc>
            </a:pPr>
            <a:r>
              <a:rPr lang="en-US" sz="3200">
                <a:solidFill>
                  <a:srgbClr val="ffffff"/>
                </a:solidFill>
                <a:latin typeface="Arial"/>
              </a:rPr>
              <a:t>A European view of Cloud</a:t>
            </a:r>
            <a:endParaRPr/>
          </a:p>
        </p:txBody>
      </p:sp>
      <p:pic>
        <p:nvPicPr>
          <p:cNvPr id="333" name="Picture 2" descr=""/>
          <p:cNvPicPr/>
          <p:nvPr/>
        </p:nvPicPr>
        <p:blipFill>
          <a:blip r:embed="rId1"/>
          <a:stretch>
            <a:fillRect/>
          </a:stretch>
        </p:blipFill>
        <p:spPr>
          <a:xfrm>
            <a:off x="529920" y="1290600"/>
            <a:ext cx="2117880" cy="2128320"/>
          </a:xfrm>
          <a:prstGeom prst="rect">
            <a:avLst/>
          </a:prstGeom>
          <a:ln>
            <a:noFill/>
          </a:ln>
        </p:spPr>
      </p:pic>
      <p:sp>
        <p:nvSpPr>
          <p:cNvPr id="334" name="CustomShape 2"/>
          <p:cNvSpPr/>
          <p:nvPr/>
        </p:nvSpPr>
        <p:spPr>
          <a:xfrm>
            <a:off x="2724120" y="1047600"/>
            <a:ext cx="6190920" cy="3553560"/>
          </a:xfrm>
          <a:prstGeom prst="rect">
            <a:avLst/>
          </a:prstGeom>
          <a:noFill/>
          <a:ln>
            <a:noFill/>
          </a:ln>
        </p:spPr>
        <p:txBody>
          <a:bodyPr lIns="90000" rIns="90000" tIns="45000" bIns="45000"/>
          <a:p>
            <a:pPr>
              <a:lnSpc>
                <a:spcPct val="100000"/>
              </a:lnSpc>
              <a:buFont typeface="Arial"/>
              <a:buChar char="•"/>
            </a:pPr>
            <a:r>
              <a:rPr lang="en-IN">
                <a:solidFill>
                  <a:srgbClr val="ffffff"/>
                </a:solidFill>
                <a:latin typeface="Arial"/>
              </a:rPr>
              <a:t>Regions:</a:t>
            </a:r>
            <a:endParaRPr/>
          </a:p>
          <a:p>
            <a:pPr lvl="1">
              <a:lnSpc>
                <a:spcPct val="100000"/>
              </a:lnSpc>
              <a:buFont typeface="Arial"/>
              <a:buChar char="–"/>
            </a:pPr>
            <a:r>
              <a:rPr lang="en-IN">
                <a:solidFill>
                  <a:srgbClr val="d6d6d3"/>
                </a:solidFill>
                <a:latin typeface="Arial"/>
              </a:rPr>
              <a:t>Dublin (EU-West) – 3 x Availability Zones</a:t>
            </a:r>
            <a:endParaRPr/>
          </a:p>
          <a:p>
            <a:pPr lvl="2">
              <a:lnSpc>
                <a:spcPct val="100000"/>
              </a:lnSpc>
              <a:buFont typeface="Arial"/>
              <a:buChar char="•"/>
            </a:pPr>
            <a:r>
              <a:rPr lang="en-IN" sz="1350">
                <a:solidFill>
                  <a:srgbClr val="d6d6d3"/>
                </a:solidFill>
                <a:latin typeface="Arial"/>
              </a:rPr>
              <a:t>Launched in 2007</a:t>
            </a:r>
            <a:endParaRPr/>
          </a:p>
          <a:p>
            <a:pPr lvl="1">
              <a:lnSpc>
                <a:spcPct val="100000"/>
              </a:lnSpc>
              <a:buFont typeface="Arial"/>
              <a:buChar char="–"/>
            </a:pPr>
            <a:r>
              <a:rPr lang="en-IN">
                <a:solidFill>
                  <a:srgbClr val="d6d6d3"/>
                </a:solidFill>
                <a:latin typeface="Arial"/>
              </a:rPr>
              <a:t>Frankfurt (EU-Central) – 2 x Availability Zones</a:t>
            </a:r>
            <a:endParaRPr/>
          </a:p>
          <a:p>
            <a:pPr>
              <a:lnSpc>
                <a:spcPct val="100000"/>
              </a:lnSpc>
            </a:pPr>
            <a:endParaRPr/>
          </a:p>
          <a:p>
            <a:pPr>
              <a:lnSpc>
                <a:spcPct val="100000"/>
              </a:lnSpc>
              <a:buFont typeface="Arial"/>
              <a:buChar char="•"/>
            </a:pPr>
            <a:r>
              <a:rPr lang="en-IN">
                <a:solidFill>
                  <a:srgbClr val="d6d6d3"/>
                </a:solidFill>
                <a:latin typeface="Arial"/>
              </a:rPr>
              <a:t>Edge Locations:</a:t>
            </a:r>
            <a:endParaRPr/>
          </a:p>
          <a:p>
            <a:pPr lvl="1">
              <a:lnSpc>
                <a:spcPct val="100000"/>
              </a:lnSpc>
              <a:buFont typeface="Arial"/>
              <a:buChar char="–"/>
            </a:pPr>
            <a:r>
              <a:rPr lang="en-IN" sz="1350">
                <a:solidFill>
                  <a:srgbClr val="ffffff"/>
                </a:solidFill>
                <a:latin typeface="Arial"/>
              </a:rPr>
              <a:t>Amsterdam, The Netherlands (2), Dublin, Ireland, Frankfurt, Germany (3), London, England (3), Madrid, Spain, Marseille, France, Milan, Italy, Paris, France (2), Stockholm, Sweden, and Warsaw, Poland</a:t>
            </a:r>
            <a:endParaRPr/>
          </a:p>
          <a:p>
            <a:pPr>
              <a:lnSpc>
                <a:spcPct val="100000"/>
              </a:lnSpc>
              <a:buFont typeface="Arial"/>
              <a:buChar char="•"/>
            </a:pPr>
            <a:r>
              <a:rPr lang="en-IN">
                <a:solidFill>
                  <a:srgbClr val="d6d6d3"/>
                </a:solidFill>
                <a:latin typeface="Arial"/>
              </a:rPr>
              <a:t>Direct Connect POPs:</a:t>
            </a:r>
            <a:endParaRPr/>
          </a:p>
          <a:p>
            <a:pPr lvl="1">
              <a:lnSpc>
                <a:spcPct val="100000"/>
              </a:lnSpc>
              <a:buFont typeface="Arial"/>
              <a:buChar char="–"/>
            </a:pPr>
            <a:r>
              <a:rPr lang="en-IN" sz="1350">
                <a:solidFill>
                  <a:srgbClr val="d6d6d3"/>
                </a:solidFill>
                <a:latin typeface="Arial"/>
              </a:rPr>
              <a:t>Dublin, London, Frankfurt</a:t>
            </a:r>
            <a:endParaRPr/>
          </a:p>
          <a:p>
            <a:pPr>
              <a:lnSpc>
                <a:spcPct val="100000"/>
              </a:lnSpc>
            </a:pPr>
            <a:endParaRPr/>
          </a:p>
        </p:txBody>
      </p:sp>
    </p:spTree>
  </p:cSld>
  <p:transition spd="slow">
    <p:fade/>
  </p:transition>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00" name="TextShape 1"/>
          <p:cNvSpPr txBox="1"/>
          <p:nvPr/>
        </p:nvSpPr>
        <p:spPr>
          <a:xfrm>
            <a:off x="342000" y="171360"/>
            <a:ext cx="8457840" cy="856800"/>
          </a:xfrm>
          <a:prstGeom prst="rect">
            <a:avLst/>
          </a:prstGeom>
        </p:spPr>
        <p:txBody>
          <a:bodyPr/>
          <a:p>
            <a:pPr>
              <a:lnSpc>
                <a:spcPct val="100000"/>
              </a:lnSpc>
            </a:pPr>
            <a:r>
              <a:rPr lang="en-US" sz="3600">
                <a:solidFill>
                  <a:srgbClr val="ffffff"/>
                </a:solidFill>
                <a:latin typeface="Arial"/>
              </a:rPr>
              <a:t>aws.amazon.com/compliance</a:t>
            </a:r>
            <a:endParaRPr/>
          </a:p>
        </p:txBody>
      </p:sp>
      <p:pic>
        <p:nvPicPr>
          <p:cNvPr id="701" name="Picture 3" descr=""/>
          <p:cNvPicPr/>
          <p:nvPr/>
        </p:nvPicPr>
        <p:blipFill>
          <a:blip r:embed="rId1"/>
          <a:stretch>
            <a:fillRect/>
          </a:stretch>
        </p:blipFill>
        <p:spPr>
          <a:xfrm>
            <a:off x="890280" y="923040"/>
            <a:ext cx="7254000" cy="4001040"/>
          </a:xfrm>
          <a:prstGeom prst="rect">
            <a:avLst/>
          </a:prstGeom>
          <a:ln>
            <a:noFill/>
          </a:ln>
        </p:spPr>
      </p:pic>
    </p:spTree>
  </p:cSld>
  <p:transition spd="slow">
    <p:fade/>
  </p:transition>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02" name="TextShape 1"/>
          <p:cNvSpPr txBox="1"/>
          <p:nvPr/>
        </p:nvSpPr>
        <p:spPr>
          <a:xfrm>
            <a:off x="342000" y="171360"/>
            <a:ext cx="8457840" cy="856800"/>
          </a:xfrm>
          <a:prstGeom prst="rect">
            <a:avLst/>
          </a:prstGeom>
        </p:spPr>
        <p:txBody>
          <a:bodyPr/>
          <a:p>
            <a:pPr>
              <a:lnSpc>
                <a:spcPct val="100000"/>
              </a:lnSpc>
            </a:pPr>
            <a:r>
              <a:rPr lang="en-US" sz="3600">
                <a:solidFill>
                  <a:srgbClr val="ffffff"/>
                </a:solidFill>
                <a:latin typeface="Arial"/>
              </a:rPr>
              <a:t>aws.amazon.com/compliance</a:t>
            </a:r>
            <a:endParaRPr/>
          </a:p>
        </p:txBody>
      </p:sp>
      <p:pic>
        <p:nvPicPr>
          <p:cNvPr id="703" name="Picture 2" descr=""/>
          <p:cNvPicPr/>
          <p:nvPr/>
        </p:nvPicPr>
        <p:blipFill>
          <a:blip r:embed="rId1"/>
          <a:stretch>
            <a:fillRect/>
          </a:stretch>
        </p:blipFill>
        <p:spPr>
          <a:xfrm>
            <a:off x="385920" y="1262160"/>
            <a:ext cx="8372160" cy="2619000"/>
          </a:xfrm>
          <a:prstGeom prst="rect">
            <a:avLst/>
          </a:prstGeom>
          <a:ln>
            <a:noFill/>
          </a:ln>
        </p:spPr>
      </p:pic>
    </p:spTree>
  </p:cSld>
  <p:transition spd="slow">
    <p:fade/>
  </p:transition>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5" name="CustomShape 1"/>
          <p:cNvSpPr/>
          <p:nvPr/>
        </p:nvSpPr>
        <p:spPr>
          <a:xfrm>
            <a:off x="1674000" y="2510280"/>
            <a:ext cx="5970960" cy="855360"/>
          </a:xfrm>
          <a:prstGeom prst="roundRect">
            <a:avLst>
              <a:gd name="adj" fmla="val 7971"/>
            </a:avLst>
          </a:prstGeom>
          <a:solidFill>
            <a:srgbClr val="ffffff"/>
          </a:solidFill>
          <a:ln w="9360">
            <a:solidFill>
              <a:srgbClr val="f7c980"/>
            </a:solidFill>
            <a:round/>
          </a:ln>
        </p:spPr>
        <p:txBody>
          <a:bodyPr lIns="90000" rIns="90000" tIns="45000" bIns="45000" anchor="ctr"/>
          <a:p>
            <a:pPr algn="ctr">
              <a:lnSpc>
                <a:spcPct val="100000"/>
              </a:lnSpc>
            </a:pPr>
            <a:r>
              <a:rPr b="1" lang="en-IN" sz="1350">
                <a:solidFill>
                  <a:srgbClr val="ffffff"/>
                </a:solidFill>
                <a:latin typeface="Arial"/>
              </a:rPr>
              <a:t>AWS Global Infrastructure</a:t>
            </a:r>
            <a:endParaRPr/>
          </a:p>
        </p:txBody>
      </p:sp>
      <p:sp>
        <p:nvSpPr>
          <p:cNvPr id="336" name="CustomShape 2"/>
          <p:cNvSpPr/>
          <p:nvPr/>
        </p:nvSpPr>
        <p:spPr>
          <a:xfrm>
            <a:off x="5970960" y="2646360"/>
            <a:ext cx="1621440" cy="661320"/>
          </a:xfrm>
          <a:prstGeom prst="roundRect">
            <a:avLst>
              <a:gd name="adj" fmla="val 9220"/>
            </a:avLst>
          </a:prstGeom>
          <a:solidFill>
            <a:srgbClr val="ffffff"/>
          </a:solidFill>
          <a:ln w="9360">
            <a:solidFill>
              <a:srgbClr val="000000"/>
            </a:solidFill>
            <a:round/>
          </a:ln>
        </p:spPr>
      </p:sp>
      <p:sp>
        <p:nvSpPr>
          <p:cNvPr id="337" name="CustomShape 3"/>
          <p:cNvSpPr/>
          <p:nvPr/>
        </p:nvSpPr>
        <p:spPr>
          <a:xfrm>
            <a:off x="5270040" y="2646360"/>
            <a:ext cx="661320" cy="661320"/>
          </a:xfrm>
          <a:prstGeom prst="roundRect">
            <a:avLst>
              <a:gd name="adj" fmla="val 9220"/>
            </a:avLst>
          </a:prstGeom>
          <a:solidFill>
            <a:srgbClr val="ffffff"/>
          </a:solidFill>
          <a:ln w="9360">
            <a:solidFill>
              <a:srgbClr val="000000"/>
            </a:solidFill>
            <a:round/>
          </a:ln>
        </p:spPr>
      </p:sp>
      <p:sp>
        <p:nvSpPr>
          <p:cNvPr id="338" name="CustomShape 4"/>
          <p:cNvSpPr/>
          <p:nvPr/>
        </p:nvSpPr>
        <p:spPr>
          <a:xfrm>
            <a:off x="1674000" y="4823640"/>
            <a:ext cx="5970960" cy="319680"/>
          </a:xfrm>
          <a:prstGeom prst="roundRect">
            <a:avLst>
              <a:gd name="adj" fmla="val 16667"/>
            </a:avLst>
          </a:prstGeom>
          <a:solidFill>
            <a:srgbClr val="ff6600"/>
          </a:solidFill>
          <a:ln w="9360">
            <a:solidFill>
              <a:srgbClr val="8e258d"/>
            </a:solidFill>
            <a:round/>
          </a:ln>
        </p:spPr>
        <p:txBody>
          <a:bodyPr lIns="90000" rIns="90000" tIns="45000" bIns="45000" anchor="ctr"/>
          <a:p>
            <a:pPr algn="ctr">
              <a:lnSpc>
                <a:spcPct val="100000"/>
              </a:lnSpc>
            </a:pPr>
            <a:r>
              <a:rPr b="1" lang="en-IN" sz="1350">
                <a:solidFill>
                  <a:srgbClr val="ffffff"/>
                </a:solidFill>
                <a:latin typeface="Arial"/>
              </a:rPr>
              <a:t>AWS Global Infrastructure</a:t>
            </a:r>
            <a:endParaRPr/>
          </a:p>
        </p:txBody>
      </p:sp>
      <p:sp>
        <p:nvSpPr>
          <p:cNvPr id="339" name="CustomShape 5"/>
          <p:cNvSpPr/>
          <p:nvPr/>
        </p:nvSpPr>
        <p:spPr>
          <a:xfrm>
            <a:off x="1683720" y="637200"/>
            <a:ext cx="5970960" cy="223200"/>
          </a:xfrm>
          <a:prstGeom prst="roundRect">
            <a:avLst>
              <a:gd name="adj" fmla="val 16667"/>
            </a:avLst>
          </a:prstGeom>
          <a:solidFill>
            <a:srgbClr val="ff6600"/>
          </a:solidFill>
          <a:ln w="9360">
            <a:solidFill>
              <a:srgbClr val="8e258d"/>
            </a:solidFill>
            <a:round/>
          </a:ln>
        </p:spPr>
        <p:txBody>
          <a:bodyPr lIns="90000" rIns="90000" tIns="45000" bIns="45000" anchor="ctr"/>
          <a:p>
            <a:pPr algn="ctr">
              <a:lnSpc>
                <a:spcPct val="100000"/>
              </a:lnSpc>
            </a:pPr>
            <a:r>
              <a:rPr b="1" lang="en-IN" sz="1350">
                <a:solidFill>
                  <a:srgbClr val="ffffff"/>
                </a:solidFill>
                <a:latin typeface="Arial"/>
              </a:rPr>
              <a:t>Your Applications</a:t>
            </a:r>
            <a:endParaRPr/>
          </a:p>
        </p:txBody>
      </p:sp>
      <p:sp>
        <p:nvSpPr>
          <p:cNvPr id="340" name="CustomShape 6"/>
          <p:cNvSpPr/>
          <p:nvPr/>
        </p:nvSpPr>
        <p:spPr>
          <a:xfrm>
            <a:off x="1674000" y="4339080"/>
            <a:ext cx="5970960" cy="425520"/>
          </a:xfrm>
          <a:prstGeom prst="roundRect">
            <a:avLst>
              <a:gd name="adj" fmla="val 16667"/>
            </a:avLst>
          </a:prstGeom>
          <a:solidFill>
            <a:srgbClr val="ffffff"/>
          </a:solidFill>
          <a:ln w="9360">
            <a:solidFill>
              <a:srgbClr val="f7c980"/>
            </a:solidFill>
            <a:round/>
          </a:ln>
        </p:spPr>
        <p:txBody>
          <a:bodyPr lIns="90000" rIns="90000" tIns="45000" bIns="45000" anchor="ctr"/>
          <a:p>
            <a:pPr algn="ctr">
              <a:lnSpc>
                <a:spcPct val="100000"/>
              </a:lnSpc>
            </a:pPr>
            <a:r>
              <a:rPr b="1" lang="en-IN" sz="1350">
                <a:solidFill>
                  <a:srgbClr val="ffffff"/>
                </a:solidFill>
                <a:latin typeface="Arial"/>
              </a:rPr>
              <a:t>AWS Global Infrastructure</a:t>
            </a:r>
            <a:endParaRPr/>
          </a:p>
        </p:txBody>
      </p:sp>
      <p:sp>
        <p:nvSpPr>
          <p:cNvPr id="341" name="CustomShape 7"/>
          <p:cNvSpPr/>
          <p:nvPr/>
        </p:nvSpPr>
        <p:spPr>
          <a:xfrm>
            <a:off x="1674000" y="3424680"/>
            <a:ext cx="5970960" cy="855360"/>
          </a:xfrm>
          <a:prstGeom prst="roundRect">
            <a:avLst>
              <a:gd name="adj" fmla="val 7971"/>
            </a:avLst>
          </a:prstGeom>
          <a:solidFill>
            <a:srgbClr val="ffffff"/>
          </a:solidFill>
          <a:ln w="9360">
            <a:solidFill>
              <a:srgbClr val="f7c980"/>
            </a:solidFill>
            <a:round/>
          </a:ln>
        </p:spPr>
        <p:txBody>
          <a:bodyPr lIns="90000" rIns="90000" tIns="45000" bIns="45000" anchor="ctr"/>
          <a:p>
            <a:pPr algn="ctr">
              <a:lnSpc>
                <a:spcPct val="100000"/>
              </a:lnSpc>
            </a:pPr>
            <a:r>
              <a:rPr b="1" lang="en-IN" sz="1350">
                <a:solidFill>
                  <a:srgbClr val="ffffff"/>
                </a:solidFill>
                <a:latin typeface="Arial"/>
              </a:rPr>
              <a:t>AWS Global Infrastructure</a:t>
            </a:r>
            <a:endParaRPr/>
          </a:p>
        </p:txBody>
      </p:sp>
      <p:sp>
        <p:nvSpPr>
          <p:cNvPr id="342" name="CustomShape 8"/>
          <p:cNvSpPr/>
          <p:nvPr/>
        </p:nvSpPr>
        <p:spPr>
          <a:xfrm>
            <a:off x="1674000" y="1595520"/>
            <a:ext cx="5970960" cy="855360"/>
          </a:xfrm>
          <a:prstGeom prst="roundRect">
            <a:avLst>
              <a:gd name="adj" fmla="val 7971"/>
            </a:avLst>
          </a:prstGeom>
          <a:solidFill>
            <a:srgbClr val="ffffff"/>
          </a:solidFill>
          <a:ln w="9360">
            <a:solidFill>
              <a:srgbClr val="f7c980"/>
            </a:solidFill>
            <a:round/>
          </a:ln>
        </p:spPr>
        <p:txBody>
          <a:bodyPr lIns="90000" rIns="90000" tIns="45000" bIns="45000" anchor="ctr"/>
          <a:p>
            <a:pPr algn="ctr">
              <a:lnSpc>
                <a:spcPct val="100000"/>
              </a:lnSpc>
            </a:pPr>
            <a:r>
              <a:rPr b="1" lang="en-IN" sz="1350">
                <a:solidFill>
                  <a:srgbClr val="ffffff"/>
                </a:solidFill>
                <a:latin typeface="Arial"/>
              </a:rPr>
              <a:t>AWS Global Infrastructure</a:t>
            </a:r>
            <a:endParaRPr/>
          </a:p>
        </p:txBody>
      </p:sp>
      <p:sp>
        <p:nvSpPr>
          <p:cNvPr id="343" name="CustomShape 9"/>
          <p:cNvSpPr/>
          <p:nvPr/>
        </p:nvSpPr>
        <p:spPr>
          <a:xfrm>
            <a:off x="2084400" y="4398480"/>
            <a:ext cx="1711440" cy="305640"/>
          </a:xfrm>
          <a:prstGeom prst="roundRect">
            <a:avLst>
              <a:gd name="adj" fmla="val 16667"/>
            </a:avLst>
          </a:prstGeom>
          <a:solidFill>
            <a:srgbClr val="ffffff"/>
          </a:solidFill>
          <a:ln w="9360">
            <a:solidFill>
              <a:srgbClr val="000000"/>
            </a:solidFill>
            <a:custDash>
              <a:ds d="35000" sp="105000"/>
            </a:custDash>
            <a:round/>
          </a:ln>
        </p:spPr>
        <p:txBody>
          <a:bodyPr lIns="90000" rIns="90000" tIns="45000" bIns="45000" anchor="ctr"/>
          <a:p>
            <a:pPr algn="ctr">
              <a:lnSpc>
                <a:spcPct val="100000"/>
              </a:lnSpc>
            </a:pPr>
            <a:r>
              <a:rPr lang="en-IN" sz="1200">
                <a:solidFill>
                  <a:srgbClr val="000000"/>
                </a:solidFill>
                <a:latin typeface="Arial Narrow"/>
              </a:rPr>
              <a:t>Regions</a:t>
            </a:r>
            <a:endParaRPr/>
          </a:p>
        </p:txBody>
      </p:sp>
      <p:sp>
        <p:nvSpPr>
          <p:cNvPr id="344" name="CustomShape 10"/>
          <p:cNvSpPr/>
          <p:nvPr/>
        </p:nvSpPr>
        <p:spPr>
          <a:xfrm>
            <a:off x="3928320" y="4398480"/>
            <a:ext cx="1711440" cy="305640"/>
          </a:xfrm>
          <a:prstGeom prst="roundRect">
            <a:avLst>
              <a:gd name="adj" fmla="val 16667"/>
            </a:avLst>
          </a:prstGeom>
          <a:noFill/>
          <a:ln w="19080">
            <a:solidFill>
              <a:srgbClr val="f7981f"/>
            </a:solidFill>
            <a:custDash>
              <a:ds d="424000" sp="159000"/>
            </a:custDash>
            <a:round/>
          </a:ln>
        </p:spPr>
        <p:txBody>
          <a:bodyPr lIns="90000" rIns="90000" tIns="45000" bIns="45000" anchor="ctr"/>
          <a:p>
            <a:pPr algn="ctr">
              <a:lnSpc>
                <a:spcPct val="100000"/>
              </a:lnSpc>
            </a:pPr>
            <a:r>
              <a:rPr lang="en-IN" sz="1200">
                <a:solidFill>
                  <a:srgbClr val="000000"/>
                </a:solidFill>
                <a:latin typeface="Arial Narrow"/>
              </a:rPr>
              <a:t>Availability Zones</a:t>
            </a:r>
            <a:endParaRPr/>
          </a:p>
        </p:txBody>
      </p:sp>
      <p:sp>
        <p:nvSpPr>
          <p:cNvPr id="345" name="CustomShape 11"/>
          <p:cNvSpPr/>
          <p:nvPr/>
        </p:nvSpPr>
        <p:spPr>
          <a:xfrm>
            <a:off x="6450120" y="4386240"/>
            <a:ext cx="1048320" cy="272880"/>
          </a:xfrm>
          <a:prstGeom prst="rect">
            <a:avLst/>
          </a:prstGeom>
          <a:noFill/>
          <a:ln>
            <a:noFill/>
          </a:ln>
        </p:spPr>
        <p:txBody>
          <a:bodyPr wrap="none" lIns="90000" rIns="90000" tIns="45000" bIns="45000"/>
          <a:p>
            <a:pPr algn="ctr">
              <a:lnSpc>
                <a:spcPct val="100000"/>
              </a:lnSpc>
            </a:pPr>
            <a:r>
              <a:rPr lang="en-IN" sz="1200">
                <a:solidFill>
                  <a:srgbClr val="000000"/>
                </a:solidFill>
                <a:latin typeface="Arial Narrow"/>
              </a:rPr>
              <a:t>Edge Locations</a:t>
            </a:r>
            <a:endParaRPr/>
          </a:p>
        </p:txBody>
      </p:sp>
      <p:pic>
        <p:nvPicPr>
          <p:cNvPr id="346" name="Picture 15" descr=""/>
          <p:cNvPicPr/>
          <p:nvPr/>
        </p:nvPicPr>
        <p:blipFill>
          <a:blip r:embed="rId1"/>
          <a:stretch>
            <a:fillRect/>
          </a:stretch>
        </p:blipFill>
        <p:spPr>
          <a:xfrm>
            <a:off x="6082200" y="4349520"/>
            <a:ext cx="419400" cy="419400"/>
          </a:xfrm>
          <a:prstGeom prst="rect">
            <a:avLst/>
          </a:prstGeom>
          <a:ln>
            <a:noFill/>
          </a:ln>
        </p:spPr>
      </p:pic>
      <p:sp>
        <p:nvSpPr>
          <p:cNvPr id="347" name="CustomShape 12"/>
          <p:cNvSpPr/>
          <p:nvPr/>
        </p:nvSpPr>
        <p:spPr>
          <a:xfrm>
            <a:off x="1745640" y="3583080"/>
            <a:ext cx="652680" cy="661320"/>
          </a:xfrm>
          <a:prstGeom prst="roundRect">
            <a:avLst>
              <a:gd name="adj" fmla="val 9220"/>
            </a:avLst>
          </a:prstGeom>
          <a:solidFill>
            <a:srgbClr val="ffffff"/>
          </a:solidFill>
          <a:ln w="9360">
            <a:solidFill>
              <a:srgbClr val="000000"/>
            </a:solidFill>
            <a:round/>
          </a:ln>
        </p:spPr>
      </p:sp>
      <p:sp>
        <p:nvSpPr>
          <p:cNvPr id="348" name="CustomShape 13"/>
          <p:cNvSpPr/>
          <p:nvPr/>
        </p:nvSpPr>
        <p:spPr>
          <a:xfrm>
            <a:off x="2597400" y="3564360"/>
            <a:ext cx="1499400" cy="661320"/>
          </a:xfrm>
          <a:prstGeom prst="roundRect">
            <a:avLst>
              <a:gd name="adj" fmla="val 9220"/>
            </a:avLst>
          </a:prstGeom>
          <a:solidFill>
            <a:srgbClr val="ffffff"/>
          </a:solidFill>
          <a:ln w="9360">
            <a:solidFill>
              <a:srgbClr val="000000"/>
            </a:solidFill>
            <a:round/>
          </a:ln>
        </p:spPr>
      </p:sp>
      <p:sp>
        <p:nvSpPr>
          <p:cNvPr id="349" name="CustomShape 14"/>
          <p:cNvSpPr/>
          <p:nvPr/>
        </p:nvSpPr>
        <p:spPr>
          <a:xfrm>
            <a:off x="4156920" y="3564360"/>
            <a:ext cx="1499400" cy="661320"/>
          </a:xfrm>
          <a:prstGeom prst="roundRect">
            <a:avLst>
              <a:gd name="adj" fmla="val 9220"/>
            </a:avLst>
          </a:prstGeom>
          <a:solidFill>
            <a:srgbClr val="ffffff"/>
          </a:solidFill>
          <a:ln w="9360">
            <a:solidFill>
              <a:srgbClr val="000000"/>
            </a:solidFill>
            <a:round/>
          </a:ln>
        </p:spPr>
      </p:sp>
      <p:sp>
        <p:nvSpPr>
          <p:cNvPr id="350" name="CustomShape 15"/>
          <p:cNvSpPr/>
          <p:nvPr/>
        </p:nvSpPr>
        <p:spPr>
          <a:xfrm>
            <a:off x="5716440" y="3564360"/>
            <a:ext cx="1875960" cy="661320"/>
          </a:xfrm>
          <a:prstGeom prst="roundRect">
            <a:avLst>
              <a:gd name="adj" fmla="val 9220"/>
            </a:avLst>
          </a:prstGeom>
          <a:solidFill>
            <a:srgbClr val="ffffff"/>
          </a:solidFill>
          <a:ln w="9360">
            <a:solidFill>
              <a:srgbClr val="000000"/>
            </a:solidFill>
            <a:round/>
          </a:ln>
        </p:spPr>
      </p:sp>
      <p:sp>
        <p:nvSpPr>
          <p:cNvPr id="351" name="CustomShape 16"/>
          <p:cNvSpPr/>
          <p:nvPr/>
        </p:nvSpPr>
        <p:spPr>
          <a:xfrm>
            <a:off x="1745640" y="2646360"/>
            <a:ext cx="661320" cy="661320"/>
          </a:xfrm>
          <a:prstGeom prst="roundRect">
            <a:avLst>
              <a:gd name="adj" fmla="val 9220"/>
            </a:avLst>
          </a:prstGeom>
          <a:solidFill>
            <a:srgbClr val="ffffff"/>
          </a:solidFill>
          <a:ln w="9360">
            <a:solidFill>
              <a:srgbClr val="000000"/>
            </a:solidFill>
            <a:round/>
          </a:ln>
        </p:spPr>
      </p:sp>
      <p:sp>
        <p:nvSpPr>
          <p:cNvPr id="352" name="CustomShape 17"/>
          <p:cNvSpPr/>
          <p:nvPr/>
        </p:nvSpPr>
        <p:spPr>
          <a:xfrm>
            <a:off x="2443320" y="2646360"/>
            <a:ext cx="2782800" cy="661320"/>
          </a:xfrm>
          <a:prstGeom prst="roundRect">
            <a:avLst>
              <a:gd name="adj" fmla="val 9220"/>
            </a:avLst>
          </a:prstGeom>
          <a:solidFill>
            <a:srgbClr val="ffffff"/>
          </a:solidFill>
          <a:ln w="9360">
            <a:solidFill>
              <a:srgbClr val="000000"/>
            </a:solidFill>
            <a:round/>
          </a:ln>
        </p:spPr>
      </p:sp>
      <p:pic>
        <p:nvPicPr>
          <p:cNvPr id="353" name="Picture 22" descr=""/>
          <p:cNvPicPr/>
          <p:nvPr/>
        </p:nvPicPr>
        <p:blipFill>
          <a:blip r:embed="rId2"/>
          <a:stretch>
            <a:fillRect/>
          </a:stretch>
        </p:blipFill>
        <p:spPr>
          <a:xfrm>
            <a:off x="1920960" y="3723840"/>
            <a:ext cx="302040" cy="302040"/>
          </a:xfrm>
          <a:prstGeom prst="rect">
            <a:avLst/>
          </a:prstGeom>
          <a:ln>
            <a:noFill/>
          </a:ln>
        </p:spPr>
      </p:pic>
      <p:pic>
        <p:nvPicPr>
          <p:cNvPr id="354" name="Picture 23" descr=""/>
          <p:cNvPicPr/>
          <p:nvPr/>
        </p:nvPicPr>
        <p:blipFill>
          <a:blip r:embed="rId3"/>
          <a:stretch>
            <a:fillRect/>
          </a:stretch>
        </p:blipFill>
        <p:spPr>
          <a:xfrm>
            <a:off x="5447880" y="2787120"/>
            <a:ext cx="302040" cy="302040"/>
          </a:xfrm>
          <a:prstGeom prst="rect">
            <a:avLst/>
          </a:prstGeom>
          <a:ln>
            <a:noFill/>
          </a:ln>
        </p:spPr>
      </p:pic>
      <p:pic>
        <p:nvPicPr>
          <p:cNvPr id="355" name="Picture 24" descr=""/>
          <p:cNvPicPr/>
          <p:nvPr/>
        </p:nvPicPr>
        <p:blipFill>
          <a:blip r:embed="rId4"/>
          <a:stretch>
            <a:fillRect/>
          </a:stretch>
        </p:blipFill>
        <p:spPr>
          <a:xfrm>
            <a:off x="4564800" y="3705120"/>
            <a:ext cx="302040" cy="302040"/>
          </a:xfrm>
          <a:prstGeom prst="rect">
            <a:avLst/>
          </a:prstGeom>
          <a:ln>
            <a:noFill/>
          </a:ln>
        </p:spPr>
      </p:pic>
      <p:pic>
        <p:nvPicPr>
          <p:cNvPr id="356" name="Picture 25" descr=""/>
          <p:cNvPicPr/>
          <p:nvPr/>
        </p:nvPicPr>
        <p:blipFill>
          <a:blip r:embed="rId5"/>
          <a:stretch>
            <a:fillRect/>
          </a:stretch>
        </p:blipFill>
        <p:spPr>
          <a:xfrm>
            <a:off x="5277960" y="3705120"/>
            <a:ext cx="302040" cy="302040"/>
          </a:xfrm>
          <a:prstGeom prst="rect">
            <a:avLst/>
          </a:prstGeom>
          <a:ln>
            <a:noFill/>
          </a:ln>
        </p:spPr>
      </p:pic>
      <p:pic>
        <p:nvPicPr>
          <p:cNvPr id="357" name="Picture 26" descr=""/>
          <p:cNvPicPr/>
          <p:nvPr/>
        </p:nvPicPr>
        <p:blipFill>
          <a:blip r:embed="rId6"/>
          <a:stretch>
            <a:fillRect/>
          </a:stretch>
        </p:blipFill>
        <p:spPr>
          <a:xfrm>
            <a:off x="4193640" y="3705120"/>
            <a:ext cx="302040" cy="302040"/>
          </a:xfrm>
          <a:prstGeom prst="rect">
            <a:avLst/>
          </a:prstGeom>
          <a:ln>
            <a:noFill/>
          </a:ln>
        </p:spPr>
      </p:pic>
      <p:pic>
        <p:nvPicPr>
          <p:cNvPr id="358" name="Picture 27" descr=""/>
          <p:cNvPicPr/>
          <p:nvPr/>
        </p:nvPicPr>
        <p:blipFill>
          <a:blip r:embed="rId7"/>
          <a:stretch>
            <a:fillRect/>
          </a:stretch>
        </p:blipFill>
        <p:spPr>
          <a:xfrm>
            <a:off x="4914720" y="3705120"/>
            <a:ext cx="302040" cy="302040"/>
          </a:xfrm>
          <a:prstGeom prst="rect">
            <a:avLst/>
          </a:prstGeom>
          <a:ln>
            <a:noFill/>
          </a:ln>
        </p:spPr>
      </p:pic>
      <p:pic>
        <p:nvPicPr>
          <p:cNvPr id="359" name="Picture 28" descr=""/>
          <p:cNvPicPr/>
          <p:nvPr/>
        </p:nvPicPr>
        <p:blipFill>
          <a:blip r:embed="rId8"/>
          <a:stretch>
            <a:fillRect/>
          </a:stretch>
        </p:blipFill>
        <p:spPr>
          <a:xfrm>
            <a:off x="3677400" y="3705120"/>
            <a:ext cx="302040" cy="302040"/>
          </a:xfrm>
          <a:prstGeom prst="rect">
            <a:avLst/>
          </a:prstGeom>
          <a:ln>
            <a:noFill/>
          </a:ln>
        </p:spPr>
      </p:pic>
      <p:pic>
        <p:nvPicPr>
          <p:cNvPr id="360" name="Picture 29" descr=""/>
          <p:cNvPicPr/>
          <p:nvPr/>
        </p:nvPicPr>
        <p:blipFill>
          <a:blip r:embed="rId9"/>
          <a:stretch>
            <a:fillRect/>
          </a:stretch>
        </p:blipFill>
        <p:spPr>
          <a:xfrm>
            <a:off x="2653560" y="3705120"/>
            <a:ext cx="302040" cy="302040"/>
          </a:xfrm>
          <a:prstGeom prst="rect">
            <a:avLst/>
          </a:prstGeom>
          <a:ln>
            <a:noFill/>
          </a:ln>
        </p:spPr>
      </p:pic>
      <p:pic>
        <p:nvPicPr>
          <p:cNvPr id="361" name="Picture 30" descr=""/>
          <p:cNvPicPr/>
          <p:nvPr/>
        </p:nvPicPr>
        <p:blipFill>
          <a:blip r:embed="rId10"/>
          <a:stretch>
            <a:fillRect/>
          </a:stretch>
        </p:blipFill>
        <p:spPr>
          <a:xfrm>
            <a:off x="3336120" y="3705120"/>
            <a:ext cx="302040" cy="302040"/>
          </a:xfrm>
          <a:prstGeom prst="rect">
            <a:avLst/>
          </a:prstGeom>
          <a:ln>
            <a:noFill/>
          </a:ln>
        </p:spPr>
      </p:pic>
      <p:pic>
        <p:nvPicPr>
          <p:cNvPr id="362" name="Picture 31" descr=""/>
          <p:cNvPicPr/>
          <p:nvPr/>
        </p:nvPicPr>
        <p:blipFill>
          <a:blip r:embed="rId11"/>
          <a:stretch>
            <a:fillRect/>
          </a:stretch>
        </p:blipFill>
        <p:spPr>
          <a:xfrm>
            <a:off x="1925280" y="2787120"/>
            <a:ext cx="302040" cy="302040"/>
          </a:xfrm>
          <a:prstGeom prst="rect">
            <a:avLst/>
          </a:prstGeom>
          <a:ln>
            <a:noFill/>
          </a:ln>
        </p:spPr>
      </p:pic>
      <p:pic>
        <p:nvPicPr>
          <p:cNvPr id="363" name="Picture 32" descr=""/>
          <p:cNvPicPr/>
          <p:nvPr/>
        </p:nvPicPr>
        <p:blipFill>
          <a:blip r:embed="rId12"/>
          <a:stretch>
            <a:fillRect/>
          </a:stretch>
        </p:blipFill>
        <p:spPr>
          <a:xfrm>
            <a:off x="2994840" y="3705120"/>
            <a:ext cx="302040" cy="302040"/>
          </a:xfrm>
          <a:prstGeom prst="rect">
            <a:avLst/>
          </a:prstGeom>
          <a:ln>
            <a:noFill/>
          </a:ln>
        </p:spPr>
      </p:pic>
      <p:pic>
        <p:nvPicPr>
          <p:cNvPr id="364" name="Picture 33" descr=""/>
          <p:cNvPicPr/>
          <p:nvPr/>
        </p:nvPicPr>
        <p:blipFill>
          <a:blip r:embed="rId13"/>
          <a:stretch>
            <a:fillRect/>
          </a:stretch>
        </p:blipFill>
        <p:spPr>
          <a:xfrm>
            <a:off x="6301800" y="3705120"/>
            <a:ext cx="302040" cy="302040"/>
          </a:xfrm>
          <a:prstGeom prst="rect">
            <a:avLst/>
          </a:prstGeom>
          <a:ln>
            <a:noFill/>
          </a:ln>
        </p:spPr>
      </p:pic>
      <p:pic>
        <p:nvPicPr>
          <p:cNvPr id="365" name="Picture 34" descr=""/>
          <p:cNvPicPr/>
          <p:nvPr/>
        </p:nvPicPr>
        <p:blipFill>
          <a:blip r:embed="rId14"/>
          <a:stretch>
            <a:fillRect/>
          </a:stretch>
        </p:blipFill>
        <p:spPr>
          <a:xfrm>
            <a:off x="5892120" y="3705120"/>
            <a:ext cx="302040" cy="302040"/>
          </a:xfrm>
          <a:prstGeom prst="rect">
            <a:avLst/>
          </a:prstGeom>
          <a:ln>
            <a:noFill/>
          </a:ln>
        </p:spPr>
      </p:pic>
      <p:pic>
        <p:nvPicPr>
          <p:cNvPr id="366" name="Picture 35" descr=""/>
          <p:cNvPicPr/>
          <p:nvPr/>
        </p:nvPicPr>
        <p:blipFill>
          <a:blip r:embed="rId15"/>
          <a:stretch>
            <a:fillRect/>
          </a:stretch>
        </p:blipFill>
        <p:spPr>
          <a:xfrm>
            <a:off x="6711120" y="3705120"/>
            <a:ext cx="302040" cy="302040"/>
          </a:xfrm>
          <a:prstGeom prst="rect">
            <a:avLst/>
          </a:prstGeom>
          <a:ln>
            <a:noFill/>
          </a:ln>
        </p:spPr>
      </p:pic>
      <p:pic>
        <p:nvPicPr>
          <p:cNvPr id="367" name="Picture 36" descr=""/>
          <p:cNvPicPr/>
          <p:nvPr/>
        </p:nvPicPr>
        <p:blipFill>
          <a:blip r:embed="rId16"/>
          <a:stretch>
            <a:fillRect/>
          </a:stretch>
        </p:blipFill>
        <p:spPr>
          <a:xfrm>
            <a:off x="7120800" y="3705120"/>
            <a:ext cx="302040" cy="302040"/>
          </a:xfrm>
          <a:prstGeom prst="rect">
            <a:avLst/>
          </a:prstGeom>
          <a:ln>
            <a:noFill/>
          </a:ln>
        </p:spPr>
      </p:pic>
      <p:pic>
        <p:nvPicPr>
          <p:cNvPr id="368" name="Picture 37" descr=""/>
          <p:cNvPicPr/>
          <p:nvPr/>
        </p:nvPicPr>
        <p:blipFill>
          <a:blip r:embed="rId17"/>
          <a:stretch>
            <a:fillRect/>
          </a:stretch>
        </p:blipFill>
        <p:spPr>
          <a:xfrm>
            <a:off x="4350240" y="2787120"/>
            <a:ext cx="302040" cy="302040"/>
          </a:xfrm>
          <a:prstGeom prst="rect">
            <a:avLst/>
          </a:prstGeom>
          <a:ln>
            <a:noFill/>
          </a:ln>
        </p:spPr>
      </p:pic>
      <p:pic>
        <p:nvPicPr>
          <p:cNvPr id="369" name="Picture 38" descr=""/>
          <p:cNvPicPr/>
          <p:nvPr/>
        </p:nvPicPr>
        <p:blipFill>
          <a:blip r:embed="rId18"/>
          <a:stretch>
            <a:fillRect/>
          </a:stretch>
        </p:blipFill>
        <p:spPr>
          <a:xfrm>
            <a:off x="2602800" y="2787120"/>
            <a:ext cx="302040" cy="302040"/>
          </a:xfrm>
          <a:prstGeom prst="rect">
            <a:avLst/>
          </a:prstGeom>
          <a:ln>
            <a:noFill/>
          </a:ln>
        </p:spPr>
      </p:pic>
      <p:pic>
        <p:nvPicPr>
          <p:cNvPr id="370" name="Picture 39" descr=""/>
          <p:cNvPicPr/>
          <p:nvPr/>
        </p:nvPicPr>
        <p:blipFill>
          <a:blip r:embed="rId19"/>
          <a:stretch>
            <a:fillRect/>
          </a:stretch>
        </p:blipFill>
        <p:spPr>
          <a:xfrm>
            <a:off x="3039480" y="2787120"/>
            <a:ext cx="302040" cy="302040"/>
          </a:xfrm>
          <a:prstGeom prst="rect">
            <a:avLst/>
          </a:prstGeom>
          <a:ln>
            <a:noFill/>
          </a:ln>
        </p:spPr>
      </p:pic>
      <p:pic>
        <p:nvPicPr>
          <p:cNvPr id="371" name="Picture 40" descr=""/>
          <p:cNvPicPr/>
          <p:nvPr/>
        </p:nvPicPr>
        <p:blipFill>
          <a:blip r:embed="rId20"/>
          <a:stretch>
            <a:fillRect/>
          </a:stretch>
        </p:blipFill>
        <p:spPr>
          <a:xfrm>
            <a:off x="3476520" y="2787120"/>
            <a:ext cx="302040" cy="302040"/>
          </a:xfrm>
          <a:prstGeom prst="rect">
            <a:avLst/>
          </a:prstGeom>
          <a:ln>
            <a:noFill/>
          </a:ln>
        </p:spPr>
      </p:pic>
      <p:pic>
        <p:nvPicPr>
          <p:cNvPr id="372" name="Picture 41" descr=""/>
          <p:cNvPicPr/>
          <p:nvPr/>
        </p:nvPicPr>
        <p:blipFill>
          <a:blip r:embed="rId21"/>
          <a:stretch>
            <a:fillRect/>
          </a:stretch>
        </p:blipFill>
        <p:spPr>
          <a:xfrm>
            <a:off x="3913560" y="2787120"/>
            <a:ext cx="302040" cy="302040"/>
          </a:xfrm>
          <a:prstGeom prst="rect">
            <a:avLst/>
          </a:prstGeom>
          <a:ln>
            <a:noFill/>
          </a:ln>
        </p:spPr>
      </p:pic>
      <p:pic>
        <p:nvPicPr>
          <p:cNvPr id="373" name="Picture 42" descr=""/>
          <p:cNvPicPr/>
          <p:nvPr/>
        </p:nvPicPr>
        <p:blipFill>
          <a:blip r:embed="rId22"/>
          <a:stretch>
            <a:fillRect/>
          </a:stretch>
        </p:blipFill>
        <p:spPr>
          <a:xfrm>
            <a:off x="4787280" y="2787120"/>
            <a:ext cx="302040" cy="302040"/>
          </a:xfrm>
          <a:prstGeom prst="rect">
            <a:avLst/>
          </a:prstGeom>
          <a:ln>
            <a:noFill/>
          </a:ln>
        </p:spPr>
      </p:pic>
      <p:sp>
        <p:nvSpPr>
          <p:cNvPr id="374" name="CustomShape 18"/>
          <p:cNvSpPr/>
          <p:nvPr/>
        </p:nvSpPr>
        <p:spPr>
          <a:xfrm>
            <a:off x="771480" y="3416400"/>
            <a:ext cx="855360" cy="393120"/>
          </a:xfrm>
          <a:prstGeom prst="rect">
            <a:avLst/>
          </a:prstGeom>
          <a:noFill/>
          <a:ln>
            <a:noFill/>
          </a:ln>
        </p:spPr>
        <p:txBody>
          <a:bodyPr lIns="90000" rIns="90000" tIns="45000" bIns="45000"/>
          <a:p>
            <a:pPr algn="ctr">
              <a:lnSpc>
                <a:spcPct val="90000"/>
              </a:lnSpc>
            </a:pPr>
            <a:r>
              <a:rPr b="1" lang="en-IN" sz="1050">
                <a:solidFill>
                  <a:srgbClr val="ffffff"/>
                </a:solidFill>
                <a:latin typeface="Arial Narrow"/>
              </a:rPr>
              <a:t>Foundation</a:t>
            </a:r>
            <a:endParaRPr/>
          </a:p>
          <a:p>
            <a:pPr algn="ctr">
              <a:lnSpc>
                <a:spcPct val="90000"/>
              </a:lnSpc>
            </a:pPr>
            <a:r>
              <a:rPr b="1" lang="en-IN" sz="1050">
                <a:solidFill>
                  <a:srgbClr val="ffffff"/>
                </a:solidFill>
                <a:latin typeface="Arial Narrow"/>
              </a:rPr>
              <a:t>Services</a:t>
            </a:r>
            <a:endParaRPr/>
          </a:p>
        </p:txBody>
      </p:sp>
      <p:sp>
        <p:nvSpPr>
          <p:cNvPr id="375" name="CustomShape 19"/>
          <p:cNvSpPr/>
          <p:nvPr/>
        </p:nvSpPr>
        <p:spPr>
          <a:xfrm>
            <a:off x="772560" y="2502000"/>
            <a:ext cx="852840" cy="393120"/>
          </a:xfrm>
          <a:prstGeom prst="rect">
            <a:avLst/>
          </a:prstGeom>
          <a:noFill/>
          <a:ln>
            <a:noFill/>
          </a:ln>
        </p:spPr>
        <p:txBody>
          <a:bodyPr lIns="90000" rIns="90000" tIns="45000" bIns="45000"/>
          <a:p>
            <a:pPr algn="ctr">
              <a:lnSpc>
                <a:spcPct val="90000"/>
              </a:lnSpc>
            </a:pPr>
            <a:r>
              <a:rPr b="1" lang="en-IN" sz="1050">
                <a:solidFill>
                  <a:srgbClr val="ffffff"/>
                </a:solidFill>
                <a:latin typeface="Arial Narrow"/>
              </a:rPr>
              <a:t>Application</a:t>
            </a:r>
            <a:endParaRPr/>
          </a:p>
          <a:p>
            <a:pPr algn="ctr">
              <a:lnSpc>
                <a:spcPct val="90000"/>
              </a:lnSpc>
            </a:pPr>
            <a:r>
              <a:rPr b="1" lang="en-IN" sz="1050">
                <a:solidFill>
                  <a:srgbClr val="ffffff"/>
                </a:solidFill>
                <a:latin typeface="Arial Narrow"/>
              </a:rPr>
              <a:t>Services</a:t>
            </a:r>
            <a:endParaRPr/>
          </a:p>
        </p:txBody>
      </p:sp>
      <p:sp>
        <p:nvSpPr>
          <p:cNvPr id="376" name="CustomShape 20"/>
          <p:cNvSpPr/>
          <p:nvPr/>
        </p:nvSpPr>
        <p:spPr>
          <a:xfrm>
            <a:off x="726840" y="1604880"/>
            <a:ext cx="944640" cy="393120"/>
          </a:xfrm>
          <a:prstGeom prst="rect">
            <a:avLst/>
          </a:prstGeom>
          <a:noFill/>
          <a:ln>
            <a:noFill/>
          </a:ln>
        </p:spPr>
        <p:txBody>
          <a:bodyPr wrap="none" lIns="90000" rIns="90000" tIns="45000" bIns="45000"/>
          <a:p>
            <a:pPr algn="ctr">
              <a:lnSpc>
                <a:spcPct val="90000"/>
              </a:lnSpc>
            </a:pPr>
            <a:r>
              <a:rPr b="1" lang="en-IN" sz="1050">
                <a:solidFill>
                  <a:srgbClr val="ffffff"/>
                </a:solidFill>
                <a:latin typeface="Arial Narrow"/>
              </a:rPr>
              <a:t>Deployment &amp; </a:t>
            </a:r>
            <a:endParaRPr/>
          </a:p>
          <a:p>
            <a:pPr algn="ctr">
              <a:lnSpc>
                <a:spcPct val="90000"/>
              </a:lnSpc>
            </a:pPr>
            <a:r>
              <a:rPr b="1" lang="en-IN" sz="1050">
                <a:solidFill>
                  <a:srgbClr val="ffffff"/>
                </a:solidFill>
                <a:latin typeface="Arial Narrow"/>
              </a:rPr>
              <a:t>Management</a:t>
            </a:r>
            <a:endParaRPr/>
          </a:p>
        </p:txBody>
      </p:sp>
      <p:pic>
        <p:nvPicPr>
          <p:cNvPr id="377" name="Picture 46" descr=""/>
          <p:cNvPicPr/>
          <p:nvPr/>
        </p:nvPicPr>
        <p:blipFill>
          <a:blip r:embed="rId23"/>
          <a:stretch>
            <a:fillRect/>
          </a:stretch>
        </p:blipFill>
        <p:spPr>
          <a:xfrm>
            <a:off x="6067440" y="2670120"/>
            <a:ext cx="632880" cy="173880"/>
          </a:xfrm>
          <a:prstGeom prst="rect">
            <a:avLst/>
          </a:prstGeom>
          <a:ln>
            <a:noFill/>
          </a:ln>
        </p:spPr>
      </p:pic>
      <p:pic>
        <p:nvPicPr>
          <p:cNvPr id="378" name="Picture 47" descr=""/>
          <p:cNvPicPr/>
          <p:nvPr/>
        </p:nvPicPr>
        <p:blipFill>
          <a:blip r:embed="rId24"/>
          <a:stretch>
            <a:fillRect/>
          </a:stretch>
        </p:blipFill>
        <p:spPr>
          <a:xfrm>
            <a:off x="6071400" y="2913120"/>
            <a:ext cx="165240" cy="165960"/>
          </a:xfrm>
          <a:prstGeom prst="rect">
            <a:avLst/>
          </a:prstGeom>
          <a:ln>
            <a:noFill/>
          </a:ln>
        </p:spPr>
      </p:pic>
      <p:pic>
        <p:nvPicPr>
          <p:cNvPr id="379" name="Picture 48" descr=""/>
          <p:cNvPicPr/>
          <p:nvPr/>
        </p:nvPicPr>
        <p:blipFill>
          <a:blip r:embed="rId25"/>
          <a:stretch>
            <a:fillRect/>
          </a:stretch>
        </p:blipFill>
        <p:spPr>
          <a:xfrm>
            <a:off x="6733800" y="2887920"/>
            <a:ext cx="197280" cy="362160"/>
          </a:xfrm>
          <a:prstGeom prst="rect">
            <a:avLst/>
          </a:prstGeom>
          <a:ln>
            <a:noFill/>
          </a:ln>
        </p:spPr>
      </p:pic>
      <p:pic>
        <p:nvPicPr>
          <p:cNvPr id="380" name="Picture 49" descr=""/>
          <p:cNvPicPr/>
          <p:nvPr/>
        </p:nvPicPr>
        <p:blipFill>
          <a:blip r:embed="rId26"/>
          <a:stretch>
            <a:fillRect/>
          </a:stretch>
        </p:blipFill>
        <p:spPr>
          <a:xfrm>
            <a:off x="6408000" y="2885400"/>
            <a:ext cx="280440" cy="221760"/>
          </a:xfrm>
          <a:prstGeom prst="rect">
            <a:avLst/>
          </a:prstGeom>
          <a:ln>
            <a:noFill/>
          </a:ln>
        </p:spPr>
      </p:pic>
      <p:pic>
        <p:nvPicPr>
          <p:cNvPr id="381" name="Picture 50" descr=""/>
          <p:cNvPicPr/>
          <p:nvPr/>
        </p:nvPicPr>
        <p:blipFill>
          <a:blip r:embed="rId27"/>
          <a:stretch>
            <a:fillRect/>
          </a:stretch>
        </p:blipFill>
        <p:spPr>
          <a:xfrm>
            <a:off x="6174360" y="3077280"/>
            <a:ext cx="322560" cy="172800"/>
          </a:xfrm>
          <a:prstGeom prst="rect">
            <a:avLst/>
          </a:prstGeom>
          <a:ln>
            <a:noFill/>
          </a:ln>
        </p:spPr>
      </p:pic>
      <p:pic>
        <p:nvPicPr>
          <p:cNvPr id="382" name="Picture 51" descr=""/>
          <p:cNvPicPr/>
          <p:nvPr/>
        </p:nvPicPr>
        <p:blipFill>
          <a:blip r:embed="rId28"/>
          <a:srcRect l="401785" t="476111" r="299642" b="552222"/>
          <a:stretch>
            <a:fillRect/>
          </a:stretch>
        </p:blipFill>
        <p:spPr>
          <a:xfrm>
            <a:off x="6964200" y="2890800"/>
            <a:ext cx="394200" cy="210600"/>
          </a:xfrm>
          <a:prstGeom prst="rect">
            <a:avLst/>
          </a:prstGeom>
          <a:ln>
            <a:noFill/>
          </a:ln>
        </p:spPr>
      </p:pic>
      <p:pic>
        <p:nvPicPr>
          <p:cNvPr id="383" name="Picture 52" descr=""/>
          <p:cNvPicPr/>
          <p:nvPr/>
        </p:nvPicPr>
        <p:blipFill>
          <a:blip r:embed="rId29"/>
          <a:stretch>
            <a:fillRect/>
          </a:stretch>
        </p:blipFill>
        <p:spPr>
          <a:xfrm>
            <a:off x="7328880" y="3025440"/>
            <a:ext cx="241560" cy="224640"/>
          </a:xfrm>
          <a:prstGeom prst="rect">
            <a:avLst/>
          </a:prstGeom>
          <a:ln>
            <a:noFill/>
          </a:ln>
        </p:spPr>
      </p:pic>
      <p:pic>
        <p:nvPicPr>
          <p:cNvPr id="384" name="Picture 53" descr=""/>
          <p:cNvPicPr/>
          <p:nvPr/>
        </p:nvPicPr>
        <p:blipFill>
          <a:blip r:embed="rId30"/>
          <a:stretch>
            <a:fillRect/>
          </a:stretch>
        </p:blipFill>
        <p:spPr>
          <a:xfrm>
            <a:off x="6811560" y="2670120"/>
            <a:ext cx="651600" cy="218880"/>
          </a:xfrm>
          <a:prstGeom prst="rect">
            <a:avLst/>
          </a:prstGeom>
          <a:ln>
            <a:noFill/>
          </a:ln>
        </p:spPr>
      </p:pic>
      <p:sp>
        <p:nvSpPr>
          <p:cNvPr id="385" name="CustomShape 21"/>
          <p:cNvSpPr/>
          <p:nvPr/>
        </p:nvSpPr>
        <p:spPr>
          <a:xfrm>
            <a:off x="1802880" y="3421800"/>
            <a:ext cx="537840" cy="209880"/>
          </a:xfrm>
          <a:prstGeom prst="rect">
            <a:avLst/>
          </a:prstGeom>
          <a:noFill/>
          <a:ln>
            <a:noFill/>
          </a:ln>
        </p:spPr>
        <p:txBody>
          <a:bodyPr wrap="none" lIns="90000" rIns="90000" tIns="45000" bIns="45000"/>
          <a:p>
            <a:pPr algn="ctr">
              <a:lnSpc>
                <a:spcPct val="70000"/>
              </a:lnSpc>
            </a:pPr>
            <a:r>
              <a:rPr b="1" lang="en-IN" sz="790">
                <a:solidFill>
                  <a:srgbClr val="000000"/>
                </a:solidFill>
                <a:latin typeface="Arial Narrow"/>
              </a:rPr>
              <a:t>Compute</a:t>
            </a:r>
            <a:endParaRPr/>
          </a:p>
        </p:txBody>
      </p:sp>
      <p:sp>
        <p:nvSpPr>
          <p:cNvPr id="386" name="CustomShape 22"/>
          <p:cNvSpPr/>
          <p:nvPr/>
        </p:nvSpPr>
        <p:spPr>
          <a:xfrm>
            <a:off x="3103200" y="3421800"/>
            <a:ext cx="487440" cy="209880"/>
          </a:xfrm>
          <a:prstGeom prst="rect">
            <a:avLst/>
          </a:prstGeom>
          <a:noFill/>
          <a:ln>
            <a:noFill/>
          </a:ln>
        </p:spPr>
        <p:txBody>
          <a:bodyPr wrap="none" lIns="90000" rIns="90000" tIns="45000" bIns="45000"/>
          <a:p>
            <a:pPr algn="ctr">
              <a:lnSpc>
                <a:spcPct val="70000"/>
              </a:lnSpc>
            </a:pPr>
            <a:r>
              <a:rPr b="1" lang="en-IN" sz="790">
                <a:solidFill>
                  <a:srgbClr val="000000"/>
                </a:solidFill>
                <a:latin typeface="Arial Narrow"/>
              </a:rPr>
              <a:t>Storage</a:t>
            </a:r>
            <a:endParaRPr/>
          </a:p>
        </p:txBody>
      </p:sp>
      <p:sp>
        <p:nvSpPr>
          <p:cNvPr id="387" name="CustomShape 23"/>
          <p:cNvSpPr/>
          <p:nvPr/>
        </p:nvSpPr>
        <p:spPr>
          <a:xfrm>
            <a:off x="4592160" y="3421800"/>
            <a:ext cx="629280" cy="209880"/>
          </a:xfrm>
          <a:prstGeom prst="rect">
            <a:avLst/>
          </a:prstGeom>
          <a:noFill/>
          <a:ln>
            <a:noFill/>
          </a:ln>
        </p:spPr>
        <p:txBody>
          <a:bodyPr wrap="none" lIns="90000" rIns="90000" tIns="45000" bIns="45000"/>
          <a:p>
            <a:pPr algn="ctr">
              <a:lnSpc>
                <a:spcPct val="70000"/>
              </a:lnSpc>
            </a:pPr>
            <a:r>
              <a:rPr b="1" lang="en-IN" sz="790">
                <a:solidFill>
                  <a:srgbClr val="000000"/>
                </a:solidFill>
                <a:latin typeface="Arial Narrow"/>
              </a:rPr>
              <a:t>Networking</a:t>
            </a:r>
            <a:endParaRPr/>
          </a:p>
        </p:txBody>
      </p:sp>
      <p:sp>
        <p:nvSpPr>
          <p:cNvPr id="388" name="CustomShape 24"/>
          <p:cNvSpPr/>
          <p:nvPr/>
        </p:nvSpPr>
        <p:spPr>
          <a:xfrm>
            <a:off x="6358320" y="3421800"/>
            <a:ext cx="592560" cy="209880"/>
          </a:xfrm>
          <a:prstGeom prst="rect">
            <a:avLst/>
          </a:prstGeom>
          <a:noFill/>
          <a:ln>
            <a:noFill/>
          </a:ln>
        </p:spPr>
        <p:txBody>
          <a:bodyPr wrap="none" lIns="90000" rIns="90000" tIns="45000" bIns="45000"/>
          <a:p>
            <a:pPr algn="ctr">
              <a:lnSpc>
                <a:spcPct val="70000"/>
              </a:lnSpc>
            </a:pPr>
            <a:r>
              <a:rPr b="1" lang="en-IN" sz="790">
                <a:solidFill>
                  <a:srgbClr val="000000"/>
                </a:solidFill>
                <a:latin typeface="Arial Narrow"/>
              </a:rPr>
              <a:t>Databases</a:t>
            </a:r>
            <a:endParaRPr/>
          </a:p>
        </p:txBody>
      </p:sp>
      <p:sp>
        <p:nvSpPr>
          <p:cNvPr id="389" name="CustomShape 25"/>
          <p:cNvSpPr/>
          <p:nvPr/>
        </p:nvSpPr>
        <p:spPr>
          <a:xfrm>
            <a:off x="1660320" y="2506320"/>
            <a:ext cx="834840" cy="209880"/>
          </a:xfrm>
          <a:prstGeom prst="rect">
            <a:avLst/>
          </a:prstGeom>
          <a:noFill/>
          <a:ln>
            <a:noFill/>
          </a:ln>
        </p:spPr>
        <p:txBody>
          <a:bodyPr wrap="none" lIns="90000" rIns="90000" tIns="45000" bIns="45000"/>
          <a:p>
            <a:pPr algn="ctr">
              <a:lnSpc>
                <a:spcPct val="70000"/>
              </a:lnSpc>
            </a:pPr>
            <a:r>
              <a:rPr b="1" lang="en-IN" sz="790">
                <a:solidFill>
                  <a:srgbClr val="000000"/>
                </a:solidFill>
                <a:latin typeface="Arial Narrow"/>
              </a:rPr>
              <a:t>Content Delivery</a:t>
            </a:r>
            <a:endParaRPr/>
          </a:p>
        </p:txBody>
      </p:sp>
      <p:sp>
        <p:nvSpPr>
          <p:cNvPr id="390" name="CustomShape 26"/>
          <p:cNvSpPr/>
          <p:nvPr/>
        </p:nvSpPr>
        <p:spPr>
          <a:xfrm>
            <a:off x="3497400" y="2506320"/>
            <a:ext cx="675000" cy="209880"/>
          </a:xfrm>
          <a:prstGeom prst="rect">
            <a:avLst/>
          </a:prstGeom>
          <a:noFill/>
          <a:ln>
            <a:noFill/>
          </a:ln>
        </p:spPr>
        <p:txBody>
          <a:bodyPr wrap="none" lIns="90000" rIns="90000" tIns="45000" bIns="45000"/>
          <a:p>
            <a:pPr algn="ctr">
              <a:lnSpc>
                <a:spcPct val="70000"/>
              </a:lnSpc>
            </a:pPr>
            <a:r>
              <a:rPr b="1" lang="en-IN" sz="790">
                <a:solidFill>
                  <a:srgbClr val="000000"/>
                </a:solidFill>
                <a:latin typeface="Arial Narrow"/>
              </a:rPr>
              <a:t>Applications</a:t>
            </a:r>
            <a:endParaRPr/>
          </a:p>
        </p:txBody>
      </p:sp>
      <p:sp>
        <p:nvSpPr>
          <p:cNvPr id="391" name="CustomShape 27"/>
          <p:cNvSpPr/>
          <p:nvPr/>
        </p:nvSpPr>
        <p:spPr>
          <a:xfrm>
            <a:off x="5131080" y="2512800"/>
            <a:ext cx="939960" cy="192240"/>
          </a:xfrm>
          <a:prstGeom prst="rect">
            <a:avLst/>
          </a:prstGeom>
          <a:noFill/>
          <a:ln>
            <a:noFill/>
          </a:ln>
        </p:spPr>
        <p:txBody>
          <a:bodyPr wrap="none" lIns="90000" rIns="90000" tIns="45000" bIns="45000"/>
          <a:p>
            <a:pPr algn="ctr">
              <a:lnSpc>
                <a:spcPct val="70000"/>
              </a:lnSpc>
            </a:pPr>
            <a:r>
              <a:rPr b="1" lang="en-IN" sz="680">
                <a:solidFill>
                  <a:srgbClr val="000000"/>
                </a:solidFill>
                <a:latin typeface="Arial Narrow"/>
              </a:rPr>
              <a:t>Distributed Computing</a:t>
            </a:r>
            <a:endParaRPr/>
          </a:p>
        </p:txBody>
      </p:sp>
      <p:sp>
        <p:nvSpPr>
          <p:cNvPr id="392" name="CustomShape 28"/>
          <p:cNvSpPr/>
          <p:nvPr/>
        </p:nvSpPr>
        <p:spPr>
          <a:xfrm>
            <a:off x="6345000" y="2506320"/>
            <a:ext cx="873000" cy="209880"/>
          </a:xfrm>
          <a:prstGeom prst="rect">
            <a:avLst/>
          </a:prstGeom>
          <a:noFill/>
          <a:ln>
            <a:noFill/>
          </a:ln>
        </p:spPr>
        <p:txBody>
          <a:bodyPr wrap="none" lIns="90000" rIns="90000" tIns="45000" bIns="45000"/>
          <a:p>
            <a:pPr algn="ctr">
              <a:lnSpc>
                <a:spcPct val="70000"/>
              </a:lnSpc>
            </a:pPr>
            <a:r>
              <a:rPr b="1" lang="en-IN" sz="790">
                <a:solidFill>
                  <a:srgbClr val="000000"/>
                </a:solidFill>
                <a:latin typeface="Arial Narrow"/>
              </a:rPr>
              <a:t>Libraries &amp; SDK’s</a:t>
            </a:r>
            <a:endParaRPr/>
          </a:p>
        </p:txBody>
      </p:sp>
      <p:sp>
        <p:nvSpPr>
          <p:cNvPr id="393" name="CustomShape 29"/>
          <p:cNvSpPr/>
          <p:nvPr/>
        </p:nvSpPr>
        <p:spPr>
          <a:xfrm>
            <a:off x="2002680" y="3983400"/>
            <a:ext cx="138240" cy="192960"/>
          </a:xfrm>
          <a:prstGeom prst="rect">
            <a:avLst/>
          </a:prstGeom>
          <a:noFill/>
          <a:ln>
            <a:noFill/>
          </a:ln>
        </p:spPr>
        <p:txBody>
          <a:bodyPr wrap="none" lIns="0" rIns="0" tIns="45000" bIns="45000"/>
          <a:p>
            <a:pPr algn="ctr">
              <a:lnSpc>
                <a:spcPct val="100000"/>
              </a:lnSpc>
            </a:pPr>
            <a:r>
              <a:rPr b="1" lang="en-IN" sz="680">
                <a:solidFill>
                  <a:srgbClr val="000000"/>
                </a:solidFill>
                <a:latin typeface="Arial Narrow"/>
              </a:rPr>
              <a:t>EC2</a:t>
            </a:r>
            <a:endParaRPr/>
          </a:p>
        </p:txBody>
      </p:sp>
      <p:sp>
        <p:nvSpPr>
          <p:cNvPr id="394" name="CustomShape 30"/>
          <p:cNvSpPr/>
          <p:nvPr/>
        </p:nvSpPr>
        <p:spPr>
          <a:xfrm>
            <a:off x="2770200" y="3974400"/>
            <a:ext cx="87840" cy="192960"/>
          </a:xfrm>
          <a:prstGeom prst="rect">
            <a:avLst/>
          </a:prstGeom>
          <a:noFill/>
          <a:ln>
            <a:noFill/>
          </a:ln>
        </p:spPr>
        <p:txBody>
          <a:bodyPr wrap="none" lIns="0" rIns="0" tIns="45000" bIns="45000"/>
          <a:p>
            <a:pPr algn="ctr">
              <a:lnSpc>
                <a:spcPct val="100000"/>
              </a:lnSpc>
            </a:pPr>
            <a:r>
              <a:rPr b="1" lang="en-IN" sz="680">
                <a:solidFill>
                  <a:srgbClr val="000000"/>
                </a:solidFill>
                <a:latin typeface="Arial Narrow"/>
              </a:rPr>
              <a:t>S3</a:t>
            </a:r>
            <a:endParaRPr/>
          </a:p>
        </p:txBody>
      </p:sp>
      <p:sp>
        <p:nvSpPr>
          <p:cNvPr id="395" name="CustomShape 31"/>
          <p:cNvSpPr/>
          <p:nvPr/>
        </p:nvSpPr>
        <p:spPr>
          <a:xfrm>
            <a:off x="3076560" y="3974400"/>
            <a:ext cx="145800" cy="192960"/>
          </a:xfrm>
          <a:prstGeom prst="rect">
            <a:avLst/>
          </a:prstGeom>
          <a:noFill/>
          <a:ln>
            <a:noFill/>
          </a:ln>
        </p:spPr>
        <p:txBody>
          <a:bodyPr wrap="none" lIns="0" rIns="0" tIns="45000" bIns="45000"/>
          <a:p>
            <a:pPr algn="ctr">
              <a:lnSpc>
                <a:spcPct val="100000"/>
              </a:lnSpc>
            </a:pPr>
            <a:r>
              <a:rPr b="1" lang="en-IN" sz="680">
                <a:solidFill>
                  <a:srgbClr val="000000"/>
                </a:solidFill>
                <a:latin typeface="Arial Narrow"/>
              </a:rPr>
              <a:t>EBS</a:t>
            </a:r>
            <a:endParaRPr/>
          </a:p>
        </p:txBody>
      </p:sp>
      <p:sp>
        <p:nvSpPr>
          <p:cNvPr id="396" name="CustomShape 32"/>
          <p:cNvSpPr/>
          <p:nvPr/>
        </p:nvSpPr>
        <p:spPr>
          <a:xfrm>
            <a:off x="3364560" y="3974400"/>
            <a:ext cx="240480" cy="192960"/>
          </a:xfrm>
          <a:prstGeom prst="rect">
            <a:avLst/>
          </a:prstGeom>
          <a:noFill/>
          <a:ln>
            <a:noFill/>
          </a:ln>
        </p:spPr>
        <p:txBody>
          <a:bodyPr wrap="none" lIns="0" rIns="0" tIns="45000" bIns="45000"/>
          <a:p>
            <a:pPr algn="ctr">
              <a:lnSpc>
                <a:spcPct val="100000"/>
              </a:lnSpc>
            </a:pPr>
            <a:r>
              <a:rPr b="1" lang="en-IN" sz="680">
                <a:solidFill>
                  <a:srgbClr val="000000"/>
                </a:solidFill>
                <a:latin typeface="Arial Narrow"/>
              </a:rPr>
              <a:t>Glacier</a:t>
            </a:r>
            <a:endParaRPr/>
          </a:p>
        </p:txBody>
      </p:sp>
      <p:sp>
        <p:nvSpPr>
          <p:cNvPr id="397" name="CustomShape 33"/>
          <p:cNvSpPr/>
          <p:nvPr/>
        </p:nvSpPr>
        <p:spPr>
          <a:xfrm>
            <a:off x="3676320" y="3988080"/>
            <a:ext cx="292320" cy="284400"/>
          </a:xfrm>
          <a:prstGeom prst="rect">
            <a:avLst/>
          </a:prstGeom>
          <a:noFill/>
          <a:ln>
            <a:noFill/>
          </a:ln>
        </p:spPr>
        <p:txBody>
          <a:bodyPr wrap="none" lIns="0" rIns="0" tIns="45000" bIns="45000"/>
          <a:p>
            <a:pPr algn="ctr">
              <a:lnSpc>
                <a:spcPct val="90000"/>
              </a:lnSpc>
            </a:pPr>
            <a:r>
              <a:rPr b="1" lang="en-IN" sz="680">
                <a:solidFill>
                  <a:srgbClr val="000000"/>
                </a:solidFill>
                <a:latin typeface="Arial Narrow"/>
              </a:rPr>
              <a:t>Storage</a:t>
            </a:r>
            <a:endParaRPr/>
          </a:p>
          <a:p>
            <a:pPr algn="ctr">
              <a:lnSpc>
                <a:spcPct val="90000"/>
              </a:lnSpc>
            </a:pPr>
            <a:r>
              <a:rPr b="1" lang="en-IN" sz="680">
                <a:solidFill>
                  <a:srgbClr val="000000"/>
                </a:solidFill>
                <a:latin typeface="Arial Narrow"/>
              </a:rPr>
              <a:t>Gateway</a:t>
            </a:r>
            <a:endParaRPr/>
          </a:p>
        </p:txBody>
      </p:sp>
      <p:sp>
        <p:nvSpPr>
          <p:cNvPr id="398" name="CustomShape 34"/>
          <p:cNvSpPr/>
          <p:nvPr/>
        </p:nvSpPr>
        <p:spPr>
          <a:xfrm>
            <a:off x="4275360" y="3974400"/>
            <a:ext cx="145800" cy="192960"/>
          </a:xfrm>
          <a:prstGeom prst="rect">
            <a:avLst/>
          </a:prstGeom>
          <a:noFill/>
          <a:ln>
            <a:noFill/>
          </a:ln>
        </p:spPr>
        <p:txBody>
          <a:bodyPr wrap="none" lIns="0" rIns="0" tIns="45000" bIns="45000"/>
          <a:p>
            <a:pPr algn="ctr">
              <a:lnSpc>
                <a:spcPct val="100000"/>
              </a:lnSpc>
            </a:pPr>
            <a:r>
              <a:rPr b="1" lang="en-IN" sz="680">
                <a:solidFill>
                  <a:srgbClr val="000000"/>
                </a:solidFill>
                <a:latin typeface="Arial Narrow"/>
              </a:rPr>
              <a:t>VPC</a:t>
            </a:r>
            <a:endParaRPr/>
          </a:p>
        </p:txBody>
      </p:sp>
      <p:sp>
        <p:nvSpPr>
          <p:cNvPr id="399" name="CustomShape 35"/>
          <p:cNvSpPr/>
          <p:nvPr/>
        </p:nvSpPr>
        <p:spPr>
          <a:xfrm>
            <a:off x="4576320" y="3988080"/>
            <a:ext cx="281520" cy="284400"/>
          </a:xfrm>
          <a:prstGeom prst="rect">
            <a:avLst/>
          </a:prstGeom>
          <a:noFill/>
          <a:ln>
            <a:noFill/>
          </a:ln>
        </p:spPr>
        <p:txBody>
          <a:bodyPr wrap="none" lIns="0" rIns="0" tIns="45000" bIns="45000"/>
          <a:p>
            <a:pPr algn="ctr">
              <a:lnSpc>
                <a:spcPct val="90000"/>
              </a:lnSpc>
            </a:pPr>
            <a:r>
              <a:rPr b="1" lang="en-IN" sz="680">
                <a:solidFill>
                  <a:srgbClr val="000000"/>
                </a:solidFill>
                <a:latin typeface="Arial Narrow"/>
              </a:rPr>
              <a:t>Direct</a:t>
            </a:r>
            <a:r>
              <a:rPr b="1" lang="en-IN" sz="680">
                <a:solidFill>
                  <a:srgbClr val="000000"/>
                </a:solidFill>
                <a:latin typeface="Arial Narrow"/>
              </a:rPr>
              <a:t>
</a:t>
            </a:r>
            <a:r>
              <a:rPr b="1" lang="en-IN" sz="680">
                <a:solidFill>
                  <a:srgbClr val="000000"/>
                </a:solidFill>
                <a:latin typeface="Arial Narrow"/>
              </a:rPr>
              <a:t>Connect</a:t>
            </a:r>
            <a:endParaRPr/>
          </a:p>
        </p:txBody>
      </p:sp>
      <p:sp>
        <p:nvSpPr>
          <p:cNvPr id="400" name="CustomShape 36"/>
          <p:cNvSpPr/>
          <p:nvPr/>
        </p:nvSpPr>
        <p:spPr>
          <a:xfrm>
            <a:off x="4996800" y="3974400"/>
            <a:ext cx="141120" cy="192960"/>
          </a:xfrm>
          <a:prstGeom prst="rect">
            <a:avLst/>
          </a:prstGeom>
          <a:noFill/>
          <a:ln>
            <a:noFill/>
          </a:ln>
        </p:spPr>
        <p:txBody>
          <a:bodyPr wrap="none" lIns="0" rIns="0" tIns="45000" bIns="45000"/>
          <a:p>
            <a:pPr algn="ctr">
              <a:lnSpc>
                <a:spcPct val="100000"/>
              </a:lnSpc>
            </a:pPr>
            <a:r>
              <a:rPr b="1" lang="en-IN" sz="680">
                <a:solidFill>
                  <a:srgbClr val="000000"/>
                </a:solidFill>
                <a:latin typeface="Arial Narrow"/>
              </a:rPr>
              <a:t>ELB</a:t>
            </a:r>
            <a:endParaRPr/>
          </a:p>
        </p:txBody>
      </p:sp>
      <p:sp>
        <p:nvSpPr>
          <p:cNvPr id="401" name="CustomShape 37"/>
          <p:cNvSpPr/>
          <p:nvPr/>
        </p:nvSpPr>
        <p:spPr>
          <a:xfrm>
            <a:off x="5291280" y="3974400"/>
            <a:ext cx="278280" cy="192960"/>
          </a:xfrm>
          <a:prstGeom prst="rect">
            <a:avLst/>
          </a:prstGeom>
          <a:noFill/>
          <a:ln>
            <a:noFill/>
          </a:ln>
        </p:spPr>
        <p:txBody>
          <a:bodyPr wrap="none" lIns="0" rIns="0" tIns="45000" bIns="45000"/>
          <a:p>
            <a:pPr algn="ctr">
              <a:lnSpc>
                <a:spcPct val="100000"/>
              </a:lnSpc>
            </a:pPr>
            <a:r>
              <a:rPr b="1" lang="en-IN" sz="680">
                <a:solidFill>
                  <a:srgbClr val="000000"/>
                </a:solidFill>
                <a:latin typeface="Arial Narrow"/>
              </a:rPr>
              <a:t>Route53</a:t>
            </a:r>
            <a:endParaRPr/>
          </a:p>
        </p:txBody>
      </p:sp>
      <p:sp>
        <p:nvSpPr>
          <p:cNvPr id="402" name="CustomShape 38"/>
          <p:cNvSpPr/>
          <p:nvPr/>
        </p:nvSpPr>
        <p:spPr>
          <a:xfrm>
            <a:off x="5964480" y="3974400"/>
            <a:ext cx="149040" cy="192960"/>
          </a:xfrm>
          <a:prstGeom prst="rect">
            <a:avLst/>
          </a:prstGeom>
          <a:noFill/>
          <a:ln>
            <a:noFill/>
          </a:ln>
        </p:spPr>
        <p:txBody>
          <a:bodyPr wrap="none" lIns="0" rIns="0" tIns="45000" bIns="45000"/>
          <a:p>
            <a:pPr algn="ctr">
              <a:lnSpc>
                <a:spcPct val="100000"/>
              </a:lnSpc>
            </a:pPr>
            <a:r>
              <a:rPr b="1" lang="en-IN" sz="680">
                <a:solidFill>
                  <a:srgbClr val="000000"/>
                </a:solidFill>
                <a:latin typeface="Arial Narrow"/>
              </a:rPr>
              <a:t>RDS</a:t>
            </a:r>
            <a:endParaRPr/>
          </a:p>
        </p:txBody>
      </p:sp>
      <p:sp>
        <p:nvSpPr>
          <p:cNvPr id="403" name="CustomShape 39"/>
          <p:cNvSpPr/>
          <p:nvPr/>
        </p:nvSpPr>
        <p:spPr>
          <a:xfrm>
            <a:off x="6658560" y="3974400"/>
            <a:ext cx="401760" cy="192960"/>
          </a:xfrm>
          <a:prstGeom prst="rect">
            <a:avLst/>
          </a:prstGeom>
          <a:noFill/>
          <a:ln>
            <a:noFill/>
          </a:ln>
        </p:spPr>
        <p:txBody>
          <a:bodyPr wrap="none" lIns="0" rIns="0" tIns="45000" bIns="45000"/>
          <a:p>
            <a:pPr algn="ctr">
              <a:lnSpc>
                <a:spcPct val="100000"/>
              </a:lnSpc>
            </a:pPr>
            <a:r>
              <a:rPr b="1" lang="en-IN" sz="680">
                <a:solidFill>
                  <a:srgbClr val="000000"/>
                </a:solidFill>
                <a:latin typeface="Arial Narrow"/>
              </a:rPr>
              <a:t>ElastiCache</a:t>
            </a:r>
            <a:endParaRPr/>
          </a:p>
        </p:txBody>
      </p:sp>
      <p:sp>
        <p:nvSpPr>
          <p:cNvPr id="404" name="CustomShape 40"/>
          <p:cNvSpPr/>
          <p:nvPr/>
        </p:nvSpPr>
        <p:spPr>
          <a:xfrm>
            <a:off x="6314400" y="3974400"/>
            <a:ext cx="278280" cy="192960"/>
          </a:xfrm>
          <a:prstGeom prst="rect">
            <a:avLst/>
          </a:prstGeom>
          <a:noFill/>
          <a:ln>
            <a:noFill/>
          </a:ln>
        </p:spPr>
        <p:txBody>
          <a:bodyPr wrap="none" lIns="0" rIns="0" tIns="45000" bIns="45000"/>
          <a:p>
            <a:pPr algn="ctr">
              <a:lnSpc>
                <a:spcPct val="100000"/>
              </a:lnSpc>
            </a:pPr>
            <a:r>
              <a:rPr b="1" lang="en-IN" sz="680">
                <a:solidFill>
                  <a:srgbClr val="000000"/>
                </a:solidFill>
                <a:latin typeface="Arial Narrow"/>
              </a:rPr>
              <a:t>Dynamo</a:t>
            </a:r>
            <a:endParaRPr/>
          </a:p>
        </p:txBody>
      </p:sp>
      <p:sp>
        <p:nvSpPr>
          <p:cNvPr id="405" name="CustomShape 41"/>
          <p:cNvSpPr/>
          <p:nvPr/>
        </p:nvSpPr>
        <p:spPr>
          <a:xfrm>
            <a:off x="7129800" y="3974400"/>
            <a:ext cx="289080" cy="192960"/>
          </a:xfrm>
          <a:prstGeom prst="rect">
            <a:avLst/>
          </a:prstGeom>
          <a:noFill/>
          <a:ln>
            <a:noFill/>
          </a:ln>
        </p:spPr>
        <p:txBody>
          <a:bodyPr wrap="none" lIns="0" rIns="0" tIns="45000" bIns="45000"/>
          <a:p>
            <a:pPr algn="ctr">
              <a:lnSpc>
                <a:spcPct val="100000"/>
              </a:lnSpc>
            </a:pPr>
            <a:r>
              <a:rPr b="1" lang="en-IN" sz="680">
                <a:solidFill>
                  <a:srgbClr val="000000"/>
                </a:solidFill>
                <a:latin typeface="Arial Narrow"/>
              </a:rPr>
              <a:t>RedShift</a:t>
            </a:r>
            <a:endParaRPr/>
          </a:p>
        </p:txBody>
      </p:sp>
      <p:sp>
        <p:nvSpPr>
          <p:cNvPr id="406" name="CustomShape 42"/>
          <p:cNvSpPr/>
          <p:nvPr/>
        </p:nvSpPr>
        <p:spPr>
          <a:xfrm>
            <a:off x="1883160" y="3071520"/>
            <a:ext cx="377640" cy="192960"/>
          </a:xfrm>
          <a:prstGeom prst="rect">
            <a:avLst/>
          </a:prstGeom>
          <a:noFill/>
          <a:ln>
            <a:noFill/>
          </a:ln>
        </p:spPr>
        <p:txBody>
          <a:bodyPr wrap="none" lIns="0" rIns="0" tIns="45000" bIns="45000"/>
          <a:p>
            <a:pPr algn="ctr">
              <a:lnSpc>
                <a:spcPct val="100000"/>
              </a:lnSpc>
            </a:pPr>
            <a:r>
              <a:rPr b="1" lang="en-IN" sz="680">
                <a:solidFill>
                  <a:srgbClr val="000000"/>
                </a:solidFill>
                <a:latin typeface="Arial Narrow"/>
              </a:rPr>
              <a:t>CloudFront</a:t>
            </a:r>
            <a:endParaRPr/>
          </a:p>
        </p:txBody>
      </p:sp>
      <p:sp>
        <p:nvSpPr>
          <p:cNvPr id="407" name="CustomShape 43"/>
          <p:cNvSpPr/>
          <p:nvPr/>
        </p:nvSpPr>
        <p:spPr>
          <a:xfrm>
            <a:off x="2694960" y="3071520"/>
            <a:ext cx="142920" cy="192960"/>
          </a:xfrm>
          <a:prstGeom prst="rect">
            <a:avLst/>
          </a:prstGeom>
          <a:noFill/>
          <a:ln>
            <a:noFill/>
          </a:ln>
        </p:spPr>
        <p:txBody>
          <a:bodyPr wrap="none" lIns="0" rIns="0" tIns="45000" bIns="45000"/>
          <a:p>
            <a:pPr algn="ctr">
              <a:lnSpc>
                <a:spcPct val="100000"/>
              </a:lnSpc>
            </a:pPr>
            <a:r>
              <a:rPr b="1" lang="en-IN" sz="680">
                <a:solidFill>
                  <a:srgbClr val="000000"/>
                </a:solidFill>
                <a:latin typeface="Arial Narrow"/>
              </a:rPr>
              <a:t>SES</a:t>
            </a:r>
            <a:endParaRPr/>
          </a:p>
        </p:txBody>
      </p:sp>
      <p:sp>
        <p:nvSpPr>
          <p:cNvPr id="408" name="CustomShape 44"/>
          <p:cNvSpPr/>
          <p:nvPr/>
        </p:nvSpPr>
        <p:spPr>
          <a:xfrm>
            <a:off x="3105720" y="3071520"/>
            <a:ext cx="145800" cy="192960"/>
          </a:xfrm>
          <a:prstGeom prst="rect">
            <a:avLst/>
          </a:prstGeom>
          <a:noFill/>
          <a:ln>
            <a:noFill/>
          </a:ln>
        </p:spPr>
        <p:txBody>
          <a:bodyPr wrap="none" lIns="0" rIns="0" tIns="45000" bIns="45000"/>
          <a:p>
            <a:pPr algn="ctr">
              <a:lnSpc>
                <a:spcPct val="100000"/>
              </a:lnSpc>
            </a:pPr>
            <a:r>
              <a:rPr b="1" lang="en-IN" sz="680">
                <a:solidFill>
                  <a:srgbClr val="000000"/>
                </a:solidFill>
                <a:latin typeface="Arial Narrow"/>
              </a:rPr>
              <a:t>SNS</a:t>
            </a:r>
            <a:endParaRPr/>
          </a:p>
        </p:txBody>
      </p:sp>
      <p:sp>
        <p:nvSpPr>
          <p:cNvPr id="409" name="CustomShape 45"/>
          <p:cNvSpPr/>
          <p:nvPr/>
        </p:nvSpPr>
        <p:spPr>
          <a:xfrm>
            <a:off x="3553200" y="3071520"/>
            <a:ext cx="150480" cy="192960"/>
          </a:xfrm>
          <a:prstGeom prst="rect">
            <a:avLst/>
          </a:prstGeom>
          <a:noFill/>
          <a:ln>
            <a:noFill/>
          </a:ln>
        </p:spPr>
        <p:txBody>
          <a:bodyPr wrap="none" lIns="0" rIns="0" tIns="45000" bIns="45000"/>
          <a:p>
            <a:pPr algn="ctr">
              <a:lnSpc>
                <a:spcPct val="100000"/>
              </a:lnSpc>
            </a:pPr>
            <a:r>
              <a:rPr b="1" lang="en-IN" sz="680">
                <a:solidFill>
                  <a:srgbClr val="000000"/>
                </a:solidFill>
                <a:latin typeface="Arial Narrow"/>
              </a:rPr>
              <a:t>SQS</a:t>
            </a:r>
            <a:endParaRPr/>
          </a:p>
        </p:txBody>
      </p:sp>
      <p:sp>
        <p:nvSpPr>
          <p:cNvPr id="410" name="CustomShape 46"/>
          <p:cNvSpPr/>
          <p:nvPr/>
        </p:nvSpPr>
        <p:spPr>
          <a:xfrm>
            <a:off x="3866760" y="3085200"/>
            <a:ext cx="380520" cy="284400"/>
          </a:xfrm>
          <a:prstGeom prst="rect">
            <a:avLst/>
          </a:prstGeom>
          <a:noFill/>
          <a:ln>
            <a:noFill/>
          </a:ln>
        </p:spPr>
        <p:txBody>
          <a:bodyPr wrap="none" lIns="0" rIns="0" tIns="45000" bIns="45000"/>
          <a:p>
            <a:pPr algn="ctr">
              <a:lnSpc>
                <a:spcPct val="90000"/>
              </a:lnSpc>
            </a:pPr>
            <a:r>
              <a:rPr b="1" lang="en-IN" sz="680">
                <a:solidFill>
                  <a:srgbClr val="000000"/>
                </a:solidFill>
                <a:latin typeface="Arial Narrow"/>
              </a:rPr>
              <a:t>Elastic</a:t>
            </a:r>
            <a:r>
              <a:rPr b="1" lang="en-IN" sz="680">
                <a:solidFill>
                  <a:srgbClr val="000000"/>
                </a:solidFill>
                <a:latin typeface="Arial Narrow"/>
              </a:rPr>
              <a:t>
</a:t>
            </a:r>
            <a:r>
              <a:rPr b="1" lang="en-IN" sz="680">
                <a:solidFill>
                  <a:srgbClr val="000000"/>
                </a:solidFill>
                <a:latin typeface="Arial Narrow"/>
              </a:rPr>
              <a:t>Transcoder</a:t>
            </a:r>
            <a:endParaRPr/>
          </a:p>
        </p:txBody>
      </p:sp>
      <p:sp>
        <p:nvSpPr>
          <p:cNvPr id="411" name="CustomShape 47"/>
          <p:cNvSpPr/>
          <p:nvPr/>
        </p:nvSpPr>
        <p:spPr>
          <a:xfrm>
            <a:off x="4291560" y="3071520"/>
            <a:ext cx="435600" cy="192960"/>
          </a:xfrm>
          <a:prstGeom prst="rect">
            <a:avLst/>
          </a:prstGeom>
          <a:noFill/>
          <a:ln>
            <a:noFill/>
          </a:ln>
        </p:spPr>
        <p:txBody>
          <a:bodyPr wrap="none" lIns="0" rIns="0" tIns="45000" bIns="45000"/>
          <a:p>
            <a:pPr algn="ctr">
              <a:lnSpc>
                <a:spcPct val="100000"/>
              </a:lnSpc>
            </a:pPr>
            <a:r>
              <a:rPr b="1" lang="en-IN" sz="680">
                <a:solidFill>
                  <a:srgbClr val="000000"/>
                </a:solidFill>
                <a:latin typeface="Arial Narrow"/>
              </a:rPr>
              <a:t>CloudSearch</a:t>
            </a:r>
            <a:endParaRPr/>
          </a:p>
        </p:txBody>
      </p:sp>
      <p:sp>
        <p:nvSpPr>
          <p:cNvPr id="412" name="CustomShape 48"/>
          <p:cNvSpPr/>
          <p:nvPr/>
        </p:nvSpPr>
        <p:spPr>
          <a:xfrm>
            <a:off x="4868640" y="3071520"/>
            <a:ext cx="156600" cy="192960"/>
          </a:xfrm>
          <a:prstGeom prst="rect">
            <a:avLst/>
          </a:prstGeom>
          <a:noFill/>
          <a:ln>
            <a:noFill/>
          </a:ln>
        </p:spPr>
        <p:txBody>
          <a:bodyPr wrap="none" lIns="0" rIns="0" tIns="45000" bIns="45000"/>
          <a:p>
            <a:pPr algn="ctr">
              <a:lnSpc>
                <a:spcPct val="100000"/>
              </a:lnSpc>
            </a:pPr>
            <a:r>
              <a:rPr b="1" lang="en-IN" sz="680">
                <a:solidFill>
                  <a:srgbClr val="000000"/>
                </a:solidFill>
                <a:latin typeface="Arial Narrow"/>
              </a:rPr>
              <a:t>SWF</a:t>
            </a:r>
            <a:endParaRPr/>
          </a:p>
        </p:txBody>
      </p:sp>
      <p:sp>
        <p:nvSpPr>
          <p:cNvPr id="413" name="CustomShape 49"/>
          <p:cNvSpPr/>
          <p:nvPr/>
        </p:nvSpPr>
        <p:spPr>
          <a:xfrm>
            <a:off x="5522040" y="3071520"/>
            <a:ext cx="156600" cy="192960"/>
          </a:xfrm>
          <a:prstGeom prst="rect">
            <a:avLst/>
          </a:prstGeom>
          <a:noFill/>
          <a:ln>
            <a:noFill/>
          </a:ln>
        </p:spPr>
        <p:txBody>
          <a:bodyPr wrap="none" lIns="0" rIns="0" tIns="45000" bIns="45000"/>
          <a:p>
            <a:pPr algn="ctr">
              <a:lnSpc>
                <a:spcPct val="100000"/>
              </a:lnSpc>
            </a:pPr>
            <a:r>
              <a:rPr b="1" lang="en-IN" sz="680">
                <a:solidFill>
                  <a:srgbClr val="000000"/>
                </a:solidFill>
                <a:latin typeface="Arial Narrow"/>
              </a:rPr>
              <a:t>EMR</a:t>
            </a:r>
            <a:endParaRPr/>
          </a:p>
        </p:txBody>
      </p:sp>
      <p:sp>
        <p:nvSpPr>
          <p:cNvPr id="414" name="CustomShape 50"/>
          <p:cNvSpPr/>
          <p:nvPr/>
        </p:nvSpPr>
        <p:spPr>
          <a:xfrm>
            <a:off x="3072960" y="1734480"/>
            <a:ext cx="662400" cy="661320"/>
          </a:xfrm>
          <a:prstGeom prst="roundRect">
            <a:avLst>
              <a:gd name="adj" fmla="val 9220"/>
            </a:avLst>
          </a:prstGeom>
          <a:solidFill>
            <a:srgbClr val="ffffff"/>
          </a:solidFill>
          <a:ln w="9360">
            <a:solidFill>
              <a:srgbClr val="000000"/>
            </a:solidFill>
            <a:round/>
          </a:ln>
        </p:spPr>
      </p:sp>
      <p:pic>
        <p:nvPicPr>
          <p:cNvPr id="415" name="Picture 115" descr=""/>
          <p:cNvPicPr/>
          <p:nvPr/>
        </p:nvPicPr>
        <p:blipFill>
          <a:blip r:embed="rId31"/>
          <a:stretch>
            <a:fillRect/>
          </a:stretch>
        </p:blipFill>
        <p:spPr>
          <a:xfrm>
            <a:off x="3245760" y="1875240"/>
            <a:ext cx="302040" cy="302040"/>
          </a:xfrm>
          <a:prstGeom prst="rect">
            <a:avLst/>
          </a:prstGeom>
          <a:ln>
            <a:noFill/>
          </a:ln>
        </p:spPr>
      </p:pic>
      <p:sp>
        <p:nvSpPr>
          <p:cNvPr id="416" name="CustomShape 51"/>
          <p:cNvSpPr/>
          <p:nvPr/>
        </p:nvSpPr>
        <p:spPr>
          <a:xfrm>
            <a:off x="3192480" y="2150640"/>
            <a:ext cx="406440" cy="192960"/>
          </a:xfrm>
          <a:prstGeom prst="rect">
            <a:avLst/>
          </a:prstGeom>
          <a:noFill/>
          <a:ln>
            <a:noFill/>
          </a:ln>
        </p:spPr>
        <p:txBody>
          <a:bodyPr wrap="none" lIns="0" rIns="0" tIns="45000" bIns="45000"/>
          <a:p>
            <a:pPr algn="ctr">
              <a:lnSpc>
                <a:spcPct val="100000"/>
              </a:lnSpc>
            </a:pPr>
            <a:r>
              <a:rPr b="1" lang="en-IN" sz="680">
                <a:solidFill>
                  <a:srgbClr val="000000"/>
                </a:solidFill>
                <a:latin typeface="Arial Narrow"/>
              </a:rPr>
              <a:t>CloudWatch</a:t>
            </a:r>
            <a:endParaRPr/>
          </a:p>
        </p:txBody>
      </p:sp>
      <p:sp>
        <p:nvSpPr>
          <p:cNvPr id="417" name="CustomShape 52"/>
          <p:cNvSpPr/>
          <p:nvPr/>
        </p:nvSpPr>
        <p:spPr>
          <a:xfrm>
            <a:off x="3100680" y="1586880"/>
            <a:ext cx="606240" cy="209880"/>
          </a:xfrm>
          <a:prstGeom prst="rect">
            <a:avLst/>
          </a:prstGeom>
          <a:noFill/>
          <a:ln>
            <a:noFill/>
          </a:ln>
        </p:spPr>
        <p:txBody>
          <a:bodyPr wrap="none" lIns="90000" rIns="90000" tIns="45000" bIns="45000"/>
          <a:p>
            <a:pPr algn="ctr">
              <a:lnSpc>
                <a:spcPct val="70000"/>
              </a:lnSpc>
            </a:pPr>
            <a:r>
              <a:rPr b="1" lang="en-IN" sz="790">
                <a:solidFill>
                  <a:srgbClr val="000000"/>
                </a:solidFill>
                <a:latin typeface="Arial Narrow"/>
              </a:rPr>
              <a:t>Monitoring</a:t>
            </a:r>
            <a:endParaRPr/>
          </a:p>
        </p:txBody>
      </p:sp>
      <p:sp>
        <p:nvSpPr>
          <p:cNvPr id="418" name="CustomShape 53"/>
          <p:cNvSpPr/>
          <p:nvPr/>
        </p:nvSpPr>
        <p:spPr>
          <a:xfrm>
            <a:off x="3778200" y="1734480"/>
            <a:ext cx="1924200" cy="661320"/>
          </a:xfrm>
          <a:prstGeom prst="roundRect">
            <a:avLst>
              <a:gd name="adj" fmla="val 9220"/>
            </a:avLst>
          </a:prstGeom>
          <a:solidFill>
            <a:srgbClr val="ffffff"/>
          </a:solidFill>
          <a:ln w="9360">
            <a:solidFill>
              <a:srgbClr val="000000"/>
            </a:solidFill>
            <a:round/>
          </a:ln>
        </p:spPr>
      </p:sp>
      <p:pic>
        <p:nvPicPr>
          <p:cNvPr id="419" name="Picture 105" descr=""/>
          <p:cNvPicPr/>
          <p:nvPr/>
        </p:nvPicPr>
        <p:blipFill>
          <a:blip r:embed="rId32"/>
          <a:stretch>
            <a:fillRect/>
          </a:stretch>
        </p:blipFill>
        <p:spPr>
          <a:xfrm>
            <a:off x="3927600" y="1875240"/>
            <a:ext cx="302040" cy="302040"/>
          </a:xfrm>
          <a:prstGeom prst="rect">
            <a:avLst/>
          </a:prstGeom>
          <a:ln>
            <a:noFill/>
          </a:ln>
        </p:spPr>
      </p:pic>
      <p:pic>
        <p:nvPicPr>
          <p:cNvPr id="420" name="Picture 106" descr=""/>
          <p:cNvPicPr/>
          <p:nvPr/>
        </p:nvPicPr>
        <p:blipFill>
          <a:blip r:embed="rId33"/>
          <a:stretch>
            <a:fillRect/>
          </a:stretch>
        </p:blipFill>
        <p:spPr>
          <a:xfrm>
            <a:off x="4794840" y="1875240"/>
            <a:ext cx="302040" cy="302040"/>
          </a:xfrm>
          <a:prstGeom prst="rect">
            <a:avLst/>
          </a:prstGeom>
          <a:ln>
            <a:noFill/>
          </a:ln>
        </p:spPr>
      </p:pic>
      <p:pic>
        <p:nvPicPr>
          <p:cNvPr id="421" name="Picture 107" descr=""/>
          <p:cNvPicPr/>
          <p:nvPr/>
        </p:nvPicPr>
        <p:blipFill>
          <a:blip r:embed="rId34"/>
          <a:stretch>
            <a:fillRect/>
          </a:stretch>
        </p:blipFill>
        <p:spPr>
          <a:xfrm>
            <a:off x="4352760" y="1875240"/>
            <a:ext cx="302040" cy="302040"/>
          </a:xfrm>
          <a:prstGeom prst="rect">
            <a:avLst/>
          </a:prstGeom>
          <a:ln>
            <a:noFill/>
          </a:ln>
        </p:spPr>
      </p:pic>
      <p:pic>
        <p:nvPicPr>
          <p:cNvPr id="422" name="Picture 108" descr=""/>
          <p:cNvPicPr/>
          <p:nvPr/>
        </p:nvPicPr>
        <p:blipFill>
          <a:blip r:embed="rId35"/>
          <a:stretch>
            <a:fillRect/>
          </a:stretch>
        </p:blipFill>
        <p:spPr>
          <a:xfrm>
            <a:off x="5235840" y="1875240"/>
            <a:ext cx="302040" cy="302040"/>
          </a:xfrm>
          <a:prstGeom prst="rect">
            <a:avLst/>
          </a:prstGeom>
          <a:ln>
            <a:noFill/>
          </a:ln>
        </p:spPr>
      </p:pic>
      <p:sp>
        <p:nvSpPr>
          <p:cNvPr id="423" name="CustomShape 54"/>
          <p:cNvSpPr/>
          <p:nvPr/>
        </p:nvSpPr>
        <p:spPr>
          <a:xfrm>
            <a:off x="3912840" y="2150640"/>
            <a:ext cx="342360" cy="192960"/>
          </a:xfrm>
          <a:prstGeom prst="rect">
            <a:avLst/>
          </a:prstGeom>
          <a:noFill/>
          <a:ln>
            <a:noFill/>
          </a:ln>
        </p:spPr>
        <p:txBody>
          <a:bodyPr wrap="none" lIns="0" rIns="0" tIns="45000" bIns="45000"/>
          <a:p>
            <a:pPr algn="ctr">
              <a:lnSpc>
                <a:spcPct val="100000"/>
              </a:lnSpc>
            </a:pPr>
            <a:r>
              <a:rPr b="1" lang="en-IN" sz="680">
                <a:solidFill>
                  <a:srgbClr val="000000"/>
                </a:solidFill>
                <a:latin typeface="Arial Narrow"/>
              </a:rPr>
              <a:t>BeanStalk</a:t>
            </a:r>
            <a:endParaRPr/>
          </a:p>
        </p:txBody>
      </p:sp>
      <p:sp>
        <p:nvSpPr>
          <p:cNvPr id="424" name="CustomShape 55"/>
          <p:cNvSpPr/>
          <p:nvPr/>
        </p:nvSpPr>
        <p:spPr>
          <a:xfrm>
            <a:off x="4324320" y="2150640"/>
            <a:ext cx="351720" cy="192960"/>
          </a:xfrm>
          <a:prstGeom prst="rect">
            <a:avLst/>
          </a:prstGeom>
          <a:noFill/>
          <a:ln>
            <a:noFill/>
          </a:ln>
        </p:spPr>
        <p:txBody>
          <a:bodyPr wrap="none" lIns="0" rIns="0" tIns="45000" bIns="45000"/>
          <a:p>
            <a:pPr algn="ctr">
              <a:lnSpc>
                <a:spcPct val="100000"/>
              </a:lnSpc>
            </a:pPr>
            <a:r>
              <a:rPr b="1" lang="en-IN" sz="680">
                <a:solidFill>
                  <a:srgbClr val="000000"/>
                </a:solidFill>
                <a:latin typeface="Arial Narrow"/>
              </a:rPr>
              <a:t>OpsWorks</a:t>
            </a:r>
            <a:endParaRPr/>
          </a:p>
        </p:txBody>
      </p:sp>
      <p:sp>
        <p:nvSpPr>
          <p:cNvPr id="425" name="CustomShape 56"/>
          <p:cNvSpPr/>
          <p:nvPr/>
        </p:nvSpPr>
        <p:spPr>
          <a:xfrm>
            <a:off x="4771800" y="2164320"/>
            <a:ext cx="344160" cy="284400"/>
          </a:xfrm>
          <a:prstGeom prst="rect">
            <a:avLst/>
          </a:prstGeom>
          <a:noFill/>
          <a:ln>
            <a:noFill/>
          </a:ln>
        </p:spPr>
        <p:txBody>
          <a:bodyPr wrap="none" lIns="0" rIns="0" tIns="45000" bIns="45000"/>
          <a:p>
            <a:pPr algn="ctr">
              <a:lnSpc>
                <a:spcPct val="90000"/>
              </a:lnSpc>
            </a:pPr>
            <a:r>
              <a:rPr b="1" lang="en-IN" sz="680">
                <a:solidFill>
                  <a:srgbClr val="000000"/>
                </a:solidFill>
                <a:latin typeface="Arial Narrow"/>
              </a:rPr>
              <a:t>Cloud</a:t>
            </a:r>
            <a:r>
              <a:rPr b="1" lang="en-IN" sz="680">
                <a:solidFill>
                  <a:srgbClr val="000000"/>
                </a:solidFill>
                <a:latin typeface="Arial Narrow"/>
              </a:rPr>
              <a:t>
</a:t>
            </a:r>
            <a:r>
              <a:rPr b="1" lang="en-IN" sz="680">
                <a:solidFill>
                  <a:srgbClr val="000000"/>
                </a:solidFill>
                <a:latin typeface="Arial Narrow"/>
              </a:rPr>
              <a:t>Formation</a:t>
            </a:r>
            <a:endParaRPr/>
          </a:p>
        </p:txBody>
      </p:sp>
      <p:sp>
        <p:nvSpPr>
          <p:cNvPr id="426" name="CustomShape 57"/>
          <p:cNvSpPr/>
          <p:nvPr/>
        </p:nvSpPr>
        <p:spPr>
          <a:xfrm>
            <a:off x="5236200" y="2150640"/>
            <a:ext cx="302760" cy="192960"/>
          </a:xfrm>
          <a:prstGeom prst="rect">
            <a:avLst/>
          </a:prstGeom>
          <a:noFill/>
          <a:ln>
            <a:noFill/>
          </a:ln>
        </p:spPr>
        <p:txBody>
          <a:bodyPr wrap="none" lIns="0" rIns="0" tIns="45000" bIns="45000"/>
          <a:p>
            <a:pPr algn="ctr">
              <a:lnSpc>
                <a:spcPct val="100000"/>
              </a:lnSpc>
            </a:pPr>
            <a:r>
              <a:rPr b="1" lang="en-IN" sz="680">
                <a:solidFill>
                  <a:srgbClr val="000000"/>
                </a:solidFill>
                <a:latin typeface="Arial Narrow"/>
              </a:rPr>
              <a:t>DataPipe</a:t>
            </a:r>
            <a:endParaRPr/>
          </a:p>
        </p:txBody>
      </p:sp>
      <p:sp>
        <p:nvSpPr>
          <p:cNvPr id="427" name="CustomShape 58"/>
          <p:cNvSpPr/>
          <p:nvPr/>
        </p:nvSpPr>
        <p:spPr>
          <a:xfrm>
            <a:off x="4123080" y="1586880"/>
            <a:ext cx="1234080" cy="209880"/>
          </a:xfrm>
          <a:prstGeom prst="rect">
            <a:avLst/>
          </a:prstGeom>
          <a:noFill/>
          <a:ln>
            <a:noFill/>
          </a:ln>
        </p:spPr>
        <p:txBody>
          <a:bodyPr wrap="none" lIns="90000" rIns="90000" tIns="45000" bIns="45000"/>
          <a:p>
            <a:pPr algn="ctr">
              <a:lnSpc>
                <a:spcPct val="70000"/>
              </a:lnSpc>
            </a:pPr>
            <a:r>
              <a:rPr b="1" lang="en-IN" sz="790">
                <a:solidFill>
                  <a:srgbClr val="000000"/>
                </a:solidFill>
                <a:latin typeface="Arial Narrow"/>
              </a:rPr>
              <a:t>Deployment &amp; Automation </a:t>
            </a:r>
            <a:endParaRPr/>
          </a:p>
        </p:txBody>
      </p:sp>
      <p:sp>
        <p:nvSpPr>
          <p:cNvPr id="428" name="CustomShape 59"/>
          <p:cNvSpPr/>
          <p:nvPr/>
        </p:nvSpPr>
        <p:spPr>
          <a:xfrm>
            <a:off x="5745240" y="1734480"/>
            <a:ext cx="1147680" cy="661320"/>
          </a:xfrm>
          <a:prstGeom prst="roundRect">
            <a:avLst>
              <a:gd name="adj" fmla="val 9220"/>
            </a:avLst>
          </a:prstGeom>
          <a:solidFill>
            <a:srgbClr val="ffffff"/>
          </a:solidFill>
          <a:ln w="9360">
            <a:solidFill>
              <a:srgbClr val="000000"/>
            </a:solidFill>
            <a:round/>
          </a:ln>
        </p:spPr>
      </p:sp>
      <p:pic>
        <p:nvPicPr>
          <p:cNvPr id="429" name="Picture 98" descr=""/>
          <p:cNvPicPr/>
          <p:nvPr/>
        </p:nvPicPr>
        <p:blipFill>
          <a:blip r:embed="rId36"/>
          <a:stretch>
            <a:fillRect/>
          </a:stretch>
        </p:blipFill>
        <p:spPr>
          <a:xfrm>
            <a:off x="5869440" y="1875240"/>
            <a:ext cx="302040" cy="302040"/>
          </a:xfrm>
          <a:prstGeom prst="rect">
            <a:avLst/>
          </a:prstGeom>
          <a:ln>
            <a:noFill/>
          </a:ln>
        </p:spPr>
      </p:pic>
      <p:pic>
        <p:nvPicPr>
          <p:cNvPr id="430" name="Picture 99" descr=""/>
          <p:cNvPicPr/>
          <p:nvPr/>
        </p:nvPicPr>
        <p:blipFill>
          <a:blip r:embed="rId37"/>
          <a:stretch>
            <a:fillRect/>
          </a:stretch>
        </p:blipFill>
        <p:spPr>
          <a:xfrm>
            <a:off x="6311520" y="1825200"/>
            <a:ext cx="402120" cy="402120"/>
          </a:xfrm>
          <a:prstGeom prst="rect">
            <a:avLst/>
          </a:prstGeom>
          <a:ln>
            <a:noFill/>
          </a:ln>
        </p:spPr>
      </p:pic>
      <p:pic>
        <p:nvPicPr>
          <p:cNvPr id="431" name="Picture 100" descr=""/>
          <p:cNvPicPr/>
          <p:nvPr/>
        </p:nvPicPr>
        <p:blipFill>
          <a:blip r:embed="rId38"/>
          <a:srcRect l="16335" t="23661" r="17542" b="30845"/>
          <a:stretch>
            <a:fillRect/>
          </a:stretch>
        </p:blipFill>
        <p:spPr>
          <a:xfrm>
            <a:off x="6292080" y="2002320"/>
            <a:ext cx="252000" cy="172800"/>
          </a:xfrm>
          <a:prstGeom prst="rect">
            <a:avLst/>
          </a:prstGeom>
          <a:ln>
            <a:noFill/>
          </a:ln>
        </p:spPr>
      </p:pic>
      <p:sp>
        <p:nvSpPr>
          <p:cNvPr id="432" name="CustomShape 60"/>
          <p:cNvSpPr/>
          <p:nvPr/>
        </p:nvSpPr>
        <p:spPr>
          <a:xfrm>
            <a:off x="5954400" y="2150640"/>
            <a:ext cx="129240" cy="192960"/>
          </a:xfrm>
          <a:prstGeom prst="rect">
            <a:avLst/>
          </a:prstGeom>
          <a:noFill/>
          <a:ln>
            <a:noFill/>
          </a:ln>
        </p:spPr>
        <p:txBody>
          <a:bodyPr wrap="none" lIns="0" rIns="0" tIns="45000" bIns="45000"/>
          <a:p>
            <a:pPr algn="ctr">
              <a:lnSpc>
                <a:spcPct val="100000"/>
              </a:lnSpc>
            </a:pPr>
            <a:r>
              <a:rPr b="1" lang="en-IN" sz="680">
                <a:solidFill>
                  <a:srgbClr val="000000"/>
                </a:solidFill>
                <a:latin typeface="Arial Narrow"/>
              </a:rPr>
              <a:t>IAM</a:t>
            </a:r>
            <a:endParaRPr/>
          </a:p>
        </p:txBody>
      </p:sp>
      <p:sp>
        <p:nvSpPr>
          <p:cNvPr id="433" name="CustomShape 61"/>
          <p:cNvSpPr/>
          <p:nvPr/>
        </p:nvSpPr>
        <p:spPr>
          <a:xfrm>
            <a:off x="6334200" y="2150640"/>
            <a:ext cx="360720" cy="192960"/>
          </a:xfrm>
          <a:prstGeom prst="rect">
            <a:avLst/>
          </a:prstGeom>
          <a:noFill/>
          <a:ln>
            <a:noFill/>
          </a:ln>
        </p:spPr>
        <p:txBody>
          <a:bodyPr wrap="none" lIns="0" rIns="0" tIns="45000" bIns="45000"/>
          <a:p>
            <a:pPr algn="ctr">
              <a:lnSpc>
                <a:spcPct val="100000"/>
              </a:lnSpc>
            </a:pPr>
            <a:r>
              <a:rPr b="1" lang="en-IN" sz="680">
                <a:solidFill>
                  <a:srgbClr val="000000"/>
                </a:solidFill>
                <a:latin typeface="Arial Narrow"/>
              </a:rPr>
              <a:t>Federation</a:t>
            </a:r>
            <a:endParaRPr/>
          </a:p>
        </p:txBody>
      </p:sp>
      <p:sp>
        <p:nvSpPr>
          <p:cNvPr id="434" name="CustomShape 62"/>
          <p:cNvSpPr/>
          <p:nvPr/>
        </p:nvSpPr>
        <p:spPr>
          <a:xfrm>
            <a:off x="5886720" y="1586880"/>
            <a:ext cx="864000" cy="209880"/>
          </a:xfrm>
          <a:prstGeom prst="rect">
            <a:avLst/>
          </a:prstGeom>
          <a:noFill/>
          <a:ln>
            <a:noFill/>
          </a:ln>
        </p:spPr>
        <p:txBody>
          <a:bodyPr wrap="none" lIns="90000" rIns="90000" tIns="45000" bIns="45000"/>
          <a:p>
            <a:pPr algn="ctr">
              <a:lnSpc>
                <a:spcPct val="70000"/>
              </a:lnSpc>
            </a:pPr>
            <a:r>
              <a:rPr b="1" lang="en-IN" sz="790">
                <a:solidFill>
                  <a:srgbClr val="000000"/>
                </a:solidFill>
                <a:latin typeface="Arial Narrow"/>
              </a:rPr>
              <a:t>Identity &amp; Access</a:t>
            </a:r>
            <a:endParaRPr/>
          </a:p>
        </p:txBody>
      </p:sp>
      <p:sp>
        <p:nvSpPr>
          <p:cNvPr id="435" name="CustomShape 63"/>
          <p:cNvSpPr/>
          <p:nvPr/>
        </p:nvSpPr>
        <p:spPr>
          <a:xfrm>
            <a:off x="1749600" y="1734480"/>
            <a:ext cx="1280160" cy="661320"/>
          </a:xfrm>
          <a:prstGeom prst="roundRect">
            <a:avLst>
              <a:gd name="adj" fmla="val 9220"/>
            </a:avLst>
          </a:prstGeom>
          <a:solidFill>
            <a:srgbClr val="ffffff"/>
          </a:solidFill>
          <a:ln w="9360">
            <a:solidFill>
              <a:srgbClr val="000000"/>
            </a:solidFill>
            <a:round/>
          </a:ln>
        </p:spPr>
      </p:sp>
      <p:pic>
        <p:nvPicPr>
          <p:cNvPr id="436" name="Picture 92" descr=""/>
          <p:cNvPicPr/>
          <p:nvPr/>
        </p:nvPicPr>
        <p:blipFill>
          <a:blip r:embed="rId39"/>
          <a:stretch>
            <a:fillRect/>
          </a:stretch>
        </p:blipFill>
        <p:spPr>
          <a:xfrm>
            <a:off x="1936800" y="1860120"/>
            <a:ext cx="332280" cy="332280"/>
          </a:xfrm>
          <a:prstGeom prst="rect">
            <a:avLst/>
          </a:prstGeom>
          <a:ln>
            <a:noFill/>
          </a:ln>
        </p:spPr>
      </p:pic>
      <p:pic>
        <p:nvPicPr>
          <p:cNvPr id="437" name="Picture 93" descr=""/>
          <p:cNvPicPr/>
          <p:nvPr/>
        </p:nvPicPr>
        <p:blipFill>
          <a:blip r:embed="rId40"/>
          <a:stretch>
            <a:fillRect/>
          </a:stretch>
        </p:blipFill>
        <p:spPr>
          <a:xfrm>
            <a:off x="2502000" y="1825200"/>
            <a:ext cx="402120" cy="402120"/>
          </a:xfrm>
          <a:prstGeom prst="rect">
            <a:avLst/>
          </a:prstGeom>
          <a:ln>
            <a:noFill/>
          </a:ln>
        </p:spPr>
      </p:pic>
      <p:sp>
        <p:nvSpPr>
          <p:cNvPr id="438" name="CustomShape 64"/>
          <p:cNvSpPr/>
          <p:nvPr/>
        </p:nvSpPr>
        <p:spPr>
          <a:xfrm>
            <a:off x="1893960" y="2151000"/>
            <a:ext cx="430920" cy="295560"/>
          </a:xfrm>
          <a:prstGeom prst="rect">
            <a:avLst/>
          </a:prstGeom>
          <a:noFill/>
          <a:ln>
            <a:noFill/>
          </a:ln>
        </p:spPr>
        <p:txBody>
          <a:bodyPr wrap="none" lIns="0" rIns="0" tIns="45000" bIns="45000"/>
          <a:p>
            <a:pPr algn="ctr">
              <a:lnSpc>
                <a:spcPct val="100000"/>
              </a:lnSpc>
            </a:pPr>
            <a:r>
              <a:rPr b="1" lang="en-IN" sz="680">
                <a:solidFill>
                  <a:srgbClr val="000000"/>
                </a:solidFill>
                <a:latin typeface="Arial Narrow"/>
              </a:rPr>
              <a:t>Management</a:t>
            </a:r>
            <a:r>
              <a:rPr b="1" lang="en-IN" sz="680">
                <a:solidFill>
                  <a:srgbClr val="000000"/>
                </a:solidFill>
                <a:latin typeface="Arial Narrow"/>
              </a:rPr>
              <a:t>
</a:t>
            </a:r>
            <a:r>
              <a:rPr b="1" lang="en-IN" sz="680">
                <a:solidFill>
                  <a:srgbClr val="000000"/>
                </a:solidFill>
                <a:latin typeface="Arial Narrow"/>
              </a:rPr>
              <a:t>Console</a:t>
            </a:r>
            <a:endParaRPr/>
          </a:p>
        </p:txBody>
      </p:sp>
      <p:sp>
        <p:nvSpPr>
          <p:cNvPr id="439" name="CustomShape 65"/>
          <p:cNvSpPr/>
          <p:nvPr/>
        </p:nvSpPr>
        <p:spPr>
          <a:xfrm>
            <a:off x="2617920" y="2150640"/>
            <a:ext cx="214560" cy="192960"/>
          </a:xfrm>
          <a:prstGeom prst="rect">
            <a:avLst/>
          </a:prstGeom>
          <a:noFill/>
          <a:ln>
            <a:noFill/>
          </a:ln>
        </p:spPr>
        <p:txBody>
          <a:bodyPr wrap="none" lIns="0" rIns="0" tIns="45000" bIns="45000"/>
          <a:p>
            <a:pPr algn="ctr">
              <a:lnSpc>
                <a:spcPct val="100000"/>
              </a:lnSpc>
            </a:pPr>
            <a:r>
              <a:rPr b="1" lang="en-IN" sz="680">
                <a:solidFill>
                  <a:srgbClr val="000000"/>
                </a:solidFill>
                <a:latin typeface="Arial Narrow"/>
              </a:rPr>
              <a:t>Billing</a:t>
            </a:r>
            <a:endParaRPr/>
          </a:p>
        </p:txBody>
      </p:sp>
      <p:sp>
        <p:nvSpPr>
          <p:cNvPr id="440" name="CustomShape 66"/>
          <p:cNvSpPr/>
          <p:nvPr/>
        </p:nvSpPr>
        <p:spPr>
          <a:xfrm>
            <a:off x="2030040" y="1586880"/>
            <a:ext cx="718920" cy="209880"/>
          </a:xfrm>
          <a:prstGeom prst="rect">
            <a:avLst/>
          </a:prstGeom>
          <a:noFill/>
          <a:ln>
            <a:noFill/>
          </a:ln>
        </p:spPr>
        <p:txBody>
          <a:bodyPr wrap="none" lIns="90000" rIns="90000" tIns="45000" bIns="45000"/>
          <a:p>
            <a:pPr algn="ctr">
              <a:lnSpc>
                <a:spcPct val="70000"/>
              </a:lnSpc>
            </a:pPr>
            <a:r>
              <a:rPr b="1" lang="en-IN" sz="790">
                <a:solidFill>
                  <a:srgbClr val="000000"/>
                </a:solidFill>
                <a:latin typeface="Arial Narrow"/>
              </a:rPr>
              <a:t>Web Interface</a:t>
            </a:r>
            <a:endParaRPr/>
          </a:p>
        </p:txBody>
      </p:sp>
      <p:sp>
        <p:nvSpPr>
          <p:cNvPr id="441" name="CustomShape 67"/>
          <p:cNvSpPr/>
          <p:nvPr/>
        </p:nvSpPr>
        <p:spPr>
          <a:xfrm>
            <a:off x="6935760" y="1745280"/>
            <a:ext cx="661320" cy="661320"/>
          </a:xfrm>
          <a:prstGeom prst="roundRect">
            <a:avLst>
              <a:gd name="adj" fmla="val 9220"/>
            </a:avLst>
          </a:prstGeom>
          <a:solidFill>
            <a:srgbClr val="ffffff"/>
          </a:solidFill>
          <a:ln w="9360">
            <a:solidFill>
              <a:srgbClr val="000000"/>
            </a:solidFill>
            <a:round/>
          </a:ln>
        </p:spPr>
      </p:sp>
      <p:sp>
        <p:nvSpPr>
          <p:cNvPr id="442" name="CustomShape 68"/>
          <p:cNvSpPr/>
          <p:nvPr/>
        </p:nvSpPr>
        <p:spPr>
          <a:xfrm>
            <a:off x="6861960" y="1593360"/>
            <a:ext cx="798480" cy="192240"/>
          </a:xfrm>
          <a:prstGeom prst="rect">
            <a:avLst/>
          </a:prstGeom>
          <a:noFill/>
          <a:ln>
            <a:noFill/>
          </a:ln>
        </p:spPr>
        <p:txBody>
          <a:bodyPr wrap="none" lIns="90000" rIns="90000" tIns="45000" bIns="45000"/>
          <a:p>
            <a:pPr algn="ctr">
              <a:lnSpc>
                <a:spcPct val="70000"/>
              </a:lnSpc>
            </a:pPr>
            <a:r>
              <a:rPr b="1" lang="en-IN" sz="680">
                <a:solidFill>
                  <a:srgbClr val="000000"/>
                </a:solidFill>
                <a:latin typeface="Arial Narrow"/>
              </a:rPr>
              <a:t>Human Interaction</a:t>
            </a:r>
            <a:endParaRPr/>
          </a:p>
        </p:txBody>
      </p:sp>
      <p:pic>
        <p:nvPicPr>
          <p:cNvPr id="443" name="Picture 89" descr=""/>
          <p:cNvPicPr/>
          <p:nvPr/>
        </p:nvPicPr>
        <p:blipFill>
          <a:blip r:embed="rId41"/>
          <a:stretch>
            <a:fillRect/>
          </a:stretch>
        </p:blipFill>
        <p:spPr>
          <a:xfrm>
            <a:off x="7090920" y="1847880"/>
            <a:ext cx="365400" cy="365400"/>
          </a:xfrm>
          <a:prstGeom prst="rect">
            <a:avLst/>
          </a:prstGeom>
          <a:ln>
            <a:noFill/>
          </a:ln>
        </p:spPr>
      </p:pic>
      <p:sp>
        <p:nvSpPr>
          <p:cNvPr id="444" name="CustomShape 69"/>
          <p:cNvSpPr/>
          <p:nvPr/>
        </p:nvSpPr>
        <p:spPr>
          <a:xfrm>
            <a:off x="7083360" y="2172240"/>
            <a:ext cx="381960" cy="284400"/>
          </a:xfrm>
          <a:prstGeom prst="rect">
            <a:avLst/>
          </a:prstGeom>
          <a:noFill/>
          <a:ln>
            <a:noFill/>
          </a:ln>
        </p:spPr>
        <p:txBody>
          <a:bodyPr wrap="none" lIns="0" rIns="0" tIns="45000" bIns="45000"/>
          <a:p>
            <a:pPr algn="ctr">
              <a:lnSpc>
                <a:spcPct val="90000"/>
              </a:lnSpc>
            </a:pPr>
            <a:r>
              <a:rPr b="1" lang="en-IN" sz="680">
                <a:solidFill>
                  <a:srgbClr val="000000"/>
                </a:solidFill>
                <a:latin typeface="Arial Narrow"/>
              </a:rPr>
              <a:t>Mechanical</a:t>
            </a:r>
            <a:endParaRPr/>
          </a:p>
          <a:p>
            <a:pPr algn="ctr">
              <a:lnSpc>
                <a:spcPct val="90000"/>
              </a:lnSpc>
            </a:pPr>
            <a:r>
              <a:rPr b="1" lang="en-IN" sz="680">
                <a:solidFill>
                  <a:srgbClr val="000000"/>
                </a:solidFill>
                <a:latin typeface="Arial Narrow"/>
              </a:rPr>
              <a:t>Turk</a:t>
            </a:r>
            <a:endParaRPr/>
          </a:p>
        </p:txBody>
      </p:sp>
      <p:sp>
        <p:nvSpPr>
          <p:cNvPr id="445" name="CustomShape 70"/>
          <p:cNvSpPr/>
          <p:nvPr/>
        </p:nvSpPr>
        <p:spPr>
          <a:xfrm>
            <a:off x="1674000" y="879120"/>
            <a:ext cx="5970960" cy="630360"/>
          </a:xfrm>
          <a:prstGeom prst="roundRect">
            <a:avLst>
              <a:gd name="adj" fmla="val 7971"/>
            </a:avLst>
          </a:prstGeom>
          <a:solidFill>
            <a:srgbClr val="ffffff"/>
          </a:solidFill>
          <a:ln w="9360">
            <a:solidFill>
              <a:srgbClr val="f7c980"/>
            </a:solidFill>
            <a:round/>
          </a:ln>
        </p:spPr>
        <p:txBody>
          <a:bodyPr lIns="90000" rIns="90000" tIns="45000" bIns="45000" anchor="ctr"/>
          <a:p>
            <a:pPr algn="ctr">
              <a:lnSpc>
                <a:spcPct val="100000"/>
              </a:lnSpc>
            </a:pPr>
            <a:r>
              <a:rPr b="1" lang="en-IN" sz="1350">
                <a:solidFill>
                  <a:srgbClr val="ffffff"/>
                </a:solidFill>
                <a:latin typeface="Arial"/>
              </a:rPr>
              <a:t>AWS Global Infrastructure</a:t>
            </a:r>
            <a:endParaRPr/>
          </a:p>
        </p:txBody>
      </p:sp>
      <p:sp>
        <p:nvSpPr>
          <p:cNvPr id="446" name="CustomShape 71"/>
          <p:cNvSpPr/>
          <p:nvPr/>
        </p:nvSpPr>
        <p:spPr>
          <a:xfrm>
            <a:off x="712440" y="756360"/>
            <a:ext cx="973440" cy="393120"/>
          </a:xfrm>
          <a:prstGeom prst="rect">
            <a:avLst/>
          </a:prstGeom>
          <a:noFill/>
          <a:ln>
            <a:noFill/>
          </a:ln>
        </p:spPr>
        <p:txBody>
          <a:bodyPr wrap="none" lIns="90000" rIns="90000" tIns="45000" bIns="45000"/>
          <a:p>
            <a:pPr algn="ctr">
              <a:lnSpc>
                <a:spcPct val="90000"/>
              </a:lnSpc>
            </a:pPr>
            <a:r>
              <a:rPr b="1" lang="en-IN" sz="1050">
                <a:solidFill>
                  <a:srgbClr val="ffffff"/>
                </a:solidFill>
                <a:latin typeface="Arial"/>
              </a:rPr>
              <a:t>Enterprise</a:t>
            </a:r>
            <a:endParaRPr/>
          </a:p>
          <a:p>
            <a:pPr algn="ctr">
              <a:lnSpc>
                <a:spcPct val="90000"/>
              </a:lnSpc>
            </a:pPr>
            <a:r>
              <a:rPr b="1" lang="en-IN" sz="1050">
                <a:solidFill>
                  <a:srgbClr val="ffffff"/>
                </a:solidFill>
                <a:latin typeface="Arial"/>
              </a:rPr>
              <a:t>Applications</a:t>
            </a:r>
            <a:endParaRPr/>
          </a:p>
        </p:txBody>
      </p:sp>
      <p:sp>
        <p:nvSpPr>
          <p:cNvPr id="447" name="CustomShape 72"/>
          <p:cNvSpPr/>
          <p:nvPr/>
        </p:nvSpPr>
        <p:spPr>
          <a:xfrm>
            <a:off x="3152160" y="1058400"/>
            <a:ext cx="447840" cy="418320"/>
          </a:xfrm>
          <a:prstGeom prst="roundRect">
            <a:avLst>
              <a:gd name="adj" fmla="val 9220"/>
            </a:avLst>
          </a:prstGeom>
          <a:solidFill>
            <a:srgbClr val="ffffff"/>
          </a:solidFill>
          <a:ln w="9360">
            <a:solidFill>
              <a:srgbClr val="000000"/>
            </a:solidFill>
            <a:round/>
          </a:ln>
        </p:spPr>
      </p:sp>
      <p:pic>
        <p:nvPicPr>
          <p:cNvPr id="448" name="Picture 2" descr=""/>
          <p:cNvPicPr/>
          <p:nvPr/>
        </p:nvPicPr>
        <p:blipFill>
          <a:blip r:embed="rId42"/>
          <a:stretch>
            <a:fillRect/>
          </a:stretch>
        </p:blipFill>
        <p:spPr>
          <a:xfrm>
            <a:off x="3224880" y="1072080"/>
            <a:ext cx="275040" cy="286560"/>
          </a:xfrm>
          <a:prstGeom prst="rect">
            <a:avLst/>
          </a:prstGeom>
          <a:ln>
            <a:noFill/>
          </a:ln>
        </p:spPr>
      </p:pic>
      <p:sp>
        <p:nvSpPr>
          <p:cNvPr id="449" name="CustomShape 73"/>
          <p:cNvSpPr/>
          <p:nvPr/>
        </p:nvSpPr>
        <p:spPr>
          <a:xfrm>
            <a:off x="3155040" y="1280880"/>
            <a:ext cx="415440" cy="192960"/>
          </a:xfrm>
          <a:prstGeom prst="rect">
            <a:avLst/>
          </a:prstGeom>
          <a:noFill/>
          <a:ln>
            <a:noFill/>
          </a:ln>
        </p:spPr>
        <p:txBody>
          <a:bodyPr wrap="none" lIns="0" rIns="0" tIns="45000" bIns="45000"/>
          <a:p>
            <a:pPr algn="ctr">
              <a:lnSpc>
                <a:spcPct val="100000"/>
              </a:lnSpc>
            </a:pPr>
            <a:r>
              <a:rPr b="1" lang="en-IN" sz="680">
                <a:solidFill>
                  <a:srgbClr val="000000"/>
                </a:solidFill>
                <a:latin typeface="Arial Narrow"/>
              </a:rPr>
              <a:t>Workspaces</a:t>
            </a:r>
            <a:endParaRPr/>
          </a:p>
        </p:txBody>
      </p:sp>
      <p:sp>
        <p:nvSpPr>
          <p:cNvPr id="450" name="CustomShape 74"/>
          <p:cNvSpPr/>
          <p:nvPr/>
        </p:nvSpPr>
        <p:spPr>
          <a:xfrm>
            <a:off x="5620680" y="1033560"/>
            <a:ext cx="446040" cy="449280"/>
          </a:xfrm>
          <a:prstGeom prst="roundRect">
            <a:avLst>
              <a:gd name="adj" fmla="val 9220"/>
            </a:avLst>
          </a:prstGeom>
          <a:solidFill>
            <a:srgbClr val="ffffff"/>
          </a:solidFill>
          <a:ln w="9360">
            <a:solidFill>
              <a:srgbClr val="000000"/>
            </a:solidFill>
            <a:round/>
          </a:ln>
        </p:spPr>
      </p:sp>
      <p:sp>
        <p:nvSpPr>
          <p:cNvPr id="451" name="CustomShape 75"/>
          <p:cNvSpPr/>
          <p:nvPr/>
        </p:nvSpPr>
        <p:spPr>
          <a:xfrm>
            <a:off x="5731200" y="1287000"/>
            <a:ext cx="228240" cy="192960"/>
          </a:xfrm>
          <a:prstGeom prst="rect">
            <a:avLst/>
          </a:prstGeom>
          <a:noFill/>
          <a:ln>
            <a:noFill/>
          </a:ln>
        </p:spPr>
        <p:txBody>
          <a:bodyPr wrap="none" lIns="0" rIns="0" tIns="45000" bIns="45000"/>
          <a:p>
            <a:pPr algn="ctr">
              <a:lnSpc>
                <a:spcPct val="100000"/>
              </a:lnSpc>
            </a:pPr>
            <a:r>
              <a:rPr b="1" lang="en-IN" sz="680">
                <a:solidFill>
                  <a:srgbClr val="000000"/>
                </a:solidFill>
                <a:latin typeface="Arial Narrow"/>
              </a:rPr>
              <a:t>Zocalo</a:t>
            </a:r>
            <a:endParaRPr/>
          </a:p>
        </p:txBody>
      </p:sp>
      <p:pic>
        <p:nvPicPr>
          <p:cNvPr id="452" name="Picture 1" descr=""/>
          <p:cNvPicPr/>
          <p:nvPr/>
        </p:nvPicPr>
        <p:blipFill>
          <a:blip r:embed="rId43"/>
          <a:stretch>
            <a:fillRect/>
          </a:stretch>
        </p:blipFill>
        <p:spPr>
          <a:xfrm>
            <a:off x="5657760" y="1047240"/>
            <a:ext cx="358200" cy="306720"/>
          </a:xfrm>
          <a:prstGeom prst="rect">
            <a:avLst/>
          </a:prstGeom>
          <a:ln>
            <a:noFill/>
          </a:ln>
        </p:spPr>
      </p:pic>
      <p:sp>
        <p:nvSpPr>
          <p:cNvPr id="453" name="CustomShape 76"/>
          <p:cNvSpPr/>
          <p:nvPr/>
        </p:nvSpPr>
        <p:spPr>
          <a:xfrm>
            <a:off x="3029760" y="919080"/>
            <a:ext cx="783000" cy="209880"/>
          </a:xfrm>
          <a:prstGeom prst="rect">
            <a:avLst/>
          </a:prstGeom>
          <a:noFill/>
          <a:ln>
            <a:noFill/>
          </a:ln>
        </p:spPr>
        <p:txBody>
          <a:bodyPr wrap="none" lIns="90000" rIns="90000" tIns="45000" bIns="45000"/>
          <a:p>
            <a:pPr algn="ctr">
              <a:lnSpc>
                <a:spcPct val="70000"/>
              </a:lnSpc>
            </a:pPr>
            <a:r>
              <a:rPr b="1" lang="en-IN" sz="790">
                <a:solidFill>
                  <a:srgbClr val="000000"/>
                </a:solidFill>
                <a:latin typeface="Arial Narrow"/>
              </a:rPr>
              <a:t>Virtual Desktop</a:t>
            </a:r>
            <a:endParaRPr/>
          </a:p>
        </p:txBody>
      </p:sp>
      <p:sp>
        <p:nvSpPr>
          <p:cNvPr id="454" name="CustomShape 77"/>
          <p:cNvSpPr/>
          <p:nvPr/>
        </p:nvSpPr>
        <p:spPr>
          <a:xfrm>
            <a:off x="5305680" y="892440"/>
            <a:ext cx="1136520" cy="209880"/>
          </a:xfrm>
          <a:prstGeom prst="rect">
            <a:avLst/>
          </a:prstGeom>
          <a:noFill/>
          <a:ln>
            <a:noFill/>
          </a:ln>
        </p:spPr>
        <p:txBody>
          <a:bodyPr wrap="none" lIns="90000" rIns="90000" tIns="45000" bIns="45000"/>
          <a:p>
            <a:pPr algn="ctr">
              <a:lnSpc>
                <a:spcPct val="70000"/>
              </a:lnSpc>
            </a:pPr>
            <a:r>
              <a:rPr b="1" lang="en-IN" sz="790">
                <a:solidFill>
                  <a:srgbClr val="000000"/>
                </a:solidFill>
                <a:latin typeface="Arial Narrow"/>
              </a:rPr>
              <a:t>Document Collaboration</a:t>
            </a:r>
            <a:endParaRPr/>
          </a:p>
        </p:txBody>
      </p:sp>
      <p:sp>
        <p:nvSpPr>
          <p:cNvPr id="455" name="TextShape 78"/>
          <p:cNvSpPr txBox="1"/>
          <p:nvPr/>
        </p:nvSpPr>
        <p:spPr>
          <a:xfrm>
            <a:off x="335880" y="164880"/>
            <a:ext cx="8457840" cy="856800"/>
          </a:xfrm>
          <a:prstGeom prst="rect">
            <a:avLst/>
          </a:prstGeom>
        </p:spPr>
        <p:txBody>
          <a:bodyPr/>
          <a:p>
            <a:pPr>
              <a:lnSpc>
                <a:spcPct val="100000"/>
              </a:lnSpc>
            </a:pPr>
            <a:r>
              <a:rPr lang="en-US" sz="3200">
                <a:solidFill>
                  <a:srgbClr val="ffffff"/>
                </a:solidFill>
                <a:latin typeface="Arial"/>
              </a:rPr>
              <a:t>Overview of AWS Services</a:t>
            </a:r>
            <a:endParaRPr/>
          </a:p>
        </p:txBody>
      </p:sp>
    </p:spTree>
  </p:cSld>
  <p:transition spd="slow">
    <p:fade/>
  </p:transition>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6" name="TextShape 1"/>
          <p:cNvSpPr txBox="1"/>
          <p:nvPr/>
        </p:nvSpPr>
        <p:spPr>
          <a:xfrm>
            <a:off x="342000" y="171360"/>
            <a:ext cx="8457840" cy="856800"/>
          </a:xfrm>
          <a:prstGeom prst="rect">
            <a:avLst/>
          </a:prstGeom>
        </p:spPr>
        <p:txBody>
          <a:bodyPr/>
          <a:p>
            <a:pPr>
              <a:lnSpc>
                <a:spcPct val="100000"/>
              </a:lnSpc>
            </a:pPr>
            <a:r>
              <a:rPr lang="en-US" sz="3200">
                <a:solidFill>
                  <a:srgbClr val="ffffff"/>
                </a:solidFill>
                <a:latin typeface="Arial"/>
              </a:rPr>
              <a:t>A viewpoint of today</a:t>
            </a:r>
            <a:endParaRPr/>
          </a:p>
        </p:txBody>
      </p:sp>
      <p:sp>
        <p:nvSpPr>
          <p:cNvPr id="457" name="TextShape 2"/>
          <p:cNvSpPr txBox="1"/>
          <p:nvPr/>
        </p:nvSpPr>
        <p:spPr>
          <a:xfrm>
            <a:off x="342720" y="1084680"/>
            <a:ext cx="8457840" cy="3089160"/>
          </a:xfrm>
          <a:prstGeom prst="rect">
            <a:avLst/>
          </a:prstGeom>
        </p:spPr>
        <p:txBody>
          <a:bodyPr/>
          <a:p>
            <a:pPr>
              <a:lnSpc>
                <a:spcPct val="100000"/>
              </a:lnSpc>
              <a:buFont typeface="Arial"/>
              <a:buChar char="•"/>
            </a:pPr>
            <a:r>
              <a:rPr lang="en-US" sz="2000">
                <a:solidFill>
                  <a:srgbClr val="ffffff"/>
                </a:solidFill>
                <a:latin typeface="Arial"/>
              </a:rPr>
              <a:t>Complexity of systems, network, IT – we’re only getting bigger, more complex, more distributed</a:t>
            </a:r>
            <a:endParaRPr/>
          </a:p>
          <a:p>
            <a:pPr>
              <a:lnSpc>
                <a:spcPct val="100000"/>
              </a:lnSpc>
            </a:pPr>
            <a:endParaRPr/>
          </a:p>
          <a:p>
            <a:pPr>
              <a:lnSpc>
                <a:spcPct val="100000"/>
              </a:lnSpc>
              <a:buFont typeface="Arial"/>
              <a:buChar char="•"/>
            </a:pPr>
            <a:r>
              <a:rPr lang="en-US" sz="2000">
                <a:solidFill>
                  <a:srgbClr val="ffffff"/>
                </a:solidFill>
                <a:latin typeface="Arial"/>
              </a:rPr>
              <a:t>Mobile computing – we want data anywhere, on any device</a:t>
            </a:r>
            <a:endParaRPr/>
          </a:p>
          <a:p>
            <a:pPr>
              <a:lnSpc>
                <a:spcPct val="100000"/>
              </a:lnSpc>
            </a:pPr>
            <a:endParaRPr/>
          </a:p>
          <a:p>
            <a:pPr>
              <a:lnSpc>
                <a:spcPct val="100000"/>
              </a:lnSpc>
              <a:buFont typeface="Arial"/>
              <a:buChar char="•"/>
            </a:pPr>
            <a:r>
              <a:rPr lang="en-US" sz="2000">
                <a:solidFill>
                  <a:srgbClr val="ffffff"/>
                </a:solidFill>
                <a:latin typeface="Arial"/>
              </a:rPr>
              <a:t>Cloud – instant on, scalable, pay by use</a:t>
            </a:r>
            <a:endParaRPr/>
          </a:p>
          <a:p>
            <a:pPr>
              <a:lnSpc>
                <a:spcPct val="100000"/>
              </a:lnSpc>
            </a:pPr>
            <a:endParaRPr/>
          </a:p>
          <a:p>
            <a:pPr>
              <a:lnSpc>
                <a:spcPct val="100000"/>
              </a:lnSpc>
              <a:buFont typeface="Arial"/>
              <a:buChar char="•"/>
            </a:pPr>
            <a:r>
              <a:rPr lang="en-US" sz="2000">
                <a:solidFill>
                  <a:srgbClr val="ffffff"/>
                </a:solidFill>
                <a:latin typeface="Arial"/>
              </a:rPr>
              <a:t>We use technology more to run business, store competitive IP, and undifferentiating tasks are outsourced to specialists</a:t>
            </a:r>
            <a:endParaRPr/>
          </a:p>
        </p:txBody>
      </p:sp>
    </p:spTree>
  </p:cSld>
  <p:transition spd="slow">
    <p:fade/>
  </p:transition>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8" name="TextShape 1"/>
          <p:cNvSpPr txBox="1"/>
          <p:nvPr/>
        </p:nvSpPr>
        <p:spPr>
          <a:xfrm>
            <a:off x="342000" y="171360"/>
            <a:ext cx="8457840" cy="856800"/>
          </a:xfrm>
          <a:prstGeom prst="rect">
            <a:avLst/>
          </a:prstGeom>
        </p:spPr>
        <p:txBody>
          <a:bodyPr/>
          <a:p>
            <a:pPr>
              <a:lnSpc>
                <a:spcPct val="100000"/>
              </a:lnSpc>
            </a:pPr>
            <a:r>
              <a:rPr lang="en-US" sz="3200">
                <a:solidFill>
                  <a:srgbClr val="ffffff"/>
                </a:solidFill>
                <a:latin typeface="Arial"/>
              </a:rPr>
              <a:t>Industry Predictions</a:t>
            </a:r>
            <a:endParaRPr/>
          </a:p>
        </p:txBody>
      </p:sp>
      <p:sp>
        <p:nvSpPr>
          <p:cNvPr id="459" name="TextShape 2"/>
          <p:cNvSpPr txBox="1"/>
          <p:nvPr/>
        </p:nvSpPr>
        <p:spPr>
          <a:xfrm>
            <a:off x="342720" y="1084680"/>
            <a:ext cx="8457840" cy="3089160"/>
          </a:xfrm>
          <a:prstGeom prst="rect">
            <a:avLst/>
          </a:prstGeom>
        </p:spPr>
        <p:txBody>
          <a:bodyPr/>
          <a:p>
            <a:pPr>
              <a:lnSpc>
                <a:spcPct val="100000"/>
              </a:lnSpc>
              <a:buFont typeface="Arial"/>
              <a:buChar char="•"/>
            </a:pPr>
            <a:r>
              <a:rPr lang="en-US" sz="2000">
                <a:solidFill>
                  <a:srgbClr val="ffffff"/>
                </a:solidFill>
                <a:latin typeface="Arial"/>
              </a:rPr>
              <a:t>By 2017, 70% of successful digital business models will rely on deliberately unstable processes designed to shift as customer needs shift</a:t>
            </a:r>
            <a:endParaRPr/>
          </a:p>
          <a:p>
            <a:pPr>
              <a:lnSpc>
                <a:spcPct val="100000"/>
              </a:lnSpc>
            </a:pPr>
            <a:endParaRPr/>
          </a:p>
          <a:p>
            <a:pPr>
              <a:lnSpc>
                <a:spcPct val="100000"/>
              </a:lnSpc>
              <a:buFont typeface="Arial"/>
              <a:buChar char="•"/>
            </a:pPr>
            <a:r>
              <a:rPr lang="en-US" sz="2000">
                <a:solidFill>
                  <a:srgbClr val="ffffff"/>
                </a:solidFill>
                <a:latin typeface="Arial"/>
              </a:rPr>
              <a:t>By 2017, 50% of consumer product investments will be redirected to customer experience innovations</a:t>
            </a:r>
            <a:endParaRPr/>
          </a:p>
          <a:p>
            <a:pPr>
              <a:lnSpc>
                <a:spcPct val="100000"/>
              </a:lnSpc>
            </a:pPr>
            <a:endParaRPr/>
          </a:p>
          <a:p>
            <a:pPr algn="r">
              <a:lnSpc>
                <a:spcPct val="100000"/>
              </a:lnSpc>
            </a:pPr>
            <a:endParaRPr/>
          </a:p>
          <a:p>
            <a:pPr algn="r">
              <a:lnSpc>
                <a:spcPct val="100000"/>
              </a:lnSpc>
            </a:pPr>
            <a:endParaRPr/>
          </a:p>
        </p:txBody>
      </p:sp>
    </p:spTree>
  </p:cSld>
  <p:transition spd="slow">
    <p:fade/>
  </p:transition>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0" name="TextShape 1"/>
          <p:cNvSpPr txBox="1"/>
          <p:nvPr/>
        </p:nvSpPr>
        <p:spPr>
          <a:xfrm>
            <a:off x="342000" y="171360"/>
            <a:ext cx="8457840" cy="856800"/>
          </a:xfrm>
          <a:prstGeom prst="rect">
            <a:avLst/>
          </a:prstGeom>
        </p:spPr>
        <p:txBody>
          <a:bodyPr/>
          <a:p>
            <a:pPr>
              <a:lnSpc>
                <a:spcPct val="100000"/>
              </a:lnSpc>
            </a:pPr>
            <a:r>
              <a:rPr lang="en-US" sz="3200">
                <a:solidFill>
                  <a:srgbClr val="ffffff"/>
                </a:solidFill>
                <a:latin typeface="Arial"/>
              </a:rPr>
              <a:t>Security Impact</a:t>
            </a:r>
            <a:endParaRPr/>
          </a:p>
        </p:txBody>
      </p:sp>
      <p:sp>
        <p:nvSpPr>
          <p:cNvPr id="461" name="TextShape 2"/>
          <p:cNvSpPr txBox="1"/>
          <p:nvPr/>
        </p:nvSpPr>
        <p:spPr>
          <a:xfrm>
            <a:off x="342720" y="1084680"/>
            <a:ext cx="8457840" cy="3089160"/>
          </a:xfrm>
          <a:prstGeom prst="rect">
            <a:avLst/>
          </a:prstGeom>
        </p:spPr>
        <p:txBody>
          <a:bodyPr/>
          <a:p>
            <a:pPr>
              <a:lnSpc>
                <a:spcPct val="100000"/>
              </a:lnSpc>
              <a:buFont typeface="Arial"/>
              <a:buChar char="•"/>
            </a:pPr>
            <a:r>
              <a:rPr lang="en-US" sz="2000">
                <a:solidFill>
                  <a:srgbClr val="ffffff"/>
                </a:solidFill>
                <a:latin typeface="Arial"/>
              </a:rPr>
              <a:t>Security directives more important, but more difficult to achieve</a:t>
            </a:r>
            <a:endParaRPr/>
          </a:p>
          <a:p>
            <a:pPr>
              <a:lnSpc>
                <a:spcPct val="100000"/>
              </a:lnSpc>
            </a:pPr>
            <a:endParaRPr/>
          </a:p>
          <a:p>
            <a:pPr>
              <a:lnSpc>
                <a:spcPct val="100000"/>
              </a:lnSpc>
              <a:buFont typeface="Arial"/>
              <a:buChar char="•"/>
            </a:pPr>
            <a:r>
              <a:rPr lang="en-US" sz="2000">
                <a:solidFill>
                  <a:srgbClr val="ffffff"/>
                </a:solidFill>
                <a:latin typeface="Arial"/>
              </a:rPr>
              <a:t>Traditional methods of managing security aren’t scaling to the growth of the threat landscape</a:t>
            </a:r>
            <a:endParaRPr/>
          </a:p>
          <a:p>
            <a:pPr>
              <a:lnSpc>
                <a:spcPct val="100000"/>
              </a:lnSpc>
            </a:pPr>
            <a:endParaRPr/>
          </a:p>
          <a:p>
            <a:pPr>
              <a:lnSpc>
                <a:spcPct val="100000"/>
              </a:lnSpc>
              <a:buFont typeface="Arial"/>
              <a:buChar char="•"/>
            </a:pPr>
            <a:r>
              <a:rPr lang="en-US" sz="2000">
                <a:solidFill>
                  <a:srgbClr val="ffffff"/>
                </a:solidFill>
                <a:latin typeface="Arial"/>
              </a:rPr>
              <a:t>There is more at stake</a:t>
            </a:r>
            <a:endParaRPr/>
          </a:p>
          <a:p>
            <a:pPr>
              <a:lnSpc>
                <a:spcPct val="100000"/>
              </a:lnSpc>
            </a:pPr>
            <a:endParaRPr/>
          </a:p>
          <a:p>
            <a:r>
              <a:rPr lang="en-US" sz="2000">
                <a:solidFill>
                  <a:srgbClr val="ffffff"/>
                </a:solidFill>
                <a:latin typeface="Arial"/>
              </a:rPr>
              <a:t>Security cannot be a blocker of innovative business</a:t>
            </a:r>
            <a:endParaRPr/>
          </a:p>
          <a:p>
            <a:pPr>
              <a:lnSpc>
                <a:spcPct val="100000"/>
              </a:lnSpc>
            </a:pPr>
            <a:endParaRPr/>
          </a:p>
        </p:txBody>
      </p:sp>
    </p:spTree>
  </p:cSld>
  <p:transition spd="slow">
    <p:fade/>
  </p:transition>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2" name="TextShape 1"/>
          <p:cNvSpPr txBox="1"/>
          <p:nvPr/>
        </p:nvSpPr>
        <p:spPr>
          <a:xfrm>
            <a:off x="342000" y="171360"/>
            <a:ext cx="8457840" cy="856800"/>
          </a:xfrm>
          <a:prstGeom prst="rect">
            <a:avLst/>
          </a:prstGeom>
        </p:spPr>
        <p:txBody>
          <a:bodyPr/>
          <a:p>
            <a:pPr>
              <a:lnSpc>
                <a:spcPct val="100000"/>
              </a:lnSpc>
            </a:pPr>
            <a:r>
              <a:rPr lang="en-US" sz="3600">
                <a:solidFill>
                  <a:srgbClr val="ffffff"/>
                </a:solidFill>
                <a:latin typeface="Arial"/>
              </a:rPr>
              <a:t>Pace of Innovation: Security vs. All</a:t>
            </a:r>
            <a:endParaRPr/>
          </a:p>
        </p:txBody>
      </p:sp>
      <p:graphicFrame>
        <p:nvGraphicFramePr>
          <p:cNvPr id="463" name="Content Placeholder 4"/>
          <p:cNvGraphicFramePr/>
          <p:nvPr/>
        </p:nvGraphicFramePr>
        <p:xfrm>
          <a:off x="341280" y="1009800"/>
          <a:ext cx="8203680" cy="3553560"/>
        </p:xfrm>
        <a:graphic>
          <a:graphicData uri="http://schemas.openxmlformats.org/drawingml/2006/chart">
            <c:chart xmlns:c="http://schemas.openxmlformats.org/drawingml/2006/chart" xmlns:r="http://schemas.openxmlformats.org/officeDocument/2006/relationships" r:id="rId1"/>
          </a:graphicData>
        </a:graphic>
      </p:graphicFrame>
    </p:spTree>
  </p:cSld>
  <p:transition spd="slow">
    <p:fade/>
  </p:transition>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4" name="TextShape 1"/>
          <p:cNvSpPr txBox="1"/>
          <p:nvPr/>
        </p:nvSpPr>
        <p:spPr>
          <a:xfrm>
            <a:off x="342000" y="1371600"/>
            <a:ext cx="8457840" cy="1972080"/>
          </a:xfrm>
          <a:prstGeom prst="rect">
            <a:avLst/>
          </a:prstGeom>
        </p:spPr>
        <p:txBody>
          <a:bodyPr/>
          <a:p>
            <a:pPr>
              <a:lnSpc>
                <a:spcPct val="100000"/>
              </a:lnSpc>
            </a:pPr>
            <a:endParaRPr/>
          </a:p>
          <a:p>
            <a:pPr>
              <a:lnSpc>
                <a:spcPct val="100000"/>
              </a:lnSpc>
              <a:buFont typeface="Arial"/>
              <a:buChar char="•"/>
            </a:pPr>
            <a:r>
              <a:rPr lang="en-US" sz="2400">
                <a:solidFill>
                  <a:srgbClr val="ffffff"/>
                </a:solidFill>
                <a:latin typeface="Arial"/>
              </a:rPr>
              <a:t>Who manages which parts?</a:t>
            </a:r>
            <a:endParaRPr/>
          </a:p>
        </p:txBody>
      </p:sp>
      <p:sp>
        <p:nvSpPr>
          <p:cNvPr id="465" name="TextShape 2"/>
          <p:cNvSpPr txBox="1"/>
          <p:nvPr/>
        </p:nvSpPr>
        <p:spPr>
          <a:xfrm>
            <a:off x="342000" y="171360"/>
            <a:ext cx="8457840" cy="856800"/>
          </a:xfrm>
          <a:prstGeom prst="rect">
            <a:avLst/>
          </a:prstGeom>
        </p:spPr>
        <p:txBody>
          <a:bodyPr/>
          <a:p>
            <a:pPr>
              <a:lnSpc>
                <a:spcPct val="100000"/>
              </a:lnSpc>
            </a:pPr>
            <a:r>
              <a:rPr lang="en-US" sz="3600">
                <a:solidFill>
                  <a:srgbClr val="ffffff"/>
                </a:solidFill>
                <a:latin typeface="Arial"/>
              </a:rPr>
              <a:t>Security &amp; Cloud</a:t>
            </a:r>
            <a:endParaRPr/>
          </a:p>
        </p:txBody>
      </p:sp>
    </p:spTree>
  </p:cSld>
  <p:transition spd="slow">
    <p:fade/>
  </p:transition>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