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D9EA-5945-437D-85AA-865119A1175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94A6-D09B-4247-87B0-BDAAB6F27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D9EA-5945-437D-85AA-865119A1175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94A6-D09B-4247-87B0-BDAAB6F27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D9EA-5945-437D-85AA-865119A1175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94A6-D09B-4247-87B0-BDAAB6F27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D9EA-5945-437D-85AA-865119A1175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94A6-D09B-4247-87B0-BDAAB6F27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D9EA-5945-437D-85AA-865119A1175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94A6-D09B-4247-87B0-BDAAB6F27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D9EA-5945-437D-85AA-865119A1175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94A6-D09B-4247-87B0-BDAAB6F27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D9EA-5945-437D-85AA-865119A1175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94A6-D09B-4247-87B0-BDAAB6F27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D9EA-5945-437D-85AA-865119A1175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94A6-D09B-4247-87B0-BDAAB6F27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D9EA-5945-437D-85AA-865119A1175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94A6-D09B-4247-87B0-BDAAB6F27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D9EA-5945-437D-85AA-865119A1175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94A6-D09B-4247-87B0-BDAAB6F27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D9EA-5945-437D-85AA-865119A1175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94A6-D09B-4247-87B0-BDAAB6F27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1D9EA-5945-437D-85AA-865119A1175D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94A6-D09B-4247-87B0-BDAAB6F27C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zure.com/" TargetMode="External"/><Relationship Id="rId2" Type="http://schemas.openxmlformats.org/officeDocument/2006/relationships/hyperlink" Target="https://docs.microsoft.com/en-us/azure/vpn-gateway/vpn-gateway-howto-site-to-site-resource-manager-portal#valu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3715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Implementing and managing Azure networking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77200" cy="43434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of Azure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networking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Configuring Azure virtual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Configuring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Azure virtual network connectivity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Azure classic networking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of Azure networking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Microsoft Azure Virtual Network service enables Azure resources to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securely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communicate with other in a virtual network. A virtual network is a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representation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your own network in the cloud. A virtual network is a logical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isolation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Azure cloud dedicated to your subscription. You can connect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virtual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networks to other virtual networks, or to your on-premises network.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following picture shows some of the capabilities of the Azure Virtual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service:</a:t>
            </a:r>
          </a:p>
        </p:txBody>
      </p:sp>
      <p:pic>
        <p:nvPicPr>
          <p:cNvPr id="4" name="Picture 3" descr="3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886200"/>
            <a:ext cx="78486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Implementing and managing Azure virtual networks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VNet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in the Resource Manager deployment model by using the Azure portal, follow the steps below. Use the </a:t>
            </a:r>
            <a:r>
              <a:rPr lang="en-US" sz="2900" dirty="0">
                <a:latin typeface="Times New Roman" pitchFamily="18" charset="0"/>
                <a:cs typeface="Times New Roman" pitchFamily="18" charset="0"/>
                <a:hlinkClick r:id="rId2"/>
              </a:rPr>
              <a:t>example values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 if you are using these steps as a tutorial. If you are not doing these steps as a tutorial, be sure to replace the values with your own. For more information about working with virtual networks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a browser, navigate to the </a:t>
            </a:r>
            <a:r>
              <a:rPr lang="en-US" sz="2900" dirty="0">
                <a:latin typeface="Times New Roman" pitchFamily="18" charset="0"/>
                <a:cs typeface="Times New Roman" pitchFamily="18" charset="0"/>
                <a:hlinkClick r:id="rId3"/>
              </a:rPr>
              <a:t>Azure portal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 and sign in with your Azure account.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Click 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 In the 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Search the marketplace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 field, type 'virtual network'. Locate 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Virtual network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 from the returned list and click to open the 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Virtual Network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 page.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Near the bottom of the Virtual Network page, from the 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Select a deployment model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 list, select 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Resource Manager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and then click 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 This opens the 'Create virtual network' page.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685800"/>
            <a:ext cx="6477000" cy="54403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Create virtual network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page, configure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settings. When you fill in the fields, the red exclamation mark becomes a green check mark when the characters entered in the field are valid.</a:t>
            </a:r>
          </a:p>
          <a:p>
            <a:pPr lvl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Enter the name for your virtual network. In this example, we use TestVNet1.</a:t>
            </a:r>
          </a:p>
          <a:p>
            <a:pPr lvl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Address space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Enter the address space. If you have multiple address spaces to add, add your first address space. You can add additional address spaces later, after creating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Make sure that the address space that you specify does not overlap with the address space for your on-premises location.</a:t>
            </a:r>
          </a:p>
          <a:p>
            <a:pPr lvl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Subscription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Verify that the subscription listed is the correct one. You can change subscriptions by using the drop-down.</a:t>
            </a:r>
          </a:p>
          <a:p>
            <a:pPr lvl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Resource group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Select an existing resource group, or create a new one by typing a name for your new resource group. If you are creating a new group, name the resource group according to your planned configuration values. For more information about resource groups, visit Azure Resource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lvl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Select the location for your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The location determines where the resources that you deploy to this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will reside.</a:t>
            </a:r>
          </a:p>
          <a:p>
            <a:pPr lvl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Subnet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Add the first subnet name and subnet address range. You can add additional subnets and the gateway subnet later, after creating this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Pin to dashboard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if you want to be able to find your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easily on the dashboard, and then click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After clicking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you will see a tile on your dashboard that will reflect the progress of your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The tile changes as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being created.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192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Implementing and managing Azure networking</vt:lpstr>
      <vt:lpstr>Overview of Azure networking</vt:lpstr>
      <vt:lpstr>Implementing and managing Azure virtual networks</vt:lpstr>
      <vt:lpstr>Slide 4</vt:lpstr>
      <vt:lpstr>Slide 5</vt:lpstr>
      <vt:lpstr>Slide 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and managing Azure networking</dc:title>
  <dc:creator>levitha</dc:creator>
  <cp:lastModifiedBy>levitha</cp:lastModifiedBy>
  <cp:revision>9</cp:revision>
  <dcterms:created xsi:type="dcterms:W3CDTF">2017-12-13T10:14:39Z</dcterms:created>
  <dcterms:modified xsi:type="dcterms:W3CDTF">2017-12-13T11:54:41Z</dcterms:modified>
</cp:coreProperties>
</file>