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88CD-290B-4566-89E0-BA1F10EA639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D5663F-C876-4B45-BF5A-8B7F008A610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88CD-290B-4566-89E0-BA1F10EA639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663F-C876-4B45-BF5A-8B7F008A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88CD-290B-4566-89E0-BA1F10EA639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663F-C876-4B45-BF5A-8B7F008A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DD88CD-290B-4566-89E0-BA1F10EA639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1D5663F-C876-4B45-BF5A-8B7F008A610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88CD-290B-4566-89E0-BA1F10EA639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663F-C876-4B45-BF5A-8B7F008A610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88CD-290B-4566-89E0-BA1F10EA639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663F-C876-4B45-BF5A-8B7F008A610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663F-C876-4B45-BF5A-8B7F008A61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88CD-290B-4566-89E0-BA1F10EA639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88CD-290B-4566-89E0-BA1F10EA639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663F-C876-4B45-BF5A-8B7F008A610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88CD-290B-4566-89E0-BA1F10EA639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663F-C876-4B45-BF5A-8B7F008A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DD88CD-290B-4566-89E0-BA1F10EA639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1D5663F-C876-4B45-BF5A-8B7F008A61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88CD-290B-4566-89E0-BA1F10EA639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D5663F-C876-4B45-BF5A-8B7F008A61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0DD88CD-290B-4566-89E0-BA1F10EA6393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1D5663F-C876-4B45-BF5A-8B7F008A610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4391"/>
            <a:ext cx="7772400" cy="530346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Web Apps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56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806" y="2788927"/>
            <a:ext cx="8229600" cy="1143000"/>
          </a:xfrm>
        </p:spPr>
        <p:txBody>
          <a:bodyPr/>
          <a:lstStyle/>
          <a:p>
            <a:r>
              <a:rPr lang="en-US" b="1" u="sng" dirty="0" err="1" smtClean="0"/>
              <a:t>Thanaks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4841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67" y="320074"/>
            <a:ext cx="8595266" cy="6126413"/>
          </a:xfrm>
        </p:spPr>
        <p:txBody>
          <a:bodyPr>
            <a:normAutofit/>
          </a:bodyPr>
          <a:lstStyle/>
          <a:p>
            <a:pPr lvl="0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and Linux platforms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scale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load balancing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availability with auto-patching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with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Team Foundation Server, GitHub and Visual Studio Team Services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WordPress, Umbraco, Joomla! and Drupal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web app. </a:t>
            </a:r>
          </a:p>
        </p:txBody>
      </p:sp>
    </p:spTree>
    <p:extLst>
      <p:ext uri="{BB962C8B-B14F-4D97-AF65-F5344CB8AC3E}">
        <p14:creationId xmlns:p14="http://schemas.microsoft.com/office/powerpoint/2010/main" val="414988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928" y="1051587"/>
            <a:ext cx="8686705" cy="5394900"/>
          </a:xfrm>
        </p:spPr>
        <p:txBody>
          <a:bodyPr>
            <a:normAutofit/>
          </a:bodyPr>
          <a:lstStyle/>
          <a:p>
            <a:r>
              <a:rPr lang="en-US" dirty="0"/>
              <a:t>Get your web apps into users’ hands faster using .NET, Java, Node.js, PHP and Python on Windows or .NET Core, Node.js, PHP or Ruby on Linux</a:t>
            </a:r>
            <a:r>
              <a:rPr lang="en-US" dirty="0" smtClean="0"/>
              <a:t>.</a:t>
            </a:r>
          </a:p>
          <a:p>
            <a:r>
              <a:rPr lang="en-US" dirty="0"/>
              <a:t>Use a fully-managed platform to perform OS patching, capacity provisioning, servers and load balancing. </a:t>
            </a:r>
            <a:endParaRPr lang="en-US" dirty="0" smtClean="0"/>
          </a:p>
          <a:p>
            <a:r>
              <a:rPr lang="en-US" dirty="0"/>
              <a:t>Configure from CLI or the Azure portal or use prebuilt templates to achieve one-click deployment.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Jumpstart your app building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Picture 5" descr="https://azurecomcdn.azureedge.net/cvt-021d940ed0380082bc57235d6388a127b48d9661b8ac84bde5f5831c9a1f7c67/images/page/services/app-service/web/jumpstart-ap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41" y="5538634"/>
            <a:ext cx="2667000" cy="123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81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s://azurecomcdn.azureedge.net/cvt-a9b4109f63c9a88f43e7ecadd09bbdf05976e44d4b59f1797065e09d52994346/images/page/services/app-service/web/famili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932" y="5405744"/>
            <a:ext cx="266700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89" y="1234464"/>
            <a:ext cx="8869583" cy="548634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Start fast and finish faster with source code integration from GitHub, live debugging and one-click publish directly from Microsoft Visual Studio IDE. </a:t>
            </a:r>
            <a:endParaRPr lang="en-US" dirty="0" smtClean="0"/>
          </a:p>
          <a:p>
            <a:pPr algn="just"/>
            <a:r>
              <a:rPr lang="en-US" dirty="0"/>
              <a:t>Easily connect to your database of choice and tap into an ecosystem of OSS packages, APIs, connectors and services through the Azure Marketplace, expediting development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Quickly add custom domains and SSL, single sign-on (SSO) integration with popular identity providers and application health monitoring to your apps with the Azure portal.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Increase developer productivity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86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azurecomcdn.azureedge.net/cvt-3be1c55cef2d1ac2d9cf8a5b1d55bb9b6195dd8c1e19617237dbf4f8949e109b/images/page/services/app-service/web/ship-fast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880" y="5210482"/>
            <a:ext cx="26003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539490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Automate deployments with continuous integration/continuous deployment (CI/CD) capabilities using Visual Studio Team Services, Bit Bucket and </a:t>
            </a:r>
            <a:r>
              <a:rPr lang="en-US" dirty="0" smtClean="0"/>
              <a:t>GitHub.</a:t>
            </a:r>
          </a:p>
          <a:p>
            <a:pPr algn="just"/>
            <a:r>
              <a:rPr lang="en-US" dirty="0"/>
              <a:t>App Service creates an association with the selected repository, so your apps are updated each time your source code changes. </a:t>
            </a:r>
            <a:endParaRPr lang="en-US" dirty="0" smtClean="0"/>
          </a:p>
          <a:p>
            <a:pPr algn="just"/>
            <a:r>
              <a:rPr lang="en-US" dirty="0"/>
              <a:t>Schedule performance and quality tests with staging environments, use deployment slots to swap staging to production in seconds and roll back to previous versions without downtime.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Ship updates faster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729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azurecomcdn.azureedge.net/cvt-334fc33dd4bad88a41b71a89e18c6919818ba892829e33e244e72e29ee30c611/images/page/services/app-service/web/global-deman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07" y="4800585"/>
            <a:ext cx="314325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28" y="1143026"/>
            <a:ext cx="8869583" cy="53949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Get high availability within and across Azure regions as you deploy data and host services across multiple locations with one mouse click. </a:t>
            </a:r>
            <a:endParaRPr lang="en-US" dirty="0" smtClean="0"/>
          </a:p>
          <a:p>
            <a:pPr algn="just"/>
            <a:r>
              <a:rPr lang="en-US" dirty="0"/>
              <a:t>Automatically scale vertically and horizontally based on application performance or </a:t>
            </a:r>
            <a:r>
              <a:rPr lang="en-US" dirty="0" smtClean="0"/>
              <a:t>customizable </a:t>
            </a:r>
            <a:r>
              <a:rPr lang="en-US" dirty="0"/>
              <a:t>rules to handle peaks in workload automatically while </a:t>
            </a:r>
            <a:r>
              <a:rPr lang="en-US" dirty="0" smtClean="0"/>
              <a:t>minimizing </a:t>
            </a:r>
            <a:r>
              <a:rPr lang="en-US" dirty="0"/>
              <a:t>costs during off-peak </a:t>
            </a:r>
            <a:r>
              <a:rPr lang="en-US" dirty="0" smtClean="0"/>
              <a:t>times.</a:t>
            </a:r>
          </a:p>
          <a:p>
            <a:pPr algn="just"/>
            <a:r>
              <a:rPr lang="en-US" dirty="0"/>
              <a:t>Meet the most rigorous app performance and scalability requirements with the newly introduced D-Series compute option.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Achieve global scale on demand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379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azurecomcdn.azureedge.net/cvt-54331dc3b8a77f8660c77459038569b1670f4ff5de48bf23da7ea8ac3ca91502/images/page/services/app-service/web/actionable-insight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46" y="5074902"/>
            <a:ext cx="302895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View application performance and health end to end, so you can make the decisions that improve your </a:t>
            </a:r>
            <a:r>
              <a:rPr lang="en-US" dirty="0" smtClean="0"/>
              <a:t>business.</a:t>
            </a:r>
          </a:p>
          <a:p>
            <a:pPr algn="just"/>
            <a:r>
              <a:rPr lang="en-US" dirty="0"/>
              <a:t>Azure Monitor provides detailed views of resource usage, while Application Insights provides deeper insights into your app’s throughput, response times, memory and CPU </a:t>
            </a:r>
            <a:r>
              <a:rPr lang="en-US" dirty="0" smtClean="0"/>
              <a:t>utilization </a:t>
            </a:r>
            <a:r>
              <a:rPr lang="en-US" dirty="0"/>
              <a:t>and error trends.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Get actionable insights and analytics</a:t>
            </a:r>
          </a:p>
        </p:txBody>
      </p:sp>
    </p:spTree>
    <p:extLst>
      <p:ext uri="{BB962C8B-B14F-4D97-AF65-F5344CB8AC3E}">
        <p14:creationId xmlns:p14="http://schemas.microsoft.com/office/powerpoint/2010/main" val="50206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azurecomcdn.azureedge.net/cvt-b36236418442599e6cd4180579b2560236521983bbb33a36df90e2756d694c53/images/page/services/app-service/web/hybrid-consistenc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53" y="4800585"/>
            <a:ext cx="1851656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28" y="1051586"/>
            <a:ext cx="8778144" cy="507457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Get a flexible and unified approach to building and managing apps that can run across both the cloud and on-premises. </a:t>
            </a:r>
            <a:endParaRPr lang="en-US" dirty="0" smtClean="0"/>
          </a:p>
          <a:p>
            <a:pPr algn="just"/>
            <a:r>
              <a:rPr lang="en-US" dirty="0"/>
              <a:t>Deploy your apps to App Service in your cloud of choice—Azure, Azure national clouds or even on-premises with Azure Stack. </a:t>
            </a:r>
            <a:endParaRPr lang="en-US" dirty="0" smtClean="0"/>
          </a:p>
          <a:p>
            <a:pPr algn="just"/>
            <a:r>
              <a:rPr lang="en-US" dirty="0"/>
              <a:t>Securely run your apps in your Azure Virtual Network at large scale with enhanced privacy, power and performance using an App Service Environment.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Take advantage of hybrid consistency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354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azurecomcdn.azureedge.net/cvt-2bb930bf854180c0e1f178affbdcd7c97dacc6844706b7d49ee1bd1d66a565e7/images/page/services/app-service/web/enterprise-grad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19" y="5074902"/>
            <a:ext cx="2449828" cy="16592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051586"/>
            <a:ext cx="9052511" cy="5669218"/>
          </a:xfrm>
        </p:spPr>
        <p:txBody>
          <a:bodyPr>
            <a:normAutofit/>
          </a:bodyPr>
          <a:lstStyle/>
          <a:p>
            <a:r>
              <a:rPr lang="en-US" dirty="0"/>
              <a:t>Host your apps on a highly-secure cloud platform that complies with ISO information security standards, SOC2 accounting standards and PCI security standards and count on App Service to deliver on enterprise-level </a:t>
            </a:r>
            <a:r>
              <a:rPr lang="en-US" dirty="0" smtClean="0"/>
              <a:t>SLA.</a:t>
            </a:r>
          </a:p>
          <a:p>
            <a:r>
              <a:rPr lang="en-US" dirty="0"/>
              <a:t>Use Azure Active Directory (AD), as well as other popular identity providers, to authenticate and </a:t>
            </a:r>
            <a:r>
              <a:rPr lang="en-US" dirty="0" err="1"/>
              <a:t>authorise</a:t>
            </a:r>
            <a:r>
              <a:rPr lang="en-US" dirty="0"/>
              <a:t> app access</a:t>
            </a:r>
            <a:r>
              <a:rPr lang="en-US" dirty="0" smtClean="0"/>
              <a:t>.</a:t>
            </a:r>
          </a:p>
          <a:p>
            <a:r>
              <a:rPr lang="en-US" dirty="0"/>
              <a:t>Azure AD provides identity management and secured single sign-on (SSO) integration with thousands of cloud SaaS applications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Choose enterprise-grade services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185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</TotalTime>
  <Words>555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Web Apps </vt:lpstr>
      <vt:lpstr>PowerPoint Presentation</vt:lpstr>
      <vt:lpstr>Jumpstart your app building </vt:lpstr>
      <vt:lpstr>Increase developer productivity </vt:lpstr>
      <vt:lpstr>Ship updates faster </vt:lpstr>
      <vt:lpstr>Achieve global scale on demand </vt:lpstr>
      <vt:lpstr>Get actionable insights and analytics</vt:lpstr>
      <vt:lpstr>Take advantage of hybrid consistency </vt:lpstr>
      <vt:lpstr>Choose enterprise-grade services </vt:lpstr>
      <vt:lpstr>Thanaks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Apps</dc:title>
  <dc:creator>bizruntime</dc:creator>
  <cp:lastModifiedBy>bizruntime</cp:lastModifiedBy>
  <cp:revision>3</cp:revision>
  <dcterms:created xsi:type="dcterms:W3CDTF">2017-12-21T09:58:44Z</dcterms:created>
  <dcterms:modified xsi:type="dcterms:W3CDTF">2017-12-21T10:17:23Z</dcterms:modified>
</cp:coreProperties>
</file>