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29A-AC4D-45C7-9A3A-588320A499E3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E7D3-6CC9-473A-9C62-51858139E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29A-AC4D-45C7-9A3A-588320A499E3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E7D3-6CC9-473A-9C62-51858139E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29A-AC4D-45C7-9A3A-588320A499E3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E7D3-6CC9-473A-9C62-51858139E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29A-AC4D-45C7-9A3A-588320A499E3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E7D3-6CC9-473A-9C62-51858139E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29A-AC4D-45C7-9A3A-588320A499E3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E7D3-6CC9-473A-9C62-51858139E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29A-AC4D-45C7-9A3A-588320A499E3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E7D3-6CC9-473A-9C62-51858139E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29A-AC4D-45C7-9A3A-588320A499E3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E7D3-6CC9-473A-9C62-51858139E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29A-AC4D-45C7-9A3A-588320A499E3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E7D3-6CC9-473A-9C62-51858139E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29A-AC4D-45C7-9A3A-588320A499E3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E7D3-6CC9-473A-9C62-51858139E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29A-AC4D-45C7-9A3A-588320A499E3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E7D3-6CC9-473A-9C62-51858139E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29A-AC4D-45C7-9A3A-588320A499E3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E7D3-6CC9-473A-9C62-51858139E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B29A-AC4D-45C7-9A3A-588320A499E3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E7D3-6CC9-473A-9C62-51858139E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view.portal.azure.com/" TargetMode="External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ckify.com/azure-app-services-are-aweso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zure/azure-resource-manager/resource-group-template-deplo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Managing Microsoft Azure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305800" cy="57912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the Azure portals.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Azure Resource Manager features via the Azure portal.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Azure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 Azure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 is Azure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Azure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basically an extension of Windows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It lets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users control Azure’s robust functionality. From the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line, Azure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programmers use preset scripts called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cmdlets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perform complex tasks like provisioning virtual machines (VMs) or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cloud services. APS can work programmatically too, to automate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tasks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While some users complain the terminal feels “unfinished” and support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lacking, proponents point out the ease of use aids typically intensive tasks.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How Azure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Works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Azure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works by using mini scripts called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cmdlets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perform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powerful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common tasks in Microsoft Azure through an extension of Windows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Without logging in, users can enter a single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cmdlet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the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line to create a new virtual machine. Other single-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cmdlet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functions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include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configuring a virtual machine, moving content from a local machine to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Azure storage blog, and creating new resource groups. You can also write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scripts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automate your use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cmdlets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 the Azure portals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Azure Portal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the go-to place to manage your Azure resources. I spend a lot of time in the portal. I’m sure a lot of you do the same. Here are some tips that will hopefully help you to make the most out of your time in the Azure portal.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 Change Themes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Double-click on any open space on the dashboard in the portal to change the theme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ap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886200"/>
            <a:ext cx="80010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 Preview of the Azure Portal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preview of what!!??! Are they changing the Azure portal again? No, not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really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Microsoft is just continually improving the current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Azure portal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You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access a preview of what Microsoft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building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https://preview.portal.azure.com/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This version of the portal changes often.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at your own risk, as some features might be unstable (it is a preview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after all).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 descr="Captur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124200"/>
            <a:ext cx="8458200" cy="3315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Dashboards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dashboard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on the main page of the portal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fully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customizable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You can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change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add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items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it to completely make it your own. You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probably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knew that already. But did you know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could create more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dashboards?</a:t>
            </a:r>
            <a:endParaRPr lang="en-US" dirty="0"/>
          </a:p>
        </p:txBody>
      </p:sp>
      <p:pic>
        <p:nvPicPr>
          <p:cNvPr id="4" name="Picture 3" descr="Captur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757" y="2376340"/>
            <a:ext cx="7592485" cy="387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Keyboard Shortcuts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 love not needing a mouse! There are some great keyboard shortcuts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specifically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the portal. Open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Keyboard shortcut help item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in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Help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on the top-right of the portal to see all of the shortcuts.</a:t>
            </a:r>
          </a:p>
          <a:p>
            <a:endParaRPr lang="en-US" dirty="0"/>
          </a:p>
        </p:txBody>
      </p:sp>
      <p:pic>
        <p:nvPicPr>
          <p:cNvPr id="4" name="Picture 3" descr="Captur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905000"/>
            <a:ext cx="80010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Favorites Menu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the left of the portal is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favorites menu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These are icons of resource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categories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(like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App Services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that provide quick access. You can rearrange the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icons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dragging them up and down. You can also select which ones you want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see when you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expand the favorites menu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click on the stars of the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categories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Capture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971800"/>
            <a:ext cx="76200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6.Automation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Script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Whilst in the portal, in (almost)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every resource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like a Web App, an Azure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Database or a Resource Group, you have the option to generate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automation 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You can generate an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Azure Resource Manager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ARM) Template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Command Line Interface (CLI)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script,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script,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code or a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Ruby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script that would deploy that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particular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resource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through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ARM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option is very powerful if you want to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automate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deployment of your resources. It can generate scripts for most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resources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some exceptions 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1" y="3657599"/>
            <a:ext cx="8534400" cy="2895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Use Azure Resource Manager features via the Azure portal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Deployments to a Resource Group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We’ve seen that you can generate templates from resources, but did you know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see deployments of resources to a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resource group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you are in a resource group in the Azure portal, you can see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deployments menu item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You can also get to the deployments from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deployments item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in the essentials blade (on the right of the image).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657600"/>
            <a:ext cx="83820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991600" cy="61722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you click it, you can see all of the deployment that happened to this resource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if they succeeded or failed. You can also see deployments that are in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Progress 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any.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drill into a particular deployment to see details, like how long it took, and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steps were included in the deployment. From here, you can also generate the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deployment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script and even re-deploy this particular deployment.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389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Managing Microsoft Azure</vt:lpstr>
      <vt:lpstr>Use the Azure portals.</vt:lpstr>
      <vt:lpstr>Slide 3</vt:lpstr>
      <vt:lpstr>Slide 4</vt:lpstr>
      <vt:lpstr>Slide 5</vt:lpstr>
      <vt:lpstr>Slide 6</vt:lpstr>
      <vt:lpstr>Slide 7</vt:lpstr>
      <vt:lpstr>Use Azure Resource Manager features via the Azure portal.</vt:lpstr>
      <vt:lpstr>Slide 9</vt:lpstr>
      <vt:lpstr>Use Azure PowerShell.</vt:lpstr>
      <vt:lpstr>Slide 11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Microsoft Azure</dc:title>
  <dc:creator>levitha</dc:creator>
  <cp:lastModifiedBy>levitha</cp:lastModifiedBy>
  <cp:revision>52</cp:revision>
  <dcterms:created xsi:type="dcterms:W3CDTF">2017-12-13T07:24:18Z</dcterms:created>
  <dcterms:modified xsi:type="dcterms:W3CDTF">2017-12-13T11:54:43Z</dcterms:modified>
</cp:coreProperties>
</file>