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0DCD9C-A03F-4AC9-A2BB-5AAA35790208}"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53728-188C-4C7A-9A24-2A4BD8F9DE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DCD9C-A03F-4AC9-A2BB-5AAA35790208}"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53728-188C-4C7A-9A24-2A4BD8F9DE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DCD9C-A03F-4AC9-A2BB-5AAA35790208}"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53728-188C-4C7A-9A24-2A4BD8F9DE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DCD9C-A03F-4AC9-A2BB-5AAA35790208}"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53728-188C-4C7A-9A24-2A4BD8F9DE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0DCD9C-A03F-4AC9-A2BB-5AAA35790208}"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53728-188C-4C7A-9A24-2A4BD8F9DE5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0DCD9C-A03F-4AC9-A2BB-5AAA35790208}"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53728-188C-4C7A-9A24-2A4BD8F9DE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0DCD9C-A03F-4AC9-A2BB-5AAA35790208}" type="datetimeFigureOut">
              <a:rPr lang="en-US" smtClean="0"/>
              <a:pPr/>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B53728-188C-4C7A-9A24-2A4BD8F9DE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0DCD9C-A03F-4AC9-A2BB-5AAA35790208}" type="datetimeFigureOut">
              <a:rPr lang="en-US" smtClean="0"/>
              <a:pPr/>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B53728-188C-4C7A-9A24-2A4BD8F9DE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DCD9C-A03F-4AC9-A2BB-5AAA35790208}" type="datetimeFigureOut">
              <a:rPr lang="en-US" smtClean="0"/>
              <a:pPr/>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B53728-188C-4C7A-9A24-2A4BD8F9DE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DCD9C-A03F-4AC9-A2BB-5AAA35790208}"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53728-188C-4C7A-9A24-2A4BD8F9DE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DCD9C-A03F-4AC9-A2BB-5AAA35790208}"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53728-188C-4C7A-9A24-2A4BD8F9DE5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DCD9C-A03F-4AC9-A2BB-5AAA35790208}" type="datetimeFigureOut">
              <a:rPr lang="en-US" smtClean="0"/>
              <a:pPr/>
              <a:t>12/13/2017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53728-188C-4C7A-9A24-2A4BD8F9DE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8915400" cy="1219199"/>
          </a:xfrm>
        </p:spPr>
        <p:txBody>
          <a:bodyPr>
            <a:noAutofit/>
          </a:bodyPr>
          <a:lstStyle/>
          <a:p>
            <a:r>
              <a:rPr lang="en-US" sz="3200" dirty="0" smtClean="0">
                <a:latin typeface="Times New Roman" pitchFamily="18" charset="0"/>
                <a:cs typeface="Times New Roman" pitchFamily="18" charset="0"/>
              </a:rPr>
              <a:t>Deploying Azure Resource Manager virtual machines by using Azure Resource Manager templates</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0" y="1524000"/>
            <a:ext cx="8839200" cy="5029200"/>
          </a:xfrm>
        </p:spPr>
        <p:txBody>
          <a:bodyPr/>
          <a:lstStyle/>
          <a:p>
            <a:pPr algn="l">
              <a:buFont typeface="Wingdings" pitchFamily="2" charset="2"/>
              <a:buChar char="Ø"/>
            </a:pPr>
            <a:r>
              <a:rPr lang="en-US" sz="2400" dirty="0" smtClean="0">
                <a:solidFill>
                  <a:schemeClr val="tx1"/>
                </a:solidFill>
                <a:latin typeface="Times New Roman" pitchFamily="18" charset="0"/>
                <a:cs typeface="Times New Roman" pitchFamily="18" charset="0"/>
              </a:rPr>
              <a:t>Using Visual Studio and an Azure Resource Manager template to deploy virtual machines</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Using </a:t>
            </a:r>
            <a:r>
              <a:rPr lang="en-US" sz="2400" dirty="0">
                <a:solidFill>
                  <a:schemeClr val="tx1"/>
                </a:solidFill>
                <a:latin typeface="Times New Roman" pitchFamily="18" charset="0"/>
                <a:cs typeface="Times New Roman" pitchFamily="18" charset="0"/>
              </a:rPr>
              <a:t>Azure </a:t>
            </a:r>
            <a:r>
              <a:rPr lang="en-US" sz="2400" dirty="0" err="1">
                <a:solidFill>
                  <a:schemeClr val="tx1"/>
                </a:solidFill>
                <a:latin typeface="Times New Roman" pitchFamily="18" charset="0"/>
                <a:cs typeface="Times New Roman" pitchFamily="18" charset="0"/>
              </a:rPr>
              <a:t>PowerShell</a:t>
            </a:r>
            <a:r>
              <a:rPr lang="en-US" sz="2400" dirty="0">
                <a:solidFill>
                  <a:schemeClr val="tx1"/>
                </a:solidFill>
                <a:latin typeface="Times New Roman" pitchFamily="18" charset="0"/>
                <a:cs typeface="Times New Roman" pitchFamily="18" charset="0"/>
              </a:rPr>
              <a:t> and an Azure Resource Manager template to deploy virtual machines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3200" dirty="0" smtClean="0">
                <a:latin typeface="Times New Roman" pitchFamily="18" charset="0"/>
                <a:cs typeface="Times New Roman" pitchFamily="18" charset="0"/>
              </a:rPr>
              <a:t>Using Visual Studio and an Azure Resource Manager template to deploy virtual machines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334000"/>
          </a:xfrm>
        </p:spPr>
        <p:txBody>
          <a:bodyPr>
            <a:normAutofit/>
          </a:bodyPr>
          <a:lstStyle/>
          <a:p>
            <a:r>
              <a:rPr lang="en-US" sz="2000" dirty="0" smtClean="0">
                <a:latin typeface="Times New Roman" pitchFamily="18" charset="0"/>
                <a:cs typeface="Times New Roman" pitchFamily="18" charset="0"/>
              </a:rPr>
              <a:t>In </a:t>
            </a:r>
            <a:r>
              <a:rPr lang="en-US" sz="2000" dirty="0" smtClean="0">
                <a:latin typeface="Times New Roman" pitchFamily="18" charset="0"/>
                <a:cs typeface="Times New Roman" pitchFamily="18" charset="0"/>
              </a:rPr>
              <a:t>Visual Studio, choose </a:t>
            </a:r>
            <a:r>
              <a:rPr lang="en-US" sz="2000" b="1" dirty="0" smtClean="0">
                <a:latin typeface="Times New Roman" pitchFamily="18" charset="0"/>
                <a:cs typeface="Times New Roman" pitchFamily="18" charset="0"/>
              </a:rPr>
              <a:t>File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New Project</a:t>
            </a:r>
            <a:r>
              <a:rPr lang="en-US" sz="2000" dirty="0" smtClean="0">
                <a:latin typeface="Times New Roman" pitchFamily="18" charset="0"/>
                <a:cs typeface="Times New Roman" pitchFamily="18" charset="0"/>
              </a:rPr>
              <a:t>, choose either </a:t>
            </a:r>
            <a:r>
              <a:rPr lang="en-US" sz="2000" b="1"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or </a:t>
            </a:r>
            <a:r>
              <a:rPr lang="en-US" sz="2000" b="1" dirty="0" smtClean="0">
                <a:latin typeface="Times New Roman" pitchFamily="18" charset="0"/>
                <a:cs typeface="Times New Roman" pitchFamily="18" charset="0"/>
              </a:rPr>
              <a:t>Visual Basic</a:t>
            </a:r>
            <a:r>
              <a:rPr lang="en-US" sz="2000" dirty="0" smtClean="0">
                <a:latin typeface="Times New Roman" pitchFamily="18" charset="0"/>
                <a:cs typeface="Times New Roman" pitchFamily="18" charset="0"/>
              </a:rPr>
              <a:t> (which language you choose has no impact on the later stages as these projects contain only JSON and </a:t>
            </a:r>
            <a:r>
              <a:rPr lang="en-US" sz="2000" dirty="0" err="1" smtClean="0">
                <a:latin typeface="Times New Roman" pitchFamily="18" charset="0"/>
                <a:cs typeface="Times New Roman" pitchFamily="18" charset="0"/>
              </a:rPr>
              <a:t>PowerShell</a:t>
            </a:r>
            <a:r>
              <a:rPr lang="en-US" sz="2000" dirty="0" smtClean="0">
                <a:latin typeface="Times New Roman" pitchFamily="18" charset="0"/>
                <a:cs typeface="Times New Roman" pitchFamily="18" charset="0"/>
              </a:rPr>
              <a:t> content). Then choose </a:t>
            </a:r>
            <a:r>
              <a:rPr lang="en-US" sz="2000" b="1" dirty="0" smtClean="0">
                <a:latin typeface="Times New Roman" pitchFamily="18" charset="0"/>
                <a:cs typeface="Times New Roman" pitchFamily="18" charset="0"/>
              </a:rPr>
              <a:t>Cloud</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Azure Resource Group</a:t>
            </a:r>
            <a:r>
              <a:rPr lang="en-US" sz="2000" dirty="0" smtClean="0">
                <a:latin typeface="Times New Roman" pitchFamily="18" charset="0"/>
                <a:cs typeface="Times New Roman" pitchFamily="18" charset="0"/>
              </a:rPr>
              <a:t> project.</a:t>
            </a:r>
          </a:p>
          <a:p>
            <a:r>
              <a:rPr lang="en-US" sz="2000" dirty="0" smtClean="0">
                <a:latin typeface="Times New Roman" pitchFamily="18" charset="0"/>
                <a:cs typeface="Times New Roman" pitchFamily="18" charset="0"/>
              </a:rPr>
              <a:t>Choose the template that you want to deploy to Azure Resource Manager. Notice there are many different options based on the type of project you wish to deploy. For this article, choose the </a:t>
            </a:r>
            <a:r>
              <a:rPr lang="en-US" sz="2000" b="1" dirty="0" smtClean="0">
                <a:latin typeface="Times New Roman" pitchFamily="18" charset="0"/>
                <a:cs typeface="Times New Roman" pitchFamily="18" charset="0"/>
              </a:rPr>
              <a:t>Web app + SQL</a:t>
            </a:r>
            <a:r>
              <a:rPr lang="en-US" sz="2000" dirty="0" smtClean="0">
                <a:latin typeface="Times New Roman" pitchFamily="18" charset="0"/>
                <a:cs typeface="Times New Roman" pitchFamily="18" charset="0"/>
              </a:rPr>
              <a:t> template.</a:t>
            </a:r>
          </a:p>
          <a:p>
            <a:endParaRPr lang="en-US" dirty="0"/>
          </a:p>
        </p:txBody>
      </p:sp>
      <p:pic>
        <p:nvPicPr>
          <p:cNvPr id="4" name="Picture 3" descr="VIS1.PNG"/>
          <p:cNvPicPr>
            <a:picLocks noChangeAspect="1"/>
          </p:cNvPicPr>
          <p:nvPr/>
        </p:nvPicPr>
        <p:blipFill>
          <a:blip r:embed="rId2" cstate="print"/>
          <a:stretch>
            <a:fillRect/>
          </a:stretch>
        </p:blipFill>
        <p:spPr>
          <a:xfrm>
            <a:off x="381000" y="3733800"/>
            <a:ext cx="8229600" cy="2753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000" dirty="0" smtClean="0">
                <a:latin typeface="Times New Roman" pitchFamily="18" charset="0"/>
                <a:cs typeface="Times New Roman" pitchFamily="18" charset="0"/>
              </a:rPr>
              <a:t>To see what you created, look at the node in the deployment project.</a:t>
            </a:r>
            <a:endParaRPr lang="en-US" sz="2000" dirty="0">
              <a:latin typeface="Times New Roman" pitchFamily="18" charset="0"/>
              <a:cs typeface="Times New Roman" pitchFamily="18" charset="0"/>
            </a:endParaRPr>
          </a:p>
        </p:txBody>
      </p:sp>
      <p:pic>
        <p:nvPicPr>
          <p:cNvPr id="4" name="Picture 3" descr="VIS2.PNG"/>
          <p:cNvPicPr>
            <a:picLocks noChangeAspect="1"/>
          </p:cNvPicPr>
          <p:nvPr/>
        </p:nvPicPr>
        <p:blipFill>
          <a:blip r:embed="rId2" cstate="print"/>
          <a:stretch>
            <a:fillRect/>
          </a:stretch>
        </p:blipFill>
        <p:spPr>
          <a:xfrm>
            <a:off x="1219200" y="1295400"/>
            <a:ext cx="6629400" cy="4114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2000" dirty="0" smtClean="0">
                <a:latin typeface="Times New Roman" pitchFamily="18" charset="0"/>
                <a:cs typeface="Times New Roman" pitchFamily="18" charset="0"/>
              </a:rPr>
              <a:t>You can customize a deployment project by modifying the JSON templates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that </a:t>
            </a:r>
            <a:r>
              <a:rPr lang="en-US" sz="2000" dirty="0" smtClean="0">
                <a:latin typeface="Times New Roman" pitchFamily="18" charset="0"/>
                <a:cs typeface="Times New Roman" pitchFamily="18" charset="0"/>
              </a:rPr>
              <a:t>describe the resources you want to deploy. JSON stands for JavaScript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Object </a:t>
            </a:r>
            <a:r>
              <a:rPr lang="en-US" sz="2000" dirty="0" smtClean="0">
                <a:latin typeface="Times New Roman" pitchFamily="18" charset="0"/>
                <a:cs typeface="Times New Roman" pitchFamily="18" charset="0"/>
              </a:rPr>
              <a:t>Notation, and is a serialized data format that is easy to work with. The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JSON </a:t>
            </a:r>
            <a:r>
              <a:rPr lang="en-US" sz="2000" dirty="0" smtClean="0">
                <a:latin typeface="Times New Roman" pitchFamily="18" charset="0"/>
                <a:cs typeface="Times New Roman" pitchFamily="18" charset="0"/>
              </a:rPr>
              <a:t>files use a schema that you reference at the top of each file. If you want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to </a:t>
            </a:r>
            <a:r>
              <a:rPr lang="en-US" sz="2000" dirty="0" smtClean="0">
                <a:latin typeface="Times New Roman" pitchFamily="18" charset="0"/>
                <a:cs typeface="Times New Roman" pitchFamily="18" charset="0"/>
              </a:rPr>
              <a:t>understand the schema, you can download and analyze it. The schema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defines </a:t>
            </a:r>
            <a:r>
              <a:rPr lang="en-US" sz="2000" dirty="0" smtClean="0">
                <a:latin typeface="Times New Roman" pitchFamily="18" charset="0"/>
                <a:cs typeface="Times New Roman" pitchFamily="18" charset="0"/>
              </a:rPr>
              <a:t>what elements are valid, the types and formats of fields, the possible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values </a:t>
            </a:r>
            <a:r>
              <a:rPr lang="en-US" sz="2000" dirty="0" smtClean="0">
                <a:latin typeface="Times New Roman" pitchFamily="18" charset="0"/>
                <a:cs typeface="Times New Roman" pitchFamily="18" charset="0"/>
              </a:rPr>
              <a:t>of enumerated values, and so on</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The Visual Studio editor provides tools to assist you with editing the Resource Manager template. The </a:t>
            </a:r>
            <a:r>
              <a:rPr lang="en-US" sz="2000" b="1" dirty="0" smtClean="0">
                <a:latin typeface="Times New Roman" pitchFamily="18" charset="0"/>
                <a:cs typeface="Times New Roman" pitchFamily="18" charset="0"/>
              </a:rPr>
              <a:t>JSON Outline</a:t>
            </a:r>
            <a:r>
              <a:rPr lang="en-US" sz="2000" dirty="0" smtClean="0">
                <a:latin typeface="Times New Roman" pitchFamily="18" charset="0"/>
                <a:cs typeface="Times New Roman" pitchFamily="18" charset="0"/>
              </a:rPr>
              <a:t> window makes it easy to see the elements defined in your template.</a:t>
            </a:r>
          </a:p>
          <a:p>
            <a:r>
              <a:rPr lang="en-US" sz="2000" dirty="0" smtClean="0">
                <a:latin typeface="Times New Roman" pitchFamily="18" charset="0"/>
                <a:cs typeface="Times New Roman" pitchFamily="18" charset="0"/>
              </a:rPr>
              <a:t>Selecting any of the elements in the outline takes you to that part of the template and highlights the corresponding JSON.</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IS3.PNG"/>
          <p:cNvPicPr>
            <a:picLocks noGrp="1" noChangeAspect="1"/>
          </p:cNvPicPr>
          <p:nvPr>
            <p:ph idx="1"/>
          </p:nvPr>
        </p:nvPicPr>
        <p:blipFill>
          <a:blip r:embed="rId2" cstate="print"/>
          <a:stretch>
            <a:fillRect/>
          </a:stretch>
        </p:blipFill>
        <p:spPr>
          <a:xfrm>
            <a:off x="838200" y="685800"/>
            <a:ext cx="7239000" cy="491593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sz="2000" dirty="0" smtClean="0">
                <a:latin typeface="Times New Roman" pitchFamily="18" charset="0"/>
                <a:cs typeface="Times New Roman" pitchFamily="18" charset="0"/>
              </a:rPr>
              <a:t>Y</a:t>
            </a:r>
            <a:r>
              <a:rPr lang="en-US" sz="2000" dirty="0" smtClean="0">
                <a:latin typeface="Times New Roman" pitchFamily="18" charset="0"/>
                <a:cs typeface="Times New Roman" pitchFamily="18" charset="0"/>
              </a:rPr>
              <a:t>ou </a:t>
            </a:r>
            <a:r>
              <a:rPr lang="en-US" sz="2000" dirty="0" smtClean="0">
                <a:latin typeface="Times New Roman" pitchFamily="18" charset="0"/>
                <a:cs typeface="Times New Roman" pitchFamily="18" charset="0"/>
              </a:rPr>
              <a:t>can add a resource by either selecting the </a:t>
            </a:r>
            <a:r>
              <a:rPr lang="en-US" sz="2000" b="1" dirty="0" smtClean="0">
                <a:latin typeface="Times New Roman" pitchFamily="18" charset="0"/>
                <a:cs typeface="Times New Roman" pitchFamily="18" charset="0"/>
              </a:rPr>
              <a:t>Add Resource</a:t>
            </a:r>
            <a:r>
              <a:rPr lang="en-US" sz="2000" dirty="0" smtClean="0">
                <a:latin typeface="Times New Roman" pitchFamily="18" charset="0"/>
                <a:cs typeface="Times New Roman" pitchFamily="18" charset="0"/>
              </a:rPr>
              <a:t> button at the top of the JSON Outline window, or by right-clicking </a:t>
            </a:r>
            <a:r>
              <a:rPr lang="en-US" sz="2000" b="1" dirty="0" smtClean="0">
                <a:latin typeface="Times New Roman" pitchFamily="18" charset="0"/>
                <a:cs typeface="Times New Roman" pitchFamily="18" charset="0"/>
              </a:rPr>
              <a:t>resources</a:t>
            </a:r>
            <a:r>
              <a:rPr lang="en-US" sz="2000" dirty="0" smtClean="0">
                <a:latin typeface="Times New Roman" pitchFamily="18" charset="0"/>
                <a:cs typeface="Times New Roman" pitchFamily="18" charset="0"/>
              </a:rPr>
              <a:t> and selecting </a:t>
            </a:r>
            <a:r>
              <a:rPr lang="en-US" sz="2000" b="1" dirty="0" smtClean="0">
                <a:latin typeface="Times New Roman" pitchFamily="18" charset="0"/>
                <a:cs typeface="Times New Roman" pitchFamily="18" charset="0"/>
              </a:rPr>
              <a:t>Add New Resource</a:t>
            </a:r>
            <a:r>
              <a:rPr lang="en-US" sz="2000" dirty="0" smtClean="0">
                <a:latin typeface="Times New Roman" pitchFamily="18" charset="0"/>
                <a:cs typeface="Times New Roman" pitchFamily="18" charset="0"/>
              </a:rPr>
              <a:t>.</a:t>
            </a:r>
          </a:p>
          <a:p>
            <a:endParaRPr lang="en-US" dirty="0"/>
          </a:p>
        </p:txBody>
      </p:sp>
      <p:pic>
        <p:nvPicPr>
          <p:cNvPr id="4" name="Picture 3" descr="vis4.PNG"/>
          <p:cNvPicPr>
            <a:picLocks noChangeAspect="1"/>
          </p:cNvPicPr>
          <p:nvPr/>
        </p:nvPicPr>
        <p:blipFill>
          <a:blip r:embed="rId2" cstate="print"/>
          <a:stretch>
            <a:fillRect/>
          </a:stretch>
        </p:blipFill>
        <p:spPr>
          <a:xfrm>
            <a:off x="990600" y="1600200"/>
            <a:ext cx="6400800" cy="32386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200" dirty="0" smtClean="0">
                <a:latin typeface="Times New Roman" pitchFamily="18" charset="0"/>
                <a:cs typeface="Times New Roman" pitchFamily="18" charset="0"/>
              </a:rPr>
              <a:t>Notice that not only was the resource added, but also a parameter for the type storage account, and a variable for the name of the storage account.</a:t>
            </a:r>
          </a:p>
          <a:p>
            <a:r>
              <a:rPr lang="en-US" sz="2200" dirty="0" smtClean="0">
                <a:latin typeface="Times New Roman" pitchFamily="18" charset="0"/>
                <a:cs typeface="Times New Roman" pitchFamily="18" charset="0"/>
              </a:rPr>
              <a:t>The </a:t>
            </a:r>
            <a:r>
              <a:rPr lang="en-US" sz="2200" b="1" dirty="0" err="1" smtClean="0">
                <a:latin typeface="Times New Roman" pitchFamily="18" charset="0"/>
                <a:cs typeface="Times New Roman" pitchFamily="18" charset="0"/>
              </a:rPr>
              <a:t>storageType</a:t>
            </a:r>
            <a:r>
              <a:rPr lang="en-US" sz="2200" dirty="0" smtClean="0">
                <a:latin typeface="Times New Roman" pitchFamily="18" charset="0"/>
                <a:cs typeface="Times New Roman" pitchFamily="18" charset="0"/>
              </a:rPr>
              <a:t> parameter is pre-defined with allowed types and a default type. You can leave these values or edit them for your scenario. If you do not want anyone to deploy a </a:t>
            </a:r>
            <a:r>
              <a:rPr lang="en-US" sz="2200" b="1" dirty="0" err="1" smtClean="0">
                <a:latin typeface="Times New Roman" pitchFamily="18" charset="0"/>
                <a:cs typeface="Times New Roman" pitchFamily="18" charset="0"/>
              </a:rPr>
              <a:t>Premium_LRS</a:t>
            </a:r>
            <a:r>
              <a:rPr lang="en-US" sz="2200" dirty="0" err="1" smtClean="0">
                <a:latin typeface="Times New Roman" pitchFamily="18" charset="0"/>
                <a:cs typeface="Times New Roman" pitchFamily="18" charset="0"/>
              </a:rPr>
              <a:t>storage</a:t>
            </a:r>
            <a:r>
              <a:rPr lang="en-US" sz="2200" dirty="0" smtClean="0">
                <a:latin typeface="Times New Roman" pitchFamily="18" charset="0"/>
                <a:cs typeface="Times New Roman" pitchFamily="18" charset="0"/>
              </a:rPr>
              <a:t> account through this template, remove it from the allowed types.</a:t>
            </a:r>
          </a:p>
          <a:p>
            <a:endParaRPr lang="en-US" dirty="0" smtClean="0"/>
          </a:p>
        </p:txBody>
      </p:sp>
      <p:pic>
        <p:nvPicPr>
          <p:cNvPr id="4" name="Picture 3" descr="vis5.PNG"/>
          <p:cNvPicPr>
            <a:picLocks noChangeAspect="1"/>
          </p:cNvPicPr>
          <p:nvPr/>
        </p:nvPicPr>
        <p:blipFill>
          <a:blip r:embed="rId2" cstate="print"/>
          <a:stretch>
            <a:fillRect/>
          </a:stretch>
        </p:blipFill>
        <p:spPr>
          <a:xfrm>
            <a:off x="1676400" y="304800"/>
            <a:ext cx="6230220" cy="29624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is6.PNG"/>
          <p:cNvPicPr>
            <a:picLocks noGrp="1" noChangeAspect="1"/>
          </p:cNvPicPr>
          <p:nvPr>
            <p:ph idx="1"/>
          </p:nvPr>
        </p:nvPicPr>
        <p:blipFill>
          <a:blip r:embed="rId2" cstate="print"/>
          <a:stretch>
            <a:fillRect/>
          </a:stretch>
        </p:blipFill>
        <p:spPr>
          <a:xfrm>
            <a:off x="1905000" y="990600"/>
            <a:ext cx="5562600" cy="51355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225</Words>
  <Application>Microsoft Office PowerPoint</Application>
  <PresentationFormat>On-screen Show (4:3)</PresentationFormat>
  <Paragraphs>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Deploying Azure Resource Manager virtual machines by using Azure Resource Manager templates</vt:lpstr>
      <vt:lpstr>Using Visual Studio and an Azure Resource Manager template to deploy virtual machines</vt:lpstr>
      <vt:lpstr>Slide 3</vt:lpstr>
      <vt:lpstr>Slide 4</vt:lpstr>
      <vt:lpstr>Slide 5</vt:lpstr>
      <vt:lpstr>Slide 6</vt:lpstr>
      <vt:lpstr>Slide 7</vt:lpstr>
      <vt:lpstr>Slide 8</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Azure Resource Manager virtual machines by using Azure Resource Manager templates</dc:title>
  <dc:creator>levitha</dc:creator>
  <cp:lastModifiedBy>levitha</cp:lastModifiedBy>
  <cp:revision>8</cp:revision>
  <dcterms:created xsi:type="dcterms:W3CDTF">2017-12-13T13:11:01Z</dcterms:created>
  <dcterms:modified xsi:type="dcterms:W3CDTF">2017-12-13T13:37:18Z</dcterms:modified>
</cp:coreProperties>
</file>