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2504182"/>
            <a:ext cx="693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Dynamic Host Configuration </a:t>
            </a:r>
            <a:r>
              <a:rPr lang="en-US" sz="3200" b="1" dirty="0" smtClean="0"/>
              <a:t>Protocol</a:t>
            </a:r>
          </a:p>
          <a:p>
            <a:pPr algn="ctr"/>
            <a:r>
              <a:rPr lang="en-US" sz="3200" b="1" dirty="0" smtClean="0"/>
              <a:t>(DHCP)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071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94502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DHCP </a:t>
            </a:r>
            <a:r>
              <a:rPr lang="en-US" sz="2000" dirty="0"/>
              <a:t>was created by the Dynamic Host Configuration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Working </a:t>
            </a:r>
            <a:r>
              <a:rPr lang="en-US" sz="2000" dirty="0"/>
              <a:t>Group of the </a:t>
            </a:r>
            <a:r>
              <a:rPr lang="en-US" sz="2000" b="1" dirty="0"/>
              <a:t>Internet Engineering Task Force(IETF)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Runs </a:t>
            </a:r>
            <a:r>
              <a:rPr lang="en-US" sz="2000" dirty="0"/>
              <a:t>over </a:t>
            </a:r>
            <a:r>
              <a:rPr lang="en-US" sz="2000" b="1" dirty="0"/>
              <a:t>UDP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Utilizing </a:t>
            </a:r>
            <a:r>
              <a:rPr lang="en-US" sz="2000" dirty="0"/>
              <a:t>ports: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67 </a:t>
            </a:r>
            <a:r>
              <a:rPr lang="en-US" sz="2000" b="1" dirty="0"/>
              <a:t>– connections to server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68 </a:t>
            </a:r>
            <a:r>
              <a:rPr lang="en-US" sz="2000" b="1" dirty="0"/>
              <a:t>– connections to client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Extension </a:t>
            </a:r>
            <a:r>
              <a:rPr lang="en-US" sz="2000" b="1" dirty="0"/>
              <a:t>of BOOTP </a:t>
            </a:r>
            <a:r>
              <a:rPr lang="en-US" sz="2000" dirty="0"/>
              <a:t>(protocol used for simple interaction)-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DHCP enhances the capabilities of </a:t>
            </a:r>
            <a:r>
              <a:rPr lang="en-US" sz="2000" dirty="0" smtClean="0"/>
              <a:t>BOOTP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DHCP </a:t>
            </a:r>
            <a:r>
              <a:rPr lang="en-US" sz="2000" dirty="0"/>
              <a:t>is basically used for </a:t>
            </a:r>
            <a:r>
              <a:rPr lang="en-US" sz="2000" b="1" dirty="0"/>
              <a:t>dynamic configuration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Uses </a:t>
            </a:r>
            <a:r>
              <a:rPr lang="en-US" sz="2000" b="1" dirty="0"/>
              <a:t>client–server model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72717" y="609600"/>
            <a:ext cx="3227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DHCP - Introduction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980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2717" y="381000"/>
            <a:ext cx="29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Objective of DHCP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DHCP </a:t>
            </a:r>
            <a:r>
              <a:rPr lang="en-US" sz="2400" b="1" dirty="0"/>
              <a:t>temporarily binds IP address </a:t>
            </a:r>
            <a:r>
              <a:rPr lang="en-US" sz="2400" dirty="0"/>
              <a:t>&amp; other </a:t>
            </a:r>
            <a:r>
              <a:rPr lang="en-US" sz="2400" dirty="0" smtClean="0"/>
              <a:t>configuration parameters </a:t>
            </a:r>
            <a:r>
              <a:rPr lang="en-US" sz="2400" dirty="0"/>
              <a:t>to </a:t>
            </a:r>
            <a:r>
              <a:rPr lang="en-US" sz="2400" b="1" dirty="0"/>
              <a:t>DHCP client </a:t>
            </a:r>
            <a:r>
              <a:rPr lang="en-US" sz="2400" dirty="0"/>
              <a:t>&amp; </a:t>
            </a:r>
            <a:r>
              <a:rPr lang="en-US" sz="2400" b="1" dirty="0"/>
              <a:t>provides framework for </a:t>
            </a:r>
            <a:r>
              <a:rPr lang="en-US" sz="2400" b="1" dirty="0" smtClean="0"/>
              <a:t>passing configuration </a:t>
            </a:r>
            <a:r>
              <a:rPr lang="en-US" sz="2400" dirty="0"/>
              <a:t>information </a:t>
            </a:r>
            <a:r>
              <a:rPr lang="en-US" sz="2400" b="1" dirty="0"/>
              <a:t>to </a:t>
            </a:r>
            <a:r>
              <a:rPr lang="en-US" sz="2400" b="1" dirty="0" smtClean="0"/>
              <a:t>hosts.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DHCP </a:t>
            </a:r>
            <a:r>
              <a:rPr lang="en-US" sz="2400" dirty="0"/>
              <a:t>was designed to </a:t>
            </a:r>
            <a:r>
              <a:rPr lang="en-US" sz="2400" b="1" dirty="0"/>
              <a:t>provide </a:t>
            </a:r>
            <a:r>
              <a:rPr lang="en-US" sz="2400" dirty="0"/>
              <a:t>computers with </a:t>
            </a:r>
            <a:r>
              <a:rPr lang="en-US" sz="2400" b="1" dirty="0" smtClean="0"/>
              <a:t>temporary address.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DHCP </a:t>
            </a:r>
            <a:r>
              <a:rPr lang="en-US" sz="2400" dirty="0"/>
              <a:t>is well </a:t>
            </a:r>
            <a:r>
              <a:rPr lang="en-US" sz="2400" b="1" dirty="0"/>
              <a:t>adapted to </a:t>
            </a:r>
            <a:r>
              <a:rPr lang="en-US" sz="2400" dirty="0"/>
              <a:t>situation where </a:t>
            </a:r>
            <a:r>
              <a:rPr lang="en-US" sz="2400" b="1" dirty="0"/>
              <a:t>hosts move from </a:t>
            </a:r>
            <a:r>
              <a:rPr lang="en-US" sz="2400" b="1" dirty="0" smtClean="0"/>
              <a:t>one location </a:t>
            </a:r>
            <a:r>
              <a:rPr lang="en-US" sz="2400" b="1" dirty="0"/>
              <a:t>to another </a:t>
            </a:r>
            <a:r>
              <a:rPr lang="en-US" sz="2400" dirty="0"/>
              <a:t>or are routinely connected </a:t>
            </a:r>
            <a:r>
              <a:rPr lang="en-US" sz="2400" dirty="0" smtClean="0"/>
              <a:t>and disconnected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Thus </a:t>
            </a:r>
            <a:r>
              <a:rPr lang="en-US" sz="2400" dirty="0"/>
              <a:t>DHCP is mainly used to simplify the installation </a:t>
            </a:r>
            <a:r>
              <a:rPr lang="en-US" sz="2400" dirty="0" smtClean="0"/>
              <a:t>&amp; maintenance </a:t>
            </a:r>
            <a:r>
              <a:rPr lang="en-US" sz="2400" dirty="0"/>
              <a:t>of networked computers.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708202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17</TotalTime>
  <Words>140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Tradeshow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2</cp:revision>
  <dcterms:created xsi:type="dcterms:W3CDTF">2006-08-16T00:00:00Z</dcterms:created>
  <dcterms:modified xsi:type="dcterms:W3CDTF">2017-12-20T09:35:55Z</dcterms:modified>
</cp:coreProperties>
</file>