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0255" y="2438400"/>
            <a:ext cx="52469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atin typeface="Candara" pitchFamily="34" charset="0"/>
              </a:rPr>
              <a:t> Domain </a:t>
            </a:r>
            <a:r>
              <a:rPr lang="en-US" sz="3600" b="1" dirty="0" err="1">
                <a:latin typeface="Candara" pitchFamily="34" charset="0"/>
              </a:rPr>
              <a:t>Nameing</a:t>
            </a:r>
            <a:r>
              <a:rPr lang="en-US" sz="3600" b="1" dirty="0">
                <a:latin typeface="Candara" pitchFamily="34" charset="0"/>
              </a:rPr>
              <a:t> </a:t>
            </a:r>
            <a:r>
              <a:rPr lang="en-US" sz="3600" b="1" dirty="0" smtClean="0">
                <a:latin typeface="Candara" pitchFamily="34" charset="0"/>
              </a:rPr>
              <a:t>System</a:t>
            </a:r>
          </a:p>
          <a:p>
            <a:pPr algn="ctr"/>
            <a:r>
              <a:rPr lang="en-US" sz="3600" b="1" dirty="0" smtClean="0">
                <a:latin typeface="Candara" pitchFamily="34" charset="0"/>
              </a:rPr>
              <a:t>DNS</a:t>
            </a:r>
            <a:endParaRPr lang="en-US" sz="36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192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 any network, the hosts primarily communicate between each other through IP addresses.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Purpose of DNS is to use easy to remember domain name for web site instead of their numeric IP </a:t>
            </a:r>
            <a:r>
              <a:rPr lang="en-US" dirty="0" smtClean="0"/>
              <a:t>Address.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DNS </a:t>
            </a:r>
            <a:r>
              <a:rPr lang="en-US" dirty="0"/>
              <a:t>is like a phone book for the Internet. If you know a person’s name but don’t know their telephone number, you can simply look it up in a phone book. DNS provides this same service to the Internet.</a:t>
            </a:r>
            <a:endParaRPr lang="en-US" dirty="0" smtClean="0"/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Domain </a:t>
            </a:r>
            <a:r>
              <a:rPr lang="en-US" dirty="0"/>
              <a:t>Name Service (DNS) is an internet service that maps IP addresses to fully qualified domain names (FQDN) and vice </a:t>
            </a:r>
            <a:r>
              <a:rPr lang="en-US" dirty="0" smtClean="0"/>
              <a:t>versa.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DNS </a:t>
            </a:r>
            <a:r>
              <a:rPr lang="en-US" dirty="0"/>
              <a:t>use UDP port no</a:t>
            </a:r>
            <a:r>
              <a:rPr lang="en-US" b="1" dirty="0"/>
              <a:t> </a:t>
            </a:r>
            <a:r>
              <a:rPr lang="en-US" b="1" dirty="0" smtClean="0"/>
              <a:t>53.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BIND </a:t>
            </a:r>
            <a:r>
              <a:rPr lang="en-US" dirty="0"/>
              <a:t>stands for Berkley Internet Naming </a:t>
            </a:r>
            <a:r>
              <a:rPr lang="en-US" dirty="0" smtClean="0"/>
              <a:t>Daemon.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61264" y="391180"/>
            <a:ext cx="2071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ndara" pitchFamily="34" charset="0"/>
              </a:rPr>
              <a:t>What is DNS</a:t>
            </a:r>
            <a:endParaRPr lang="en-US" sz="28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5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6002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fully </a:t>
            </a:r>
            <a:r>
              <a:rPr lang="en-US" dirty="0" err="1"/>
              <a:t>qulified</a:t>
            </a:r>
            <a:r>
              <a:rPr lang="en-US" dirty="0"/>
              <a:t> domain name is the full name of any server. Just like any human needs a full name in the real world, every server on the Internet also need a full name to work. The structure of a FQDN- </a:t>
            </a:r>
            <a:r>
              <a:rPr lang="en-US" dirty="0" err="1"/>
              <a:t>host.domain.tld</a:t>
            </a:r>
            <a:r>
              <a:rPr lang="en-US" dirty="0"/>
              <a:t>. For example, in www.qwe.net “www” is the hostname of the web server, “</a:t>
            </a:r>
            <a:r>
              <a:rPr lang="en-US" dirty="0" err="1"/>
              <a:t>qwe</a:t>
            </a:r>
            <a:r>
              <a:rPr lang="en-US" dirty="0"/>
              <a:t>” is the name of the domain and “net” is the top level domain (TLD). Other examples of TLD are .com, .org, .</a:t>
            </a:r>
            <a:r>
              <a:rPr lang="en-US" dirty="0" err="1"/>
              <a:t>gov</a:t>
            </a:r>
            <a:r>
              <a:rPr lang="en-US" dirty="0"/>
              <a:t>, .mil and so on.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387" y="435996"/>
            <a:ext cx="4647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ndara" pitchFamily="34" charset="0"/>
              </a:rPr>
              <a:t>Fully Qualified Domain Name</a:t>
            </a:r>
          </a:p>
        </p:txBody>
      </p:sp>
    </p:spTree>
    <p:extLst>
      <p:ext uri="{BB962C8B-B14F-4D97-AF65-F5344CB8AC3E}">
        <p14:creationId xmlns:p14="http://schemas.microsoft.com/office/powerpoint/2010/main" val="192030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093887"/>
            <a:ext cx="83058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Candara" pitchFamily="34" charset="0"/>
              </a:rPr>
              <a:t>A</a:t>
            </a:r>
            <a:r>
              <a:rPr lang="en-US" sz="2000" dirty="0">
                <a:latin typeface="Candara" pitchFamily="34" charset="0"/>
              </a:rPr>
              <a:t> - Address </a:t>
            </a:r>
            <a:r>
              <a:rPr lang="en-US" sz="2000" dirty="0" smtClean="0">
                <a:latin typeface="Candara" pitchFamily="34" charset="0"/>
              </a:rPr>
              <a:t>record.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Candara" pitchFamily="34" charset="0"/>
              </a:rPr>
              <a:t>AAAA</a:t>
            </a:r>
            <a:r>
              <a:rPr lang="en-US" sz="2000" dirty="0" smtClean="0">
                <a:latin typeface="Candara" pitchFamily="34" charset="0"/>
              </a:rPr>
              <a:t> – IPv6address record.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ndara" pitchFamily="34" charset="0"/>
              </a:rPr>
              <a:t>An </a:t>
            </a:r>
            <a:r>
              <a:rPr lang="en-US" sz="2000" dirty="0">
                <a:latin typeface="Candara" pitchFamily="34" charset="0"/>
              </a:rPr>
              <a:t>a (address) </a:t>
            </a:r>
            <a:r>
              <a:rPr lang="en-US" sz="2000" b="1" dirty="0">
                <a:latin typeface="Candara" pitchFamily="34" charset="0"/>
              </a:rPr>
              <a:t>Record</a:t>
            </a:r>
            <a:r>
              <a:rPr lang="en-US" sz="2000" dirty="0">
                <a:latin typeface="Candara" pitchFamily="34" charset="0"/>
              </a:rPr>
              <a:t> is a DNS Record that can be used to point your Domain name and host name to static IP </a:t>
            </a:r>
            <a:r>
              <a:rPr lang="en-US" sz="2000" dirty="0" smtClean="0">
                <a:latin typeface="Candara" pitchFamily="34" charset="0"/>
              </a:rPr>
              <a:t>Address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ndara" pitchFamily="34" charset="0"/>
              </a:rPr>
              <a:t>A </a:t>
            </a:r>
            <a:r>
              <a:rPr lang="en-US" sz="2000" b="1" dirty="0">
                <a:latin typeface="Candara" pitchFamily="34" charset="0"/>
              </a:rPr>
              <a:t>CNAME</a:t>
            </a:r>
            <a:r>
              <a:rPr lang="en-US" sz="2000" dirty="0">
                <a:latin typeface="Candara" pitchFamily="34" charset="0"/>
              </a:rPr>
              <a:t> record maps an </a:t>
            </a:r>
            <a:r>
              <a:rPr lang="en-US" sz="2000" dirty="0" err="1">
                <a:latin typeface="Candara" pitchFamily="34" charset="0"/>
              </a:rPr>
              <a:t>alies</a:t>
            </a:r>
            <a:r>
              <a:rPr lang="en-US" sz="2000" dirty="0">
                <a:latin typeface="Candara" pitchFamily="34" charset="0"/>
              </a:rPr>
              <a:t> or the nickname to the real (</a:t>
            </a:r>
            <a:r>
              <a:rPr lang="en-US" sz="2000" dirty="0" err="1">
                <a:latin typeface="Candara" pitchFamily="34" charset="0"/>
              </a:rPr>
              <a:t>Cononoal</a:t>
            </a:r>
            <a:r>
              <a:rPr lang="en-US" sz="2000" dirty="0">
                <a:latin typeface="Candara" pitchFamily="34" charset="0"/>
              </a:rPr>
              <a:t>)   name which may lie outside the current zone</a:t>
            </a:r>
            <a:r>
              <a:rPr lang="en-US" sz="2000" dirty="0" smtClean="0">
                <a:latin typeface="Candara" pitchFamily="34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ndara" pitchFamily="34" charset="0"/>
              </a:rPr>
              <a:t>A </a:t>
            </a:r>
            <a:r>
              <a:rPr lang="en-US" sz="2000" b="1" dirty="0">
                <a:latin typeface="Candara" pitchFamily="34" charset="0"/>
              </a:rPr>
              <a:t>PTR</a:t>
            </a:r>
            <a:r>
              <a:rPr lang="en-US" sz="2000" dirty="0">
                <a:latin typeface="Candara" pitchFamily="34" charset="0"/>
              </a:rPr>
              <a:t> record mapping IP Address to Host </a:t>
            </a:r>
            <a:r>
              <a:rPr lang="en-US" sz="2000" dirty="0" smtClean="0">
                <a:latin typeface="Candara" pitchFamily="34" charset="0"/>
              </a:rPr>
              <a:t>name.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Candara" pitchFamily="34" charset="0"/>
              </a:rPr>
              <a:t>SOA</a:t>
            </a:r>
            <a:r>
              <a:rPr lang="en-US" sz="2000" dirty="0" smtClean="0">
                <a:latin typeface="Candara" pitchFamily="34" charset="0"/>
              </a:rPr>
              <a:t> – Start of authority.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Candara" pitchFamily="34" charset="0"/>
              </a:rPr>
              <a:t>NS</a:t>
            </a:r>
            <a:r>
              <a:rPr lang="en-US" sz="2000" dirty="0">
                <a:latin typeface="Candara" pitchFamily="34" charset="0"/>
              </a:rPr>
              <a:t> - Name server </a:t>
            </a:r>
            <a:r>
              <a:rPr lang="en-US" sz="2000" dirty="0" smtClean="0">
                <a:latin typeface="Candara" pitchFamily="34" charset="0"/>
              </a:rPr>
              <a:t>record.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latin typeface="Candara" pitchFamily="34" charset="0"/>
              </a:rPr>
              <a:t>MX</a:t>
            </a:r>
            <a:r>
              <a:rPr lang="en-US" sz="2000" dirty="0">
                <a:latin typeface="Candara" pitchFamily="34" charset="0"/>
              </a:rPr>
              <a:t> - Mail exchange </a:t>
            </a:r>
            <a:r>
              <a:rPr lang="en-US" sz="2000" dirty="0" smtClean="0">
                <a:latin typeface="Candara" pitchFamily="34" charset="0"/>
              </a:rPr>
              <a:t>record.</a:t>
            </a:r>
            <a:endParaRPr lang="en-US" sz="2000" dirty="0">
              <a:latin typeface="Candara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1716" y="304799"/>
            <a:ext cx="4081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ndara" pitchFamily="34" charset="0"/>
              </a:rPr>
              <a:t>DNS Resource </a:t>
            </a:r>
            <a:r>
              <a:rPr lang="en-US" sz="3200" b="1" dirty="0">
                <a:latin typeface="Candara" pitchFamily="34" charset="0"/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312828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446074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Forward </a:t>
            </a:r>
            <a:r>
              <a:rPr lang="en-US" b="1" dirty="0"/>
              <a:t>lookup</a:t>
            </a:r>
            <a:r>
              <a:rPr lang="en-US" dirty="0"/>
              <a:t> : for converting Host name to IP address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Reverse lookup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 for converting IP address to Host Name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err="1"/>
              <a:t>Nslookup</a:t>
            </a:r>
            <a:r>
              <a:rPr lang="en-US" b="1" dirty="0"/>
              <a:t> : </a:t>
            </a:r>
            <a:r>
              <a:rPr lang="en-US" dirty="0"/>
              <a:t>enter the host name and find the Corresponding </a:t>
            </a:r>
            <a:endParaRPr lang="en-US" dirty="0" smtClean="0"/>
          </a:p>
          <a:p>
            <a:pPr lvl="0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IP </a:t>
            </a:r>
            <a:r>
              <a:rPr lang="en-US" dirty="0"/>
              <a:t>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1716" y="405825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ndara" pitchFamily="34" charset="0"/>
              </a:rPr>
              <a:t>DNS lookup Zone</a:t>
            </a:r>
            <a:endParaRPr lang="en-US" sz="32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02600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55</TotalTime>
  <Words>363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Winter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6</cp:revision>
  <dcterms:created xsi:type="dcterms:W3CDTF">2006-08-16T00:00:00Z</dcterms:created>
  <dcterms:modified xsi:type="dcterms:W3CDTF">2017-12-20T10:45:01Z</dcterms:modified>
</cp:coreProperties>
</file>