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4473" y="2505670"/>
            <a:ext cx="2430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Apache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716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Apache is the most widely used web server software. Apache is an open source </a:t>
            </a:r>
            <a:r>
              <a:rPr lang="en-US" dirty="0" err="1"/>
              <a:t>software.Apache</a:t>
            </a:r>
            <a:r>
              <a:rPr lang="en-US" dirty="0"/>
              <a:t> Web Server is designed to create Web servers that have the ability to host one or more HTTP-based websites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open source web server. Mostly for Unix, Linux </a:t>
            </a:r>
            <a:r>
              <a:rPr lang="en-US" dirty="0" smtClean="0"/>
              <a:t>and Solaris platforms.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Apache </a:t>
            </a:r>
            <a:r>
              <a:rPr lang="en-US" dirty="0"/>
              <a:t>is the most popular web server on the net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is very secure, fast, and reliable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By default location of web page is  “</a:t>
            </a:r>
            <a:r>
              <a:rPr lang="en-US" dirty="0" err="1"/>
              <a:t>DocumentRoot</a:t>
            </a:r>
            <a:r>
              <a:rPr lang="en-US" dirty="0"/>
              <a:t> - /</a:t>
            </a:r>
            <a:r>
              <a:rPr lang="en-US" dirty="0" err="1"/>
              <a:t>var</a:t>
            </a:r>
            <a:r>
              <a:rPr lang="en-US" dirty="0"/>
              <a:t>/www/html </a:t>
            </a:r>
            <a:r>
              <a:rPr lang="en-US" dirty="0" smtClean="0"/>
              <a:t>“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Port no.  </a:t>
            </a:r>
            <a:r>
              <a:rPr lang="en-US" b="1" dirty="0" smtClean="0"/>
              <a:t>80.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"Apache" derives from the word "</a:t>
            </a:r>
            <a:r>
              <a:rPr lang="en-US" dirty="0" smtClean="0"/>
              <a:t>patchy“ that </a:t>
            </a:r>
            <a:r>
              <a:rPr lang="en-US" dirty="0"/>
              <a:t>the Apache developers used to describe </a:t>
            </a:r>
            <a:r>
              <a:rPr lang="en-US" dirty="0" smtClean="0"/>
              <a:t>early versions </a:t>
            </a:r>
            <a:r>
              <a:rPr lang="en-US" dirty="0"/>
              <a:t>of their software.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533400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Introduction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539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71600"/>
            <a:ext cx="777240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Virtual </a:t>
            </a:r>
            <a:r>
              <a:rPr lang="en-US" dirty="0" smtClean="0"/>
              <a:t>Hosts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IP based hosting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Port based hosting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Multiple Directory Index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33400"/>
            <a:ext cx="1776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Features :-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776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37160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Configuration file: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conf</a:t>
            </a:r>
            <a:r>
              <a:rPr lang="en-US" dirty="0"/>
              <a:t>/</a:t>
            </a:r>
            <a:r>
              <a:rPr lang="en-US" dirty="0" err="1"/>
              <a:t>httpd.conf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Log files: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access_log</a:t>
            </a:r>
            <a:r>
              <a:rPr lang="en-US" dirty="0"/>
              <a:t> and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error_log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Modules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</a:t>
            </a:r>
            <a:r>
              <a:rPr lang="en-US" dirty="0"/>
              <a:t>/modules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Default Document Root /</a:t>
            </a:r>
            <a:r>
              <a:rPr lang="en-US" dirty="0" err="1"/>
              <a:t>var</a:t>
            </a:r>
            <a:r>
              <a:rPr lang="en-US" dirty="0"/>
              <a:t>/www/html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Default CGI Root /</a:t>
            </a:r>
            <a:r>
              <a:rPr lang="en-US" dirty="0" err="1"/>
              <a:t>var</a:t>
            </a:r>
            <a:r>
              <a:rPr lang="en-US" dirty="0"/>
              <a:t>/www/</a:t>
            </a:r>
            <a:r>
              <a:rPr lang="en-US" dirty="0" err="1"/>
              <a:t>cgi</a:t>
            </a:r>
            <a:r>
              <a:rPr lang="en-US" dirty="0"/>
              <a:t>-bin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533400"/>
            <a:ext cx="3360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Files used by Apache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3189085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44</TotalTime>
  <Words>161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Tradeshow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4</cp:revision>
  <dcterms:created xsi:type="dcterms:W3CDTF">2006-08-16T00:00:00Z</dcterms:created>
  <dcterms:modified xsi:type="dcterms:W3CDTF">2017-12-20T12:59:28Z</dcterms:modified>
</cp:coreProperties>
</file>