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8456" y="2967335"/>
            <a:ext cx="2707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Webmin</a:t>
            </a:r>
            <a:endParaRPr lang="en-US" sz="5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2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469172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/>
              <a:t>Webmin</a:t>
            </a:r>
            <a:r>
              <a:rPr lang="en-US" sz="2000" dirty="0"/>
              <a:t> is a web-based interface for system administration for Unix. Using any modern web browser, you can setup user accounts, Apache, DNS, file sharing and much more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 smtClean="0"/>
              <a:t>Webmin</a:t>
            </a:r>
            <a:r>
              <a:rPr lang="en-US" sz="2000" dirty="0" smtClean="0"/>
              <a:t> </a:t>
            </a:r>
            <a:r>
              <a:rPr lang="en-US" sz="2000" dirty="0"/>
              <a:t>removes the need to manually edit Unix configuration files like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, and lets you manage a system from the console or remotely. </a:t>
            </a: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 smtClean="0"/>
              <a:t>Webmin</a:t>
            </a:r>
            <a:r>
              <a:rPr lang="en-US" sz="2000" dirty="0" smtClean="0"/>
              <a:t> </a:t>
            </a:r>
            <a:r>
              <a:rPr lang="en-US" sz="2000" dirty="0"/>
              <a:t>is largely based on Perl, running as its own process and web server. </a:t>
            </a:r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defaults to TCP port 10000 for communicating, and can be configured to use SSL if </a:t>
            </a:r>
            <a:r>
              <a:rPr lang="en-US" sz="2000" dirty="0" err="1"/>
              <a:t>OpenSSL</a:t>
            </a:r>
            <a:r>
              <a:rPr lang="en-US" sz="2000" dirty="0"/>
              <a:t> is installed with additional required Perl Modules. </a:t>
            </a:r>
            <a:r>
              <a:rPr lang="en-US" sz="2000" dirty="0" err="1"/>
              <a:t>Webmin</a:t>
            </a:r>
            <a:r>
              <a:rPr lang="en-US" sz="2000" dirty="0"/>
              <a:t> removes the need to manually edit Unix configuration files like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, and lets you manage a system from the console or remotely.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2488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Introduction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50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326" y="1600200"/>
            <a:ext cx="7841673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Web </a:t>
            </a:r>
            <a:r>
              <a:rPr lang="en-US" dirty="0"/>
              <a:t>based system configuration tool 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Designed </a:t>
            </a:r>
            <a:r>
              <a:rPr lang="en-US" dirty="0"/>
              <a:t>for Unix –like environment 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Open source.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Modular </a:t>
            </a:r>
            <a:r>
              <a:rPr lang="en-US" dirty="0"/>
              <a:t>based system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609600"/>
            <a:ext cx="202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Features </a:t>
            </a:r>
            <a:r>
              <a:rPr lang="en-US" sz="2400" b="1" dirty="0" smtClean="0"/>
              <a:t>:-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53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mit\Desktop\1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685800"/>
            <a:ext cx="5610225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3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1" y="929508"/>
            <a:ext cx="7969459" cy="448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552229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4</TotalTime>
  <Words>151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3</cp:revision>
  <dcterms:created xsi:type="dcterms:W3CDTF">2006-08-16T00:00:00Z</dcterms:created>
  <dcterms:modified xsi:type="dcterms:W3CDTF">2017-12-20T11:30:39Z</dcterms:modified>
</cp:coreProperties>
</file>