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411269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Installation of Linux</a:t>
            </a:r>
          </a:p>
        </p:txBody>
      </p:sp>
      <p:pic>
        <p:nvPicPr>
          <p:cNvPr id="5" name="Picture 4" descr="Click Install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17370" y="1451610"/>
            <a:ext cx="5509260" cy="395478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7036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ck both Boxes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75447" y="685800"/>
            <a:ext cx="5793105" cy="56388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38764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oose How to Install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57400" y="990600"/>
            <a:ext cx="5582920" cy="48006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80781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firm your Choic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52600" y="1066800"/>
            <a:ext cx="6111240" cy="51054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24550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firm your Choic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28800" y="838200"/>
            <a:ext cx="6035040" cy="48768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34926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879" y="685800"/>
            <a:ext cx="5562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10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t a Username and Passwor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05000" y="1143000"/>
            <a:ext cx="5529580" cy="41148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92778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t Back and Relax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05000" y="838200"/>
            <a:ext cx="5639752" cy="48006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599850976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6</TotalTime>
  <Words>3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Tradeshow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mukki</dc:creator>
  <cp:lastModifiedBy>Amit</cp:lastModifiedBy>
  <cp:revision>3</cp:revision>
  <dcterms:created xsi:type="dcterms:W3CDTF">2006-08-16T00:00:00Z</dcterms:created>
  <dcterms:modified xsi:type="dcterms:W3CDTF">2017-12-20T07:05:33Z</dcterms:modified>
</cp:coreProperties>
</file>