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572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and Group Administration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772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and Deleting Users using </a:t>
            </a:r>
            <a:r>
              <a:rPr lang="en-US" b="1" dirty="0" smtClean="0"/>
              <a:t>command :-</a:t>
            </a:r>
          </a:p>
          <a:p>
            <a:endParaRPr lang="en-US" b="1" dirty="0"/>
          </a:p>
          <a:p>
            <a:r>
              <a:rPr lang="en-US" sz="2000" dirty="0" smtClean="0"/>
              <a:t># </a:t>
            </a:r>
            <a:r>
              <a:rPr lang="en-US" sz="2000" dirty="0" err="1" smtClean="0"/>
              <a:t>useradd</a:t>
            </a:r>
            <a:r>
              <a:rPr lang="en-US" sz="2000" dirty="0" smtClean="0"/>
              <a:t> :-</a:t>
            </a:r>
            <a:endParaRPr lang="en-US" sz="2000" dirty="0"/>
          </a:p>
          <a:p>
            <a:r>
              <a:rPr lang="en-US" sz="2000" dirty="0" smtClean="0"/>
              <a:t>   create </a:t>
            </a:r>
            <a:r>
              <a:rPr lang="en-US" sz="2000" dirty="0"/>
              <a:t>a new user or update default new user </a:t>
            </a:r>
            <a:r>
              <a:rPr lang="en-US" sz="2000" dirty="0" smtClean="0"/>
              <a:t>information.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For example :- </a:t>
            </a:r>
          </a:p>
          <a:p>
            <a:r>
              <a:rPr lang="en-US" sz="2000" dirty="0" smtClean="0"/>
              <a:t>   # </a:t>
            </a:r>
            <a:r>
              <a:rPr lang="en-US" sz="2000" dirty="0" err="1"/>
              <a:t>useradd</a:t>
            </a:r>
            <a:r>
              <a:rPr lang="en-US" sz="2000" dirty="0"/>
              <a:t> </a:t>
            </a:r>
            <a:r>
              <a:rPr lang="en-US" sz="2000" dirty="0" err="1" smtClean="0"/>
              <a:t>user_name</a:t>
            </a:r>
            <a:r>
              <a:rPr lang="en-US" sz="2000" dirty="0"/>
              <a:t>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more information about </a:t>
            </a:r>
            <a:r>
              <a:rPr lang="en-US" sz="2000" dirty="0" err="1" smtClean="0"/>
              <a:t>useradd</a:t>
            </a:r>
            <a:r>
              <a:rPr lang="en-US" sz="2000" dirty="0" smtClean="0"/>
              <a:t> command see the man page           of </a:t>
            </a:r>
            <a:r>
              <a:rPr lang="en-US" sz="2000" dirty="0" err="1" smtClean="0"/>
              <a:t>useradd</a:t>
            </a:r>
            <a:endParaRPr lang="en-US" sz="2000" dirty="0"/>
          </a:p>
          <a:p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# man </a:t>
            </a:r>
            <a:r>
              <a:rPr lang="en-US" dirty="0" err="1" smtClean="0"/>
              <a:t>useradd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1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7543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 </a:t>
            </a:r>
            <a:r>
              <a:rPr lang="en-US" sz="2000" dirty="0" err="1" smtClean="0"/>
              <a:t>userdel</a:t>
            </a:r>
            <a:r>
              <a:rPr lang="en-US" sz="2000" dirty="0" smtClean="0"/>
              <a:t>  :- </a:t>
            </a:r>
          </a:p>
          <a:p>
            <a:r>
              <a:rPr lang="en-US" sz="2000" dirty="0" smtClean="0"/>
              <a:t>delete </a:t>
            </a:r>
            <a:r>
              <a:rPr lang="en-US" sz="2000" dirty="0"/>
              <a:t>a user account and related </a:t>
            </a:r>
            <a:r>
              <a:rPr lang="en-US" sz="2000" dirty="0" smtClean="0"/>
              <a:t>files.</a:t>
            </a:r>
          </a:p>
          <a:p>
            <a:endParaRPr lang="en-US" sz="2000" dirty="0" smtClean="0"/>
          </a:p>
          <a:p>
            <a:r>
              <a:rPr lang="en-US" sz="2000" dirty="0" smtClean="0"/>
              <a:t>   For </a:t>
            </a:r>
            <a:r>
              <a:rPr lang="en-US" sz="2000" dirty="0"/>
              <a:t>example :- </a:t>
            </a:r>
          </a:p>
          <a:p>
            <a:r>
              <a:rPr lang="en-US" sz="2000" dirty="0"/>
              <a:t>   # </a:t>
            </a:r>
            <a:r>
              <a:rPr lang="en-US" sz="2000" dirty="0" err="1" smtClean="0"/>
              <a:t>userdel</a:t>
            </a:r>
            <a:r>
              <a:rPr lang="en-US" sz="2000" dirty="0" smtClean="0"/>
              <a:t> </a:t>
            </a:r>
            <a:r>
              <a:rPr lang="en-US" sz="2000" dirty="0" err="1" smtClean="0"/>
              <a:t>user_name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For more information about </a:t>
            </a:r>
            <a:r>
              <a:rPr lang="en-US" sz="2000" dirty="0" err="1" smtClean="0"/>
              <a:t>userdel</a:t>
            </a:r>
            <a:r>
              <a:rPr lang="en-US" sz="2000" dirty="0" smtClean="0"/>
              <a:t> </a:t>
            </a:r>
            <a:r>
              <a:rPr lang="en-US" sz="2000" dirty="0"/>
              <a:t>command see the man page </a:t>
            </a:r>
            <a:r>
              <a:rPr lang="en-US" sz="2000" dirty="0" smtClean="0"/>
              <a:t>of </a:t>
            </a:r>
            <a:r>
              <a:rPr lang="en-US" sz="2000" dirty="0" err="1" smtClean="0"/>
              <a:t>userdel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dirty="0"/>
              <a:t> # man </a:t>
            </a:r>
            <a:r>
              <a:rPr lang="en-US" sz="2000" dirty="0" err="1" smtClean="0"/>
              <a:t>userdel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2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8153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 </a:t>
            </a:r>
            <a:r>
              <a:rPr lang="en-US" sz="2000" dirty="0" err="1"/>
              <a:t>usermod</a:t>
            </a:r>
            <a:r>
              <a:rPr lang="en-US" sz="2000" dirty="0"/>
              <a:t> </a:t>
            </a:r>
            <a:r>
              <a:rPr lang="en-US" sz="2000" dirty="0" smtClean="0"/>
              <a:t>:-</a:t>
            </a:r>
          </a:p>
          <a:p>
            <a:r>
              <a:rPr lang="en-US" sz="2000" dirty="0" smtClean="0"/>
              <a:t>The </a:t>
            </a:r>
            <a:r>
              <a:rPr lang="en-US" sz="2000" dirty="0" err="1"/>
              <a:t>usermod</a:t>
            </a:r>
            <a:r>
              <a:rPr lang="en-US" sz="2000" dirty="0"/>
              <a:t> command modifies the system account files to reflect </a:t>
            </a:r>
            <a:r>
              <a:rPr lang="en-US" sz="2000" dirty="0" smtClean="0"/>
              <a:t>the changes </a:t>
            </a:r>
            <a:r>
              <a:rPr lang="en-US" sz="2000" dirty="0"/>
              <a:t>that are specified on the command line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For more information about </a:t>
            </a:r>
            <a:r>
              <a:rPr lang="en-US" sz="2000" dirty="0" err="1"/>
              <a:t>usermod</a:t>
            </a:r>
            <a:r>
              <a:rPr lang="en-US" sz="2000" dirty="0" smtClean="0"/>
              <a:t> </a:t>
            </a:r>
            <a:r>
              <a:rPr lang="en-US" sz="2000" dirty="0"/>
              <a:t>command see the man page of </a:t>
            </a:r>
            <a:r>
              <a:rPr lang="en-US" sz="2000" dirty="0" err="1"/>
              <a:t>usermod</a:t>
            </a:r>
            <a:endParaRPr lang="en-US" sz="2000" b="1" dirty="0"/>
          </a:p>
          <a:p>
            <a:r>
              <a:rPr lang="en-US" sz="2000" dirty="0"/>
              <a:t> # man </a:t>
            </a:r>
            <a:r>
              <a:rPr lang="en-US" sz="2000" dirty="0" err="1"/>
              <a:t>usermod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7543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 </a:t>
            </a:r>
            <a:r>
              <a:rPr lang="en-US" sz="2000" dirty="0" err="1"/>
              <a:t>groupadd</a:t>
            </a:r>
            <a:r>
              <a:rPr lang="en-US" sz="2000" dirty="0"/>
              <a:t> </a:t>
            </a:r>
            <a:r>
              <a:rPr lang="en-US" sz="2000" dirty="0" smtClean="0"/>
              <a:t> :-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create </a:t>
            </a:r>
            <a:r>
              <a:rPr lang="en-US" sz="2000" dirty="0"/>
              <a:t>a new group</a:t>
            </a:r>
          </a:p>
          <a:p>
            <a:endParaRPr lang="en-US" sz="2000" dirty="0" smtClean="0"/>
          </a:p>
          <a:p>
            <a:r>
              <a:rPr lang="en-US" sz="2000" dirty="0" smtClean="0"/>
              <a:t>   For </a:t>
            </a:r>
            <a:r>
              <a:rPr lang="en-US" sz="2000" dirty="0"/>
              <a:t>example :- </a:t>
            </a:r>
          </a:p>
          <a:p>
            <a:r>
              <a:rPr lang="en-US" sz="2000" dirty="0"/>
              <a:t>   # </a:t>
            </a:r>
            <a:r>
              <a:rPr lang="en-US" sz="2000" dirty="0" err="1"/>
              <a:t>groupadd</a:t>
            </a:r>
            <a:r>
              <a:rPr lang="en-US" sz="2000" dirty="0"/>
              <a:t>  &lt;</a:t>
            </a:r>
            <a:r>
              <a:rPr lang="en-US" sz="2000" dirty="0" err="1" smtClean="0"/>
              <a:t>Group_name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/>
              <a:t>For more information about </a:t>
            </a:r>
            <a:r>
              <a:rPr lang="en-US" sz="2000" dirty="0" err="1"/>
              <a:t>groupadd</a:t>
            </a:r>
            <a:r>
              <a:rPr lang="en-US" sz="2000" dirty="0" smtClean="0"/>
              <a:t> </a:t>
            </a:r>
            <a:r>
              <a:rPr lang="en-US" sz="2000" dirty="0"/>
              <a:t>command see the man page </a:t>
            </a:r>
            <a:r>
              <a:rPr lang="en-US" sz="2000" dirty="0" smtClean="0"/>
              <a:t>of </a:t>
            </a:r>
            <a:r>
              <a:rPr lang="en-US" sz="2000" dirty="0" err="1" smtClean="0"/>
              <a:t>groupadd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dirty="0"/>
              <a:t> # man </a:t>
            </a:r>
            <a:r>
              <a:rPr lang="en-US" sz="2000" dirty="0" err="1"/>
              <a:t>groupadd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8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7543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 </a:t>
            </a:r>
            <a:r>
              <a:rPr lang="en-US" sz="2000" dirty="0" err="1"/>
              <a:t>groupdel</a:t>
            </a:r>
            <a:r>
              <a:rPr lang="en-US" sz="2000" dirty="0"/>
              <a:t>  </a:t>
            </a:r>
            <a:r>
              <a:rPr lang="en-US" sz="2000" dirty="0" smtClean="0"/>
              <a:t>:-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Delete </a:t>
            </a:r>
            <a:r>
              <a:rPr lang="en-US" sz="2000" dirty="0"/>
              <a:t>a </a:t>
            </a:r>
            <a:r>
              <a:rPr lang="en-US" sz="2000" dirty="0" smtClean="0"/>
              <a:t>group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For </a:t>
            </a:r>
            <a:r>
              <a:rPr lang="en-US" sz="2000" dirty="0"/>
              <a:t>example :- </a:t>
            </a:r>
          </a:p>
          <a:p>
            <a:r>
              <a:rPr lang="en-US" sz="2000" dirty="0"/>
              <a:t>   # </a:t>
            </a:r>
            <a:r>
              <a:rPr lang="en-US" sz="2000" dirty="0" err="1"/>
              <a:t>groupdel</a:t>
            </a:r>
            <a:r>
              <a:rPr lang="en-US" sz="2000" dirty="0" smtClean="0"/>
              <a:t>  </a:t>
            </a:r>
            <a:r>
              <a:rPr lang="en-US" sz="2000" dirty="0"/>
              <a:t>&lt;</a:t>
            </a:r>
            <a:r>
              <a:rPr lang="en-US" sz="2000" dirty="0" err="1" smtClean="0"/>
              <a:t>Group_name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/>
              <a:t>For more information about </a:t>
            </a:r>
            <a:r>
              <a:rPr lang="en-US" sz="2000" dirty="0" err="1"/>
              <a:t>groupdel</a:t>
            </a:r>
            <a:r>
              <a:rPr lang="en-US" sz="2000" dirty="0" smtClean="0"/>
              <a:t> </a:t>
            </a:r>
            <a:r>
              <a:rPr lang="en-US" sz="2000" dirty="0"/>
              <a:t>command see the man page </a:t>
            </a:r>
            <a:r>
              <a:rPr lang="en-US" sz="2000" dirty="0" smtClean="0"/>
              <a:t>of </a:t>
            </a:r>
            <a:r>
              <a:rPr lang="en-US" sz="2000" dirty="0" err="1" smtClean="0"/>
              <a:t>groupdel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dirty="0"/>
              <a:t> # man </a:t>
            </a:r>
            <a:r>
              <a:rPr lang="en-US" sz="2000" dirty="0" err="1"/>
              <a:t>groupdel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28892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12</TotalTime>
  <Words>175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mukki</dc:creator>
  <cp:lastModifiedBy>Amit</cp:lastModifiedBy>
  <cp:revision>3</cp:revision>
  <dcterms:created xsi:type="dcterms:W3CDTF">2006-08-16T00:00:00Z</dcterms:created>
  <dcterms:modified xsi:type="dcterms:W3CDTF">2017-12-20T07:33:33Z</dcterms:modified>
</cp:coreProperties>
</file>