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00200"/>
            <a:ext cx="8077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 err="1"/>
              <a:t>filesystem</a:t>
            </a:r>
            <a:r>
              <a:rPr lang="en-US" sz="2000" dirty="0"/>
              <a:t> is the methods and data structures that an operating </a:t>
            </a:r>
            <a:r>
              <a:rPr lang="en-US" sz="2000" b="1" dirty="0"/>
              <a:t>system</a:t>
            </a:r>
            <a:r>
              <a:rPr lang="en-US" sz="2000" dirty="0"/>
              <a:t> uses to keep track of </a:t>
            </a:r>
            <a:r>
              <a:rPr lang="en-US" sz="2000" b="1" dirty="0"/>
              <a:t>files</a:t>
            </a:r>
            <a:r>
              <a:rPr lang="en-US" sz="2000" dirty="0"/>
              <a:t> on a disk or partition; that is, the way the </a:t>
            </a:r>
            <a:r>
              <a:rPr lang="en-US" sz="2000" b="1" dirty="0"/>
              <a:t>files</a:t>
            </a:r>
            <a:r>
              <a:rPr lang="en-US" sz="2000" dirty="0"/>
              <a:t> are organized on the disk. The word is also used to refer to a partition or disk that is used to store the </a:t>
            </a:r>
            <a:r>
              <a:rPr lang="en-US" sz="2000" b="1" dirty="0"/>
              <a:t>files</a:t>
            </a:r>
            <a:r>
              <a:rPr lang="en-US" sz="2000" dirty="0"/>
              <a:t> or the type of the </a:t>
            </a:r>
            <a:r>
              <a:rPr lang="en-US" sz="2000" b="1" dirty="0" err="1"/>
              <a:t>filesystem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err="1"/>
              <a:t>Fdisk</a:t>
            </a:r>
            <a:r>
              <a:rPr lang="en-US" sz="2000" dirty="0"/>
              <a:t> = manipulate disk partition table.</a:t>
            </a:r>
          </a:p>
          <a:p>
            <a:r>
              <a:rPr lang="en-US" sz="2000" b="1" dirty="0" err="1"/>
              <a:t>Fsck</a:t>
            </a:r>
            <a:r>
              <a:rPr lang="en-US" sz="2000" dirty="0"/>
              <a:t> = check and repair a Linux </a:t>
            </a:r>
            <a:r>
              <a:rPr lang="en-US" sz="2000" dirty="0" err="1"/>
              <a:t>filesystem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Mkfs</a:t>
            </a:r>
            <a:r>
              <a:rPr lang="en-US" sz="2000" dirty="0"/>
              <a:t> = make a file System.</a:t>
            </a:r>
          </a:p>
          <a:p>
            <a:r>
              <a:rPr lang="en-US" sz="2000" b="1" dirty="0" err="1"/>
              <a:t>Mkswap</a:t>
            </a:r>
            <a:r>
              <a:rPr lang="en-US" sz="2000" dirty="0"/>
              <a:t> = make a Linux swap area on a device.</a:t>
            </a:r>
          </a:p>
          <a:p>
            <a:r>
              <a:rPr lang="en-US" sz="2000" b="1" dirty="0" err="1"/>
              <a:t>Df</a:t>
            </a:r>
            <a:r>
              <a:rPr lang="en-US" sz="2000" dirty="0"/>
              <a:t> = Show the Disk free space on a file System.</a:t>
            </a:r>
          </a:p>
          <a:p>
            <a:r>
              <a:rPr lang="en-US" sz="2000" b="1" dirty="0"/>
              <a:t>Du </a:t>
            </a:r>
            <a:r>
              <a:rPr lang="en-US" sz="2000" dirty="0"/>
              <a:t>= Show how much disk space a directory &amp; all its files Contains.</a:t>
            </a:r>
          </a:p>
          <a:p>
            <a:r>
              <a:rPr lang="en-US" sz="2000" b="1" dirty="0"/>
              <a:t>E2fsck</a:t>
            </a:r>
            <a:r>
              <a:rPr lang="en-US" sz="2000" dirty="0"/>
              <a:t> = Check a </a:t>
            </a:r>
            <a:r>
              <a:rPr lang="en-US" sz="2000" dirty="0" err="1"/>
              <a:t>linux</a:t>
            </a:r>
            <a:r>
              <a:rPr lang="en-US" sz="2000" dirty="0"/>
              <a:t> second extended File System.</a:t>
            </a:r>
          </a:p>
          <a:p>
            <a:r>
              <a:rPr lang="en-US" sz="2000" b="1" dirty="0"/>
              <a:t>E2lable</a:t>
            </a:r>
            <a:r>
              <a:rPr lang="en-US" sz="2000" dirty="0"/>
              <a:t> = change the </a:t>
            </a:r>
            <a:r>
              <a:rPr lang="en-US" sz="2000" dirty="0" err="1"/>
              <a:t>lable</a:t>
            </a:r>
            <a:r>
              <a:rPr lang="en-US" sz="2000" dirty="0"/>
              <a:t> on a File System.</a:t>
            </a:r>
          </a:p>
          <a:p>
            <a:r>
              <a:rPr lang="en-US" sz="2000" b="1" dirty="0" err="1"/>
              <a:t>Exportfs</a:t>
            </a:r>
            <a:r>
              <a:rPr lang="en-US" sz="2000" dirty="0"/>
              <a:t> = used to set up file system to exports for </a:t>
            </a:r>
            <a:r>
              <a:rPr lang="en-US" sz="2000" dirty="0" err="1"/>
              <a:t>nfs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61486" y="420469"/>
            <a:ext cx="4221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File System Creation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07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66665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Creating a New Partition / File System :-</a:t>
            </a:r>
            <a:endParaRPr lang="en-US" sz="20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Frist </a:t>
            </a:r>
            <a:r>
              <a:rPr lang="en-US" dirty="0"/>
              <a:t>Check the Partition table using “</a:t>
            </a:r>
            <a:r>
              <a:rPr lang="en-US" dirty="0" err="1"/>
              <a:t>fdisk</a:t>
            </a:r>
            <a:r>
              <a:rPr lang="en-US" dirty="0"/>
              <a:t>” Command</a:t>
            </a:r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Partitioning Device</a:t>
            </a:r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sdb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 smtClean="0"/>
              <a:t>	# </a:t>
            </a:r>
            <a:r>
              <a:rPr lang="en-US" dirty="0" err="1"/>
              <a:t>partprobe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Make a File System</a:t>
            </a:r>
          </a:p>
          <a:p>
            <a:r>
              <a:rPr lang="en-US" dirty="0" smtClean="0"/>
              <a:t>	# </a:t>
            </a:r>
            <a:r>
              <a:rPr lang="en-US" dirty="0" err="1"/>
              <a:t>mkfs</a:t>
            </a:r>
            <a:r>
              <a:rPr lang="en-US" dirty="0"/>
              <a:t> –t ext4 /</a:t>
            </a:r>
            <a:r>
              <a:rPr lang="en-US" dirty="0" err="1"/>
              <a:t>dev</a:t>
            </a:r>
            <a:r>
              <a:rPr lang="en-US" dirty="0"/>
              <a:t>/sdb1</a:t>
            </a:r>
          </a:p>
          <a:p>
            <a:r>
              <a:rPr lang="en-US" dirty="0"/>
              <a:t>or</a:t>
            </a:r>
          </a:p>
          <a:p>
            <a:r>
              <a:rPr lang="en-US" dirty="0" smtClean="0"/>
              <a:t>	# </a:t>
            </a:r>
            <a:r>
              <a:rPr lang="en-US" dirty="0" err="1"/>
              <a:t>mkfs</a:t>
            </a:r>
            <a:r>
              <a:rPr lang="en-US" dirty="0"/>
              <a:t> . ext3 /</a:t>
            </a:r>
            <a:r>
              <a:rPr lang="en-US" dirty="0" err="1"/>
              <a:t>dev</a:t>
            </a:r>
            <a:r>
              <a:rPr lang="en-US" dirty="0"/>
              <a:t>/sdb1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Create Mount Point</a:t>
            </a:r>
          </a:p>
          <a:p>
            <a:r>
              <a:rPr lang="en-US" dirty="0" smtClean="0"/>
              <a:t>	# </a:t>
            </a:r>
            <a:r>
              <a:rPr lang="en-US" dirty="0"/>
              <a:t>mount /</a:t>
            </a:r>
            <a:r>
              <a:rPr lang="en-US" dirty="0" err="1"/>
              <a:t>dev</a:t>
            </a:r>
            <a:r>
              <a:rPr lang="en-US" dirty="0"/>
              <a:t>/sdb1  /</a:t>
            </a:r>
            <a:r>
              <a:rPr lang="en-US" dirty="0" err="1"/>
              <a:t>mnt</a:t>
            </a:r>
            <a:endParaRPr lang="en-US" dirty="0"/>
          </a:p>
          <a:p>
            <a:r>
              <a:rPr lang="en-US" dirty="0" smtClean="0"/>
              <a:t>	# </a:t>
            </a:r>
            <a:r>
              <a:rPr lang="en-US" dirty="0"/>
              <a:t>cd /</a:t>
            </a:r>
            <a:r>
              <a:rPr lang="en-US" dirty="0" err="1"/>
              <a:t>mnt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Varify</a:t>
            </a:r>
            <a:r>
              <a:rPr lang="en-US" dirty="0"/>
              <a:t> Mount Point</a:t>
            </a:r>
          </a:p>
          <a:p>
            <a:r>
              <a:rPr lang="en-US" dirty="0" smtClean="0"/>
              <a:t>	# </a:t>
            </a:r>
            <a:r>
              <a:rPr lang="en-US" dirty="0" err="1"/>
              <a:t>df</a:t>
            </a:r>
            <a:r>
              <a:rPr lang="en-US" dirty="0"/>
              <a:t>  -</a:t>
            </a:r>
            <a:r>
              <a:rPr lang="en-US" dirty="0" err="1"/>
              <a:t>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582341"/>
            <a:ext cx="7924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Creating a Extended Partition </a:t>
            </a:r>
            <a:r>
              <a:rPr lang="en-US" sz="2800" b="1" dirty="0" smtClean="0"/>
              <a:t>:-</a:t>
            </a:r>
          </a:p>
          <a:p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Frist Check the Partition table using “</a:t>
            </a:r>
            <a:r>
              <a:rPr lang="en-US" dirty="0" err="1"/>
              <a:t>fdisk</a:t>
            </a:r>
            <a:r>
              <a:rPr lang="en-US" dirty="0"/>
              <a:t>” Command</a:t>
            </a:r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Partitioning Device</a:t>
            </a:r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sdb</a:t>
            </a:r>
            <a:endParaRPr lang="en-US" dirty="0"/>
          </a:p>
          <a:p>
            <a:r>
              <a:rPr lang="en-US" dirty="0" smtClean="0"/>
              <a:t>	M  </a:t>
            </a:r>
            <a:r>
              <a:rPr lang="en-US" dirty="0"/>
              <a:t>-&gt; N -&gt; E</a:t>
            </a:r>
          </a:p>
          <a:p>
            <a:r>
              <a:rPr lang="en-US" dirty="0" smtClean="0"/>
              <a:t>	Enter</a:t>
            </a:r>
            <a:endParaRPr lang="en-US" dirty="0"/>
          </a:p>
          <a:p>
            <a:r>
              <a:rPr lang="en-US" dirty="0" smtClean="0"/>
              <a:t>	P</a:t>
            </a:r>
            <a:endParaRPr lang="en-US" dirty="0"/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 smtClean="0"/>
              <a:t>	# </a:t>
            </a:r>
            <a:r>
              <a:rPr lang="en-US" dirty="0" err="1"/>
              <a:t>partprobe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1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582341"/>
            <a:ext cx="7924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Creating a Extended Partition </a:t>
            </a:r>
            <a:r>
              <a:rPr lang="en-US" sz="2800" b="1" dirty="0" smtClean="0"/>
              <a:t>:-</a:t>
            </a:r>
          </a:p>
          <a:p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Frist Check the Partition table using “</a:t>
            </a:r>
            <a:r>
              <a:rPr lang="en-US" dirty="0" err="1"/>
              <a:t>fdisk</a:t>
            </a:r>
            <a:r>
              <a:rPr lang="en-US" dirty="0"/>
              <a:t>” Command</a:t>
            </a:r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Partitioning Device</a:t>
            </a:r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sdb</a:t>
            </a:r>
            <a:endParaRPr lang="en-US" dirty="0"/>
          </a:p>
          <a:p>
            <a:r>
              <a:rPr lang="en-US" dirty="0" smtClean="0"/>
              <a:t>	M  </a:t>
            </a:r>
            <a:r>
              <a:rPr lang="en-US" dirty="0"/>
              <a:t>-&gt; N -&gt; E</a:t>
            </a:r>
          </a:p>
          <a:p>
            <a:r>
              <a:rPr lang="en-US" dirty="0" smtClean="0"/>
              <a:t>	Enter</a:t>
            </a:r>
            <a:endParaRPr lang="en-US" dirty="0"/>
          </a:p>
          <a:p>
            <a:r>
              <a:rPr lang="en-US" dirty="0" smtClean="0"/>
              <a:t>	P</a:t>
            </a:r>
            <a:endParaRPr lang="en-US" dirty="0"/>
          </a:p>
          <a:p>
            <a:r>
              <a:rPr lang="en-US" dirty="0" smtClean="0"/>
              <a:t>	# </a:t>
            </a:r>
            <a:r>
              <a:rPr lang="en-US" dirty="0" err="1"/>
              <a:t>fdisk</a:t>
            </a:r>
            <a:r>
              <a:rPr lang="en-US" dirty="0"/>
              <a:t> –l</a:t>
            </a:r>
          </a:p>
          <a:p>
            <a:r>
              <a:rPr lang="en-US" dirty="0" smtClean="0"/>
              <a:t>	# </a:t>
            </a:r>
            <a:r>
              <a:rPr lang="en-US" dirty="0" err="1"/>
              <a:t>partprobe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8091" y="1295400"/>
            <a:ext cx="7924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Make a File System Permanent </a:t>
            </a:r>
            <a:r>
              <a:rPr lang="en-US" sz="2800" b="1" dirty="0" smtClean="0"/>
              <a:t>:-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make this Changes exists after system reboot or to make it </a:t>
            </a:r>
            <a:r>
              <a:rPr lang="en-US" dirty="0" err="1"/>
              <a:t>paramanent</a:t>
            </a:r>
            <a:r>
              <a:rPr lang="en-US" dirty="0"/>
              <a:t> then we have to edit “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” file.</a:t>
            </a:r>
          </a:p>
          <a:p>
            <a:r>
              <a:rPr lang="en-US" dirty="0" smtClean="0"/>
              <a:t>	# </a:t>
            </a:r>
            <a:r>
              <a:rPr lang="en-US" dirty="0"/>
              <a:t>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  <a:p>
            <a:r>
              <a:rPr lang="en-US" dirty="0" smtClean="0"/>
              <a:t>	/</a:t>
            </a:r>
            <a:r>
              <a:rPr lang="en-US" dirty="0" err="1"/>
              <a:t>dev</a:t>
            </a:r>
            <a:r>
              <a:rPr lang="en-US" dirty="0"/>
              <a:t>/sdb1        /</a:t>
            </a:r>
            <a:r>
              <a:rPr lang="en-US" dirty="0" err="1"/>
              <a:t>mnt</a:t>
            </a:r>
            <a:r>
              <a:rPr lang="en-US" dirty="0"/>
              <a:t>    ext4    default      0 0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 :- we can check which file system type is supported by </a:t>
            </a:r>
            <a:r>
              <a:rPr lang="en-US" dirty="0" err="1"/>
              <a:t>linux</a:t>
            </a:r>
            <a:r>
              <a:rPr lang="en-US" dirty="0"/>
              <a:t> Kernel in   following Command  </a:t>
            </a:r>
          </a:p>
          <a:p>
            <a:r>
              <a:rPr lang="en-US" dirty="0" smtClean="0"/>
              <a:t>	# </a:t>
            </a:r>
            <a:r>
              <a:rPr lang="en-US" dirty="0"/>
              <a:t>cat 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filesystems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0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709" y="685800"/>
            <a:ext cx="835429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Remove Partition </a:t>
            </a:r>
            <a:r>
              <a:rPr lang="en-US" sz="2800" b="1" dirty="0" smtClean="0"/>
              <a:t>:-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Frist  </a:t>
            </a:r>
            <a:r>
              <a:rPr lang="en-US" sz="2400" dirty="0"/>
              <a:t>“</a:t>
            </a:r>
            <a:r>
              <a:rPr lang="en-US" sz="2400" dirty="0" err="1"/>
              <a:t>umount</a:t>
            </a:r>
            <a:r>
              <a:rPr lang="en-US" sz="2400" dirty="0"/>
              <a:t>” the partition which you want to Remove and Also remove the entry from “/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r>
              <a:rPr lang="en-US" sz="2400" dirty="0"/>
              <a:t>”</a:t>
            </a:r>
          </a:p>
          <a:p>
            <a:r>
              <a:rPr lang="en-US" sz="2400" dirty="0" smtClean="0"/>
              <a:t>	# </a:t>
            </a:r>
            <a:r>
              <a:rPr lang="en-US" sz="2400" dirty="0" err="1"/>
              <a:t>umount</a:t>
            </a:r>
            <a:r>
              <a:rPr lang="en-US" sz="2400" dirty="0"/>
              <a:t>  /</a:t>
            </a:r>
            <a:r>
              <a:rPr lang="en-US" sz="2400" dirty="0" err="1" smtClean="0"/>
              <a:t>mnt</a:t>
            </a:r>
            <a:endParaRPr lang="en-US" sz="2400" dirty="0" smtClean="0"/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Then </a:t>
            </a:r>
            <a:r>
              <a:rPr lang="en-US" sz="2000" dirty="0"/>
              <a:t>use </a:t>
            </a:r>
            <a:r>
              <a:rPr lang="en-US" sz="2000" dirty="0" err="1"/>
              <a:t>fdisk</a:t>
            </a:r>
            <a:r>
              <a:rPr lang="en-US" sz="2000" dirty="0"/>
              <a:t> Command to delete the Partition</a:t>
            </a:r>
          </a:p>
          <a:p>
            <a:r>
              <a:rPr lang="en-US" sz="2000" dirty="0" smtClean="0"/>
              <a:t>	# </a:t>
            </a:r>
            <a:r>
              <a:rPr lang="en-US" sz="2000" dirty="0" err="1"/>
              <a:t>fdisk</a:t>
            </a:r>
            <a:r>
              <a:rPr lang="en-US" sz="2000" dirty="0"/>
              <a:t>  /</a:t>
            </a:r>
            <a:r>
              <a:rPr lang="en-US" sz="2000" dirty="0" err="1"/>
              <a:t>dev</a:t>
            </a:r>
            <a:r>
              <a:rPr lang="en-US" sz="2000" dirty="0"/>
              <a:t>/</a:t>
            </a:r>
            <a:r>
              <a:rPr lang="en-US" sz="2000" dirty="0" err="1"/>
              <a:t>sdb</a:t>
            </a:r>
            <a:endParaRPr lang="en-US" sz="2000" dirty="0"/>
          </a:p>
          <a:p>
            <a:r>
              <a:rPr lang="en-US" sz="2000" dirty="0" smtClean="0"/>
              <a:t>	M </a:t>
            </a:r>
            <a:r>
              <a:rPr lang="en-US" sz="2000" dirty="0"/>
              <a:t>-&gt; D -&gt; P</a:t>
            </a:r>
          </a:p>
          <a:p>
            <a:r>
              <a:rPr lang="en-US" sz="2000" dirty="0" smtClean="0"/>
              <a:t>	:</a:t>
            </a:r>
            <a:r>
              <a:rPr lang="en-US" sz="2000" dirty="0" err="1" smtClean="0"/>
              <a:t>Wq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# </a:t>
            </a:r>
            <a:r>
              <a:rPr lang="en-US" sz="2000" dirty="0" err="1"/>
              <a:t>partprobe</a:t>
            </a:r>
            <a:endParaRPr lang="en-US" sz="2000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709" y="685800"/>
            <a:ext cx="835429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Converted Linux File System :-</a:t>
            </a:r>
          </a:p>
          <a:p>
            <a:pPr lvl="0"/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 smtClean="0"/>
              <a:t>Coverting</a:t>
            </a:r>
            <a:r>
              <a:rPr lang="en-US" sz="2000" dirty="0" smtClean="0"/>
              <a:t> </a:t>
            </a:r>
            <a:r>
              <a:rPr lang="en-US" sz="2000" dirty="0"/>
              <a:t>ext2 to ext3</a:t>
            </a:r>
          </a:p>
          <a:p>
            <a:r>
              <a:rPr lang="en-US" sz="2000" dirty="0" smtClean="0"/>
              <a:t>	# </a:t>
            </a:r>
            <a:r>
              <a:rPr lang="en-US" sz="2000" dirty="0"/>
              <a:t>tune2fs  –j  /</a:t>
            </a:r>
            <a:r>
              <a:rPr lang="en-US" sz="2000" dirty="0" err="1"/>
              <a:t>dev</a:t>
            </a:r>
            <a:r>
              <a:rPr lang="en-US" sz="2000" dirty="0"/>
              <a:t>/sdb1</a:t>
            </a:r>
          </a:p>
          <a:p>
            <a:r>
              <a:rPr lang="en-US" sz="2000" dirty="0"/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Coverting</a:t>
            </a:r>
            <a:r>
              <a:rPr lang="en-US" sz="2000" dirty="0"/>
              <a:t> ext2 to ext4</a:t>
            </a:r>
          </a:p>
          <a:p>
            <a:r>
              <a:rPr lang="en-US" sz="2000" dirty="0" smtClean="0"/>
              <a:t>	# </a:t>
            </a:r>
            <a:r>
              <a:rPr lang="en-US" sz="2000" dirty="0"/>
              <a:t>tune2fs -O </a:t>
            </a:r>
            <a:r>
              <a:rPr lang="en-US" sz="2000" dirty="0" err="1"/>
              <a:t>dir_index,has_journal,uninit_bg</a:t>
            </a:r>
            <a:r>
              <a:rPr lang="en-US" sz="2000" dirty="0"/>
              <a:t> /</a:t>
            </a:r>
            <a:r>
              <a:rPr lang="en-US" sz="2000" dirty="0" err="1"/>
              <a:t>dev</a:t>
            </a:r>
            <a:r>
              <a:rPr lang="en-US" sz="2000" dirty="0"/>
              <a:t>/</a:t>
            </a:r>
            <a:r>
              <a:rPr lang="en-US" sz="2000" dirty="0" err="1"/>
              <a:t>hdXX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Next do a complete file system check with </a:t>
            </a:r>
            <a:r>
              <a:rPr lang="en-US" sz="2000" b="1" dirty="0"/>
              <a:t>e2fsck</a:t>
            </a:r>
            <a:r>
              <a:rPr lang="en-US" sz="2000" dirty="0"/>
              <a:t> command to fix and repair.</a:t>
            </a:r>
          </a:p>
          <a:p>
            <a:r>
              <a:rPr lang="en-US" sz="2000" dirty="0" smtClean="0"/>
              <a:t>	# </a:t>
            </a:r>
            <a:r>
              <a:rPr lang="en-US" sz="2000" dirty="0"/>
              <a:t>e2fsck -</a:t>
            </a:r>
            <a:r>
              <a:rPr lang="en-US" sz="2000" dirty="0" err="1"/>
              <a:t>pf</a:t>
            </a:r>
            <a:r>
              <a:rPr lang="en-US" sz="2000" dirty="0"/>
              <a:t> /</a:t>
            </a:r>
            <a:r>
              <a:rPr lang="en-US" sz="2000" dirty="0" err="1"/>
              <a:t>dev</a:t>
            </a:r>
            <a:r>
              <a:rPr lang="en-US" sz="2000" dirty="0"/>
              <a:t>/</a:t>
            </a:r>
            <a:r>
              <a:rPr lang="en-US" sz="2000" dirty="0" err="1"/>
              <a:t>hdXX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Coverting</a:t>
            </a:r>
            <a:r>
              <a:rPr lang="en-US" sz="2000" dirty="0"/>
              <a:t> ext3 to ext4</a:t>
            </a:r>
          </a:p>
          <a:p>
            <a:r>
              <a:rPr lang="en-US" sz="2000" dirty="0" smtClean="0"/>
              <a:t>	# </a:t>
            </a:r>
            <a:r>
              <a:rPr lang="en-US" sz="2000" dirty="0"/>
              <a:t>tune2fs -O </a:t>
            </a:r>
            <a:r>
              <a:rPr lang="en-US" sz="2000" dirty="0" err="1"/>
              <a:t>extents,uninit_bg,dir_index</a:t>
            </a:r>
            <a:r>
              <a:rPr lang="en-US" sz="2000" dirty="0"/>
              <a:t> /</a:t>
            </a:r>
            <a:r>
              <a:rPr lang="en-US" sz="2000" dirty="0" err="1"/>
              <a:t>dev</a:t>
            </a:r>
            <a:r>
              <a:rPr lang="en-US" sz="2000" dirty="0"/>
              <a:t>/</a:t>
            </a:r>
            <a:r>
              <a:rPr lang="en-US" sz="2000" dirty="0" err="1"/>
              <a:t>hdXX</a:t>
            </a:r>
            <a:endParaRPr lang="en-US" sz="2000" dirty="0"/>
          </a:p>
          <a:p>
            <a:r>
              <a:rPr lang="en-US" sz="2000" dirty="0" smtClean="0"/>
              <a:t>	# </a:t>
            </a:r>
            <a:r>
              <a:rPr lang="en-US" sz="2000" dirty="0"/>
              <a:t>e2fsck -</a:t>
            </a:r>
            <a:r>
              <a:rPr lang="en-US" sz="2000" dirty="0" err="1"/>
              <a:t>pf</a:t>
            </a:r>
            <a:r>
              <a:rPr lang="en-US" sz="2000" dirty="0"/>
              <a:t> /</a:t>
            </a:r>
            <a:r>
              <a:rPr lang="en-US" sz="2000" dirty="0" err="1"/>
              <a:t>dev</a:t>
            </a:r>
            <a:r>
              <a:rPr lang="en-US" sz="2000" dirty="0"/>
              <a:t>/</a:t>
            </a:r>
            <a:r>
              <a:rPr lang="en-US" sz="2000" dirty="0" err="1"/>
              <a:t>hdXX</a:t>
            </a:r>
            <a:endParaRPr lang="en-US" sz="2000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46369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32</TotalTime>
  <Words>269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4</cp:revision>
  <dcterms:created xsi:type="dcterms:W3CDTF">2006-08-16T00:00:00Z</dcterms:created>
  <dcterms:modified xsi:type="dcterms:W3CDTF">2017-12-20T09:00:05Z</dcterms:modified>
</cp:coreProperties>
</file>