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391912"/>
          </a:xfrm>
        </p:spPr>
        <p:txBody>
          <a:bodyPr>
            <a:normAutofit/>
          </a:bodyPr>
          <a:lstStyle/>
          <a:p>
            <a:r>
              <a:rPr lang="en-US" sz="2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AWS </a:t>
            </a:r>
            <a:r>
              <a:rPr lang="en-US" sz="3200" b="1" dirty="0" smtClean="0">
                <a:latin typeface="Times New Roman" pitchFamily="18" charset="0"/>
                <a:cs typeface="Times New Roman" pitchFamily="18" charset="0"/>
              </a:rPr>
              <a:t>Cloud​Formation</a:t>
            </a: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t>
            </a:r>
            <a:br>
              <a:rPr lang="en-US" sz="22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AWS </a:t>
            </a:r>
            <a:r>
              <a:rPr lang="en-US" sz="2000" dirty="0" err="1" smtClean="0">
                <a:latin typeface="Times New Roman" pitchFamily="18" charset="0"/>
                <a:cs typeface="Times New Roman" pitchFamily="18" charset="0"/>
              </a:rPr>
              <a:t>CloudFormation</a:t>
            </a:r>
            <a:r>
              <a:rPr lang="en-US" sz="2000" dirty="0" smtClean="0">
                <a:latin typeface="Times New Roman" pitchFamily="18" charset="0"/>
                <a:cs typeface="Times New Roman" pitchFamily="18" charset="0"/>
              </a:rPr>
              <a:t> provides a common language for you to describe and provision all the infrastructure resources in your cloud environment. </a:t>
            </a:r>
            <a:r>
              <a:rPr lang="en-US" sz="2000" dirty="0" err="1" smtClean="0">
                <a:latin typeface="Times New Roman" pitchFamily="18" charset="0"/>
                <a:cs typeface="Times New Roman" pitchFamily="18" charset="0"/>
              </a:rPr>
              <a:t>CloudFormation</a:t>
            </a:r>
            <a:r>
              <a:rPr lang="en-US" sz="2000" dirty="0" smtClean="0">
                <a:latin typeface="Times New Roman" pitchFamily="18" charset="0"/>
                <a:cs typeface="Times New Roman" pitchFamily="18" charset="0"/>
              </a:rPr>
              <a:t> allows you to use a simple text file to model and provision, in an automated and secure manner, all the resources needed for your applications across all regions and accounts. This file serves as the single source of truth for your cloud environment.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AWS </a:t>
            </a:r>
            <a:r>
              <a:rPr lang="en-US" sz="2000" dirty="0" err="1" smtClean="0">
                <a:latin typeface="Times New Roman" pitchFamily="18" charset="0"/>
                <a:cs typeface="Times New Roman" pitchFamily="18" charset="0"/>
              </a:rPr>
              <a:t>CloudFormation</a:t>
            </a:r>
            <a:r>
              <a:rPr lang="en-US" sz="2000" dirty="0" smtClean="0">
                <a:latin typeface="Times New Roman" pitchFamily="18" charset="0"/>
                <a:cs typeface="Times New Roman" pitchFamily="18" charset="0"/>
              </a:rPr>
              <a:t> is available at no additional charge, and you pay only for the AWS resources needed to run your applications. </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620512"/>
          </a:xfrm>
        </p:spPr>
        <p:txBody>
          <a:bodyPr>
            <a:normAutofit fontScale="90000"/>
          </a:bodyPr>
          <a:lstStyle/>
          <a:p>
            <a:r>
              <a:rPr lang="en-US" sz="2200" b="1" dirty="0" smtClean="0">
                <a:latin typeface="Times New Roman" pitchFamily="18" charset="0"/>
                <a:cs typeface="Times New Roman" pitchFamily="18" charset="0"/>
              </a:rPr>
              <a:t>Benefits</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Model it all</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AWS </a:t>
            </a:r>
            <a:r>
              <a:rPr lang="en-US" sz="2200" dirty="0" err="1" smtClean="0">
                <a:latin typeface="Times New Roman" pitchFamily="18" charset="0"/>
                <a:cs typeface="Times New Roman" pitchFamily="18" charset="0"/>
              </a:rPr>
              <a:t>CloudFormation</a:t>
            </a:r>
            <a:r>
              <a:rPr lang="en-US" sz="2200" dirty="0" smtClean="0">
                <a:latin typeface="Times New Roman" pitchFamily="18" charset="0"/>
                <a:cs typeface="Times New Roman" pitchFamily="18" charset="0"/>
              </a:rPr>
              <a:t> allows you to model your entire infrastructure in a text file. This template becomes the single source of truth for your infrastructure. This helps you to standardize infrastructure components used across your organization, enabling configuration compliance and faster troubleshooting.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Automate and deploy</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AWS </a:t>
            </a:r>
            <a:r>
              <a:rPr lang="en-US" sz="2200" dirty="0" err="1" smtClean="0">
                <a:latin typeface="Times New Roman" pitchFamily="18" charset="0"/>
                <a:cs typeface="Times New Roman" pitchFamily="18" charset="0"/>
              </a:rPr>
              <a:t>CloudFormation</a:t>
            </a:r>
            <a:r>
              <a:rPr lang="en-US" sz="2200" dirty="0" smtClean="0">
                <a:latin typeface="Times New Roman" pitchFamily="18" charset="0"/>
                <a:cs typeface="Times New Roman" pitchFamily="18" charset="0"/>
              </a:rPr>
              <a:t> provisions your resources in a safe, repeatable manner, allowing you to build and rebuild your infrastructure and applications, without having to perform manual actions or write custom scripts. </a:t>
            </a:r>
            <a:r>
              <a:rPr lang="en-US" sz="2200" dirty="0" err="1" smtClean="0">
                <a:latin typeface="Times New Roman" pitchFamily="18" charset="0"/>
                <a:cs typeface="Times New Roman" pitchFamily="18" charset="0"/>
              </a:rPr>
              <a:t>CloudFormation</a:t>
            </a:r>
            <a:r>
              <a:rPr lang="en-US" sz="2200" dirty="0" smtClean="0">
                <a:latin typeface="Times New Roman" pitchFamily="18" charset="0"/>
                <a:cs typeface="Times New Roman" pitchFamily="18" charset="0"/>
              </a:rPr>
              <a:t> takes care of determining the right operations to perform when managing your stack, and rolls back changes automatically if errors are detected.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It's just code</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Codifying your infrastructure allows you to treat your infrastructure as just code. You can author it with any code editor, check it into a version control system, and review the files with team members before deploying into production. </a:t>
            </a: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6</Words>
  <Application>Microsoft Office PowerPoint</Application>
  <PresentationFormat>On-screen Show (4:3)</PresentationFormat>
  <Paragraphs>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Flow</vt:lpstr>
      <vt:lpstr>           AWS Cloud​Formation     AWS CloudFormation provides a common language for you to describe and provision all the infrastructure resources in your cloud environment. CloudFormation allows you to use a simple text file to model and provision, in an automated and secure manner, all the resources needed for your applications across all regions and accounts. This file serves as the single source of truth for your cloud environment.  AWS CloudFormation is available at no additional charge, and you pay only for the AWS resources needed to run your applications.  </vt:lpstr>
      <vt:lpstr>Benefits Model it all AWS CloudFormation allows you to model your entire infrastructure in a text file. This template becomes the single source of truth for your infrastructure. This helps you to standardize infrastructure components used across your organization, enabling configuration compliance and faster troubleshooting.  Automate and deploy AWS CloudFormation provisions your resources in a safe, repeatable manner, allowing you to build and rebuild your infrastructure and applications, without having to perform manual actions or write custom scripts. CloudFormation takes care of determining the right operations to perform when managing your stack, and rolls back changes automatically if errors are detected.  It's just code Codifying your infrastructure allows you to treat your infrastructure as just code. You can author it with any code editor, check it into a version control system, and review the files with team members before deploying into production.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AWS Cloud​Formation     AWS CloudFormation provides a common language for you to describe and provision all the infrastructure resources in your cloud environment. CloudFormation allows you to use a simple text file to model and provision, in an automated and secure manner, all the resources needed for your applications across all regions and accounts. This file serves as the single source of truth for your cloud environment.  AWS CloudFormation is available at no additional charge, and you pay only for the AWS resources needed to run your applications.  </dc:title>
  <dc:creator>levitha</dc:creator>
  <cp:lastModifiedBy>levitha</cp:lastModifiedBy>
  <cp:revision>2</cp:revision>
  <dcterms:created xsi:type="dcterms:W3CDTF">2006-08-16T00:00:00Z</dcterms:created>
  <dcterms:modified xsi:type="dcterms:W3CDTF">2017-12-07T13:36:52Z</dcterms:modified>
</cp:coreProperties>
</file>