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ws.amazon.com/autoscaling/#fleet" TargetMode="External"/><Relationship Id="rId2" Type="http://schemas.openxmlformats.org/officeDocument/2006/relationships/hyperlink" Target="https://aws.amazon.com/ec2/" TargetMode="External"/><Relationship Id="rId1" Type="http://schemas.openxmlformats.org/officeDocument/2006/relationships/slideLayout" Target="../slideLayouts/slideLayout6.xml"/><Relationship Id="rId5" Type="http://schemas.openxmlformats.org/officeDocument/2006/relationships/hyperlink" Target="https://aws.amazon.com/autoscaling/#application" TargetMode="External"/><Relationship Id="rId4" Type="http://schemas.openxmlformats.org/officeDocument/2006/relationships/hyperlink" Target="https://aws.amazon.com/autoscaling/#dynam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txBody>
          <a:bodyPr>
            <a:normAutofit/>
          </a:bodyPr>
          <a:lstStyle/>
          <a:p>
            <a:r>
              <a:rPr lang="en-US" sz="2400" b="1" dirty="0" smtClean="0">
                <a:latin typeface="Times New Roman" pitchFamily="18" charset="0"/>
                <a:cs typeface="Times New Roman" pitchFamily="18" charset="0"/>
              </a:rPr>
              <a:t>		Auto </a:t>
            </a:r>
            <a:r>
              <a:rPr lang="en-US" sz="2400" b="1" dirty="0" smtClean="0">
                <a:latin typeface="Times New Roman" pitchFamily="18" charset="0"/>
                <a:cs typeface="Times New Roman" pitchFamily="18" charset="0"/>
              </a:rPr>
              <a:t>Scaling</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Auto Scaling helps you maintain application availability and allows you to dynamically scale your </a:t>
            </a:r>
            <a:r>
              <a:rPr lang="en-US" sz="2200" u="sng" dirty="0" smtClean="0">
                <a:latin typeface="Times New Roman" pitchFamily="18" charset="0"/>
                <a:cs typeface="Times New Roman" pitchFamily="18" charset="0"/>
                <a:hlinkClick r:id="rId2"/>
              </a:rPr>
              <a:t>Amazon </a:t>
            </a:r>
            <a:r>
              <a:rPr lang="en-US" sz="2200" dirty="0" smtClean="0">
                <a:latin typeface="Times New Roman" pitchFamily="18" charset="0"/>
                <a:cs typeface="Times New Roman" pitchFamily="18" charset="0"/>
              </a:rPr>
              <a:t>capacity up or down automatically according to conditions you define. You can use Auto Scaling for </a:t>
            </a:r>
            <a:r>
              <a:rPr lang="en-US" sz="2200" u="sng" dirty="0" smtClean="0">
                <a:latin typeface="Times New Roman" pitchFamily="18" charset="0"/>
                <a:cs typeface="Times New Roman" pitchFamily="18" charset="0"/>
                <a:hlinkClick r:id="rId3"/>
              </a:rPr>
              <a:t>Fleet Management of instances</a:t>
            </a:r>
            <a:r>
              <a:rPr lang="en-US" sz="2200" dirty="0" smtClean="0">
                <a:latin typeface="Times New Roman" pitchFamily="18" charset="0"/>
                <a:cs typeface="Times New Roman" pitchFamily="18" charset="0"/>
              </a:rPr>
              <a:t> to help maintain the health and availability of your fleet and ensure that you are running your desired number of Amazon instances. You can also use Auto Scaling for </a:t>
            </a:r>
            <a:r>
              <a:rPr lang="en-US" sz="2200" u="sng" dirty="0" smtClean="0">
                <a:latin typeface="Times New Roman" pitchFamily="18" charset="0"/>
                <a:cs typeface="Times New Roman" pitchFamily="18" charset="0"/>
                <a:hlinkClick r:id="rId4"/>
              </a:rPr>
              <a:t>Dynamic Scaling of instances</a:t>
            </a:r>
            <a:r>
              <a:rPr lang="en-US" sz="2200" dirty="0" smtClean="0">
                <a:latin typeface="Times New Roman" pitchFamily="18" charset="0"/>
                <a:cs typeface="Times New Roman" pitchFamily="18" charset="0"/>
              </a:rPr>
              <a:t> in order to automatically increase the number of Amazon instances during demand spikes to maintain performance and decrease capacity during lulls to reduce costs. Auto Scaling is well suited both to applications that have stable demand patterns or that experience hourly, daily, or weekly variability in usage. Beyond Auto Scaling for Amazon, you can use </a:t>
            </a:r>
            <a:r>
              <a:rPr lang="en-US" sz="2200" u="sng" dirty="0" smtClean="0">
                <a:latin typeface="Times New Roman" pitchFamily="18" charset="0"/>
                <a:cs typeface="Times New Roman" pitchFamily="18" charset="0"/>
                <a:hlinkClick r:id="rId5"/>
              </a:rPr>
              <a:t>Application Auto Scaling</a:t>
            </a:r>
            <a:r>
              <a:rPr lang="en-US" sz="2200" dirty="0" smtClean="0">
                <a:latin typeface="Times New Roman" pitchFamily="18" charset="0"/>
                <a:cs typeface="Times New Roman" pitchFamily="18" charset="0"/>
              </a:rPr>
              <a:t> to automatically scale resources for other AWS services, including Amazon , Amazon  Spot Fleets, Amazon EMR Clusters, App Stream 2.0 fleets, and Amazon Dynamo DB</a:t>
            </a:r>
            <a:r>
              <a:rPr lang="en-US" sz="2200" dirty="0" smtClean="0">
                <a:latin typeface="Times New Roman" pitchFamily="18" charset="0"/>
                <a:cs typeface="Times New Roman" pitchFamily="18" charset="0"/>
              </a:rPr>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6172200"/>
          </a:xfrm>
        </p:spPr>
        <p:txBody>
          <a:bodyPr>
            <a:noAutofit/>
          </a:bodyPr>
          <a:lstStyle/>
          <a:p>
            <a:r>
              <a:rPr lang="en-US" sz="2000" b="1" dirty="0" smtClean="0">
                <a:latin typeface="Times New Roman" pitchFamily="18" charset="0"/>
                <a:cs typeface="Times New Roman" pitchFamily="18" charset="0"/>
              </a:rPr>
              <a:t>Features and Benefits </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Whether you are running one Amazon  instance or thousands, you can use Auto Scaling to detect impaired Amazon  instances and unhealthy applications, and replace the instances without your intervention. This ensures that your application is getting the compute capacity that you expect. To automate fleet management for  instances, Auto Scaling will perform three main functions, described here and in our blog,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Monitoring the health of running instances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Auto Scaling ensures that your application is able to receive traffic and that the instances themselves are working properly. When Auto Scaling detects a failed health check, it can replace the instance automatically.</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Automatically replacing impaired instances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When an impaired instance fails a health check, Auto Scaling automatically terminates it and replaces it with a new one. That means that you don’t need to respond manually when an instance needs replacing.</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Balancing capacity across Availability Zones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Auto Scaling automatically balances  instances across zones when multiple zones are configured, and always launches new instances so that they are balanced between zones as evenly as possible across your entire fleet.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3</Words>
  <Application>Microsoft Office PowerPoint</Application>
  <PresentationFormat>On-screen Show (4:3)</PresentationFormat>
  <Paragraphs>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Flow</vt:lpstr>
      <vt:lpstr>  Auto Scaling Auto Scaling helps you maintain application availability and allows you to dynamically scale your Amazon capacity up or down automatically according to conditions you define. You can use Auto Scaling for Fleet Management of instances to help maintain the health and availability of your fleet and ensure that you are running your desired number of Amazon instances. You can also use Auto Scaling for Dynamic Scaling of instances in order to automatically increase the number of Amazon instances during demand spikes to maintain performance and decrease capacity during lulls to reduce costs. Auto Scaling is well suited both to applications that have stable demand patterns or that experience hourly, daily, or weekly variability in usage. Beyond Auto Scaling for Amazon, you can use Application Auto Scaling to automatically scale resources for other AWS services, including Amazon , Amazon  Spot Fleets, Amazon EMR Clusters, App Stream 2.0 fleets, and Amazon Dynamo DB.</vt:lpstr>
      <vt:lpstr>Features and Benefits  Whether you are running one Amazon  instance or thousands, you can use Auto Scaling to detect impaired Amazon  instances and unhealthy applications, and replace the instances without your intervention. This ensures that your application is getting the compute capacity that you expect. To automate fleet management for  instances, Auto Scaling will perform three main functions, described here and in our blog,  Monitoring the health of running instances Auto Scaling ensures that your application is able to receive traffic and that the instances themselves are working properly. When Auto Scaling detects a failed health check, it can replace the instance automatically. Automatically replacing impaired instances When an impaired instance fails a health check, Auto Scaling automatically terminates it and replaces it with a new one. That means that you don’t need to respond manually when an instance needs replacing. Balancing capacity across Availability Zones Auto Scaling automatically balances  instances across zones when multiple zones are configured, and always launches new instances so that they are balanced between zones as evenly as possible across your entire fleet.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 Scaling Auto Scaling helps you maintain application availability and allows you to dynamically scale your Amazon capacity up or down automatically according to conditions you define. You can use Auto Scaling for Fleet Management of instances to help maintain the health and availability of your fleet and ensure that you are running your desired number of Amazon instances. You can also use Auto Scaling for Dynamic Scaling of instances in order to automatically increase the number of Amazon instances during demand spikes to maintain performance and decrease capacity during lulls to reduce costs. Auto Scaling is well suited both to applications that have stable demand patterns or that experience hourly, daily, or weekly variability in usage. Beyond Auto Scaling for Amazon, you can use Application Auto Scaling to automatically scale resources for other AWS services, including Amazon , Amazon  Spot Fleets, Amazon EMR Clusters, App Stream 2.0 fleets, and Amazon Dynamo DB.</dc:title>
  <dc:creator>levitha</dc:creator>
  <cp:lastModifiedBy>levitha</cp:lastModifiedBy>
  <cp:revision>2</cp:revision>
  <dcterms:created xsi:type="dcterms:W3CDTF">2006-08-16T00:00:00Z</dcterms:created>
  <dcterms:modified xsi:type="dcterms:W3CDTF">2017-12-07T13:33:04Z</dcterms:modified>
</cp:coreProperties>
</file>