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849112"/>
          </a:xfrm>
        </p:spPr>
        <p:txBody>
          <a:bodyPr>
            <a:normAutofit/>
          </a:bodyPr>
          <a:lstStyle/>
          <a:p>
            <a:r>
              <a:rPr lang="en-US" sz="3200" b="1" dirty="0" smtClean="0">
                <a:latin typeface="Times New Roman" pitchFamily="18" charset="0"/>
                <a:cs typeface="Times New Roman" pitchFamily="18" charset="0"/>
              </a:rPr>
              <a:t>Types of Cloud Computing</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Cloud computing is providing developers and IT departments with the ability to focus on what matters most and avoid undifferentiated work like procurement, maintenance, and capacity planning. As cloud computing has grown in popularity, several different models and deployment strategies have emerged to help meet specific needs of different users. Each type of cloud service, and deployment method, provides you with different levels of control, flexibility, and management. Understanding the differences between Infrastructure as a Service, Platform as a Service, and Software as a Service, as well as what deployment strategies you can use, can help you decide what set of services is right for your needs.</a:t>
            </a:r>
            <a:r>
              <a:rPr lang="en-US" sz="2000" dirty="0" smtClean="0"/>
              <a:t/>
            </a:r>
            <a:br>
              <a:rPr lang="en-US" sz="2000" dirty="0" smtClean="0"/>
            </a:b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153912"/>
          </a:xfrm>
        </p:spPr>
        <p:txBody>
          <a:bodyPr>
            <a:noAutofit/>
          </a:bodyPr>
          <a:lstStyle/>
          <a:p>
            <a:r>
              <a:rPr lang="en-US" sz="2000" b="1" dirty="0" smtClean="0">
                <a:latin typeface="Times New Roman" pitchFamily="18" charset="0"/>
                <a:cs typeface="Times New Roman" pitchFamily="18" charset="0"/>
              </a:rPr>
              <a:t>Cloud Computing Models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There are three main models for cloud computing. Each model represents a different part of the cloud computing stack.</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Infrastructure as a Service (</a:t>
            </a:r>
            <a:r>
              <a:rPr lang="en-US" sz="2000" b="1" dirty="0" err="1" smtClean="0">
                <a:latin typeface="Times New Roman" pitchFamily="18" charset="0"/>
                <a:cs typeface="Times New Roman" pitchFamily="18" charset="0"/>
              </a:rPr>
              <a:t>IaaS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Infrastructure as a Service, sometimes abbreviated as </a:t>
            </a:r>
            <a:r>
              <a:rPr lang="en-US" sz="2000" dirty="0" err="1" smtClean="0">
                <a:latin typeface="Times New Roman" pitchFamily="18" charset="0"/>
                <a:cs typeface="Times New Roman" pitchFamily="18" charset="0"/>
              </a:rPr>
              <a:t>IaaS</a:t>
            </a:r>
            <a:r>
              <a:rPr lang="en-US" sz="2000" dirty="0" smtClean="0">
                <a:latin typeface="Times New Roman" pitchFamily="18" charset="0"/>
                <a:cs typeface="Times New Roman" pitchFamily="18" charset="0"/>
              </a:rPr>
              <a:t>, contains the basic building blocks for cloud IT and typically provide access to networking features, computers (virtual or on dedicated hardware), and data storage space. Infrastructure as a Service provides you with the highest level of flexibility and management control over your IT resources and is most similar to existing IT resources that many IT departments and developers are familiar with today.</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Platform as a Service (</a:t>
            </a:r>
            <a:r>
              <a:rPr lang="en-US" sz="2000" b="1" dirty="0" err="1" smtClean="0">
                <a:latin typeface="Times New Roman" pitchFamily="18" charset="0"/>
                <a:cs typeface="Times New Roman" pitchFamily="18" charset="0"/>
              </a:rPr>
              <a:t>PaaS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Platforms as a service remove the need for organizations to manage the underlying infrastructure (usually hardware and operating systems) and allow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25312"/>
          </a:xfrm>
        </p:spPr>
        <p:txBody>
          <a:bodyPr>
            <a:normAutofit/>
          </a:bodyPr>
          <a:lstStyle/>
          <a:p>
            <a:r>
              <a:rPr lang="en-US" sz="2000" b="1" dirty="0" smtClean="0">
                <a:latin typeface="Times New Roman" pitchFamily="18" charset="0"/>
                <a:cs typeface="Times New Roman" pitchFamily="18" charset="0"/>
              </a:rPr>
              <a:t>Software as a Service (</a:t>
            </a:r>
            <a:r>
              <a:rPr lang="en-US" sz="2000" b="1" dirty="0" err="1" smtClean="0">
                <a:latin typeface="Times New Roman" pitchFamily="18" charset="0"/>
                <a:cs typeface="Times New Roman" pitchFamily="18" charset="0"/>
              </a:rPr>
              <a:t>SaaS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Software as a Service provides you with a completed product that is run and managed by the service provider. In most cases, people referring to Software as a Service are referring to end-user applications. With a </a:t>
            </a:r>
            <a:r>
              <a:rPr lang="en-US" sz="2000" dirty="0" err="1" smtClean="0">
                <a:latin typeface="Times New Roman" pitchFamily="18" charset="0"/>
                <a:cs typeface="Times New Roman" pitchFamily="18" charset="0"/>
              </a:rPr>
              <a:t>SaaS</a:t>
            </a:r>
            <a:r>
              <a:rPr lang="en-US" sz="2000" dirty="0" smtClean="0">
                <a:latin typeface="Times New Roman" pitchFamily="18" charset="0"/>
                <a:cs typeface="Times New Roman" pitchFamily="18" charset="0"/>
              </a:rPr>
              <a:t> offering you do not have to think about how the service is maintained or how the underlying infrastructure is managed; you only need to think about how you will use that particular piece software. A common example of a </a:t>
            </a:r>
            <a:r>
              <a:rPr lang="en-US" sz="2000" dirty="0" err="1" smtClean="0">
                <a:latin typeface="Times New Roman" pitchFamily="18" charset="0"/>
                <a:cs typeface="Times New Roman" pitchFamily="18" charset="0"/>
              </a:rPr>
              <a:t>SaaS</a:t>
            </a:r>
            <a:r>
              <a:rPr lang="en-US" sz="2000" dirty="0" smtClean="0">
                <a:latin typeface="Times New Roman" pitchFamily="18" charset="0"/>
                <a:cs typeface="Times New Roman" pitchFamily="18" charset="0"/>
              </a:rPr>
              <a:t> application is web-based email where you can send and receive email without having to manage feature additions to the email product or maintaining the servers and operating systems that the email program is running on.</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TotalTime>
  <Words>14</Words>
  <Application>Microsoft Office PowerPoint</Application>
  <PresentationFormat>On-screen Show (4:3)</PresentationFormat>
  <Paragraphs>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Types of Cloud Computing Cloud computing is providing developers and IT departments with the ability to focus on what matters most and avoid undifferentiated work like procurement, maintenance, and capacity planning. As cloud computing has grown in popularity, several different models and deployment strategies have emerged to help meet specific needs of different users. Each type of cloud service, and deployment method, provides you with different levels of control, flexibility, and management. Understanding the differences between Infrastructure as a Service, Platform as a Service, and Software as a Service, as well as what deployment strategies you can use, can help you decide what set of services is right for your needs. </vt:lpstr>
      <vt:lpstr>Cloud Computing Models  There are three main models for cloud computing. Each model represents a different part of the cloud computing stack. Infrastructure as a Service (IaaS):  Infrastructure as a Service, sometimes abbreviated as IaaS, contains the basic building blocks for cloud IT and typically provide access to networking features, computers (virtual or on dedicated hardware), and data storage space. Infrastructure as a Service provides you with the highest level of flexibility and management control over your IT resources and is most similar to existing IT resources that many IT departments and developers are familiar with today. Platform as a Service (PaaS):  Platforms as a service remove the need for organizations to manage the underlying infrastructure (usually hardware and operating systems) and allow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  </vt:lpstr>
      <vt:lpstr>Software as a Service (SaaS):  Software as a Service provides you with a completed product that is run and managed by the service provider. In most cases, people referring to Software as a Service are referring to end-user applications. With a SaaS offering you do not have to think about how the service is maintained or how the underlying infrastructure is managed; you only need to think about how you will use that particular piece software. A common example of a SaaS application is web-based email where you can send and receive email without having to manage feature additions to the email product or maintaining the servers and operating systems that the email program is running 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Cloud Computing Cloud computing is providing developers and IT departments with the ability to focus on what matters most and avoid undifferentiated work like procurement, maintenance, and capacity planning. As cloud computing has grown in popularity, several different models and deployment strategies have emerged to help meet specific needs of different users. Each type of cloud service, and deployment method, provides you with different levels of control, flexibility, and management. Understanding the differences between Infrastructure as a Service, Platform as a Service, and Software as a Service, as well as what deployment strategies you can use, can help you decide what set of services is right for your needs. </dc:title>
  <dc:creator>levitha</dc:creator>
  <cp:lastModifiedBy>levitha</cp:lastModifiedBy>
  <cp:revision>3</cp:revision>
  <dcterms:created xsi:type="dcterms:W3CDTF">2006-08-16T00:00:00Z</dcterms:created>
  <dcterms:modified xsi:type="dcterms:W3CDTF">2017-12-07T13:39:49Z</dcterms:modified>
</cp:coreProperties>
</file>