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51B5-175B-41D4-ADF1-0F8457CE1C8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3C0-0DD1-47E1-B44D-9D28B6D264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51B5-175B-41D4-ADF1-0F8457CE1C8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3C0-0DD1-47E1-B44D-9D28B6D264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51B5-175B-41D4-ADF1-0F8457CE1C8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3C0-0DD1-47E1-B44D-9D28B6D264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51B5-175B-41D4-ADF1-0F8457CE1C8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3C0-0DD1-47E1-B44D-9D28B6D264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51B5-175B-41D4-ADF1-0F8457CE1C8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3C0-0DD1-47E1-B44D-9D28B6D264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51B5-175B-41D4-ADF1-0F8457CE1C8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3C0-0DD1-47E1-B44D-9D28B6D264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51B5-175B-41D4-ADF1-0F8457CE1C8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3C0-0DD1-47E1-B44D-9D28B6D264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51B5-175B-41D4-ADF1-0F8457CE1C8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3C0-0DD1-47E1-B44D-9D28B6D264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51B5-175B-41D4-ADF1-0F8457CE1C8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3C0-0DD1-47E1-B44D-9D28B6D264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51B5-175B-41D4-ADF1-0F8457CE1C8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3C0-0DD1-47E1-B44D-9D28B6D264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51B5-175B-41D4-ADF1-0F8457CE1C8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B3C0-0DD1-47E1-B44D-9D28B6D264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51B5-175B-41D4-ADF1-0F8457CE1C8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7B3C0-0DD1-47E1-B44D-9D28B6D264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Azure Resource Manager virtual machines in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305800" cy="44196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Creating virtual machines by using the Azure portal and Azure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PowerShell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Validating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virtual machine creation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Creating virtual machines by using the Azure portal and Azure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PowerShell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Click the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button found on the upper left-hand corner of the Azure portal.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Select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then select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Windows Server 2016 Datacenter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Enter the virtual machine information. The user name and password entered here is used to log in to the virtual machine. When complete, click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 descr="im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2362200"/>
            <a:ext cx="6554115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Select a size for the VM. To see more sizes, select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View all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or change the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Supported disk type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filter.</a:t>
            </a:r>
          </a:p>
          <a:p>
            <a:endParaRPr lang="en-US" dirty="0"/>
          </a:p>
        </p:txBody>
      </p:sp>
      <p:pic>
        <p:nvPicPr>
          <p:cNvPr id="4" name="Picture 3" descr="imp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143000"/>
            <a:ext cx="8001000" cy="49153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Under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Settings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keep the defaults and click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 the summary page, click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to start the virtual machine deployment.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VM will be pinned to the Azure portal dashboard. Once the deployment has completed, the VM summary automatically opens.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Validating virtual machine creation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can develop Azure-based VMs on Windows or Linux. Some elements of the publishing process--such as creating an Azure-compatible virtual hard disk (VHD)--use different tools and steps depending on which operating system you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using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95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Creating Azure Resource Manager virtual machines in Azure</vt:lpstr>
      <vt:lpstr>Creating virtual machines by using the Azure portal and Azure PowerShell </vt:lpstr>
      <vt:lpstr>Slide 3</vt:lpstr>
      <vt:lpstr>Slide 4</vt:lpstr>
      <vt:lpstr>Validating virtual machine creation 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Azure Resource Manager virtual machines in Azure</dc:title>
  <dc:creator>levitha</dc:creator>
  <cp:lastModifiedBy>levitha</cp:lastModifiedBy>
  <cp:revision>8</cp:revision>
  <dcterms:created xsi:type="dcterms:W3CDTF">2017-12-13T12:50:27Z</dcterms:created>
  <dcterms:modified xsi:type="dcterms:W3CDTF">2017-12-13T13:10:55Z</dcterms:modified>
</cp:coreProperties>
</file>