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7C9EAE-D944-4E2E-A9B8-87BA25C72B2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B5B4AFA-3C57-4FBC-8A9E-207D4456CA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oragecraft.com/products/shadowprotect-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Backup and Recovery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8915400" cy="4876800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/>
              <a:t>Introduction to various types of backup </a:t>
            </a:r>
            <a:r>
              <a:rPr lang="en-US" sz="2400" dirty="0" smtClean="0"/>
              <a:t>media</a:t>
            </a: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/>
              <a:t>Backup and restoring data using dump / restore commands </a:t>
            </a:r>
            <a:endParaRPr lang="en-US" sz="2400" dirty="0" smtClean="0"/>
          </a:p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/>
              <a:t>Automation of Jobs (</a:t>
            </a:r>
            <a:r>
              <a:rPr lang="en-US" sz="2400" dirty="0" err="1" smtClean="0"/>
              <a:t>Cronjob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/>
              <a:t>Remote Backup with SCP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 to various types of backup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Full Backups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the name, full backups make a complete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copy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all the data on your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Some Linux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 a full backup by default for smaller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folders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data sets that don’t eat up a lot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storage space. Because they tend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require a  significant amount of space,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responsible for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larger sets of data usually only run full backups  periodically. The problem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this approach is that it  can create lengthy gaps that put y our data at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greater  risk.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Incremental Backups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Incremental backups record all data that has changed since performing your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backup – full or incremental. If you perform a full backup on Sunday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you can run an incremental backup on Tuesday evening to hit all 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changed since that first job. Then on Thursday, you run a job that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copies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changes made since Tuesday, so on and so forth. In a nutshell, 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incremental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creates a chain of backups. These backups are stacked in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your original starting point.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Differential Backups</a:t>
            </a:r>
          </a:p>
          <a:p>
            <a:pPr>
              <a:buNone/>
            </a:pPr>
            <a:r>
              <a:rPr lang="en-US" sz="2000" dirty="0" smtClean="0"/>
              <a:t>Differential backups record all changes made since your last full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backup</a:t>
            </a:r>
            <a:r>
              <a:rPr lang="en-US" sz="2000" dirty="0" smtClean="0"/>
              <a:t>. So let’s say you run a full backup Sunday night. Then on the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following </a:t>
            </a:r>
            <a:r>
              <a:rPr lang="en-US" sz="2000" dirty="0" smtClean="0"/>
              <a:t>Tuesday, you run a differential backup to record all the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changes </a:t>
            </a:r>
            <a:r>
              <a:rPr lang="en-US" sz="2000" dirty="0" smtClean="0"/>
              <a:t>made since Sunday’s job. The job you run on Thursday only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records </a:t>
            </a:r>
            <a:r>
              <a:rPr lang="en-US" sz="2000" dirty="0" smtClean="0"/>
              <a:t>changes made since Sunday and the cycle continues until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running </a:t>
            </a:r>
            <a:r>
              <a:rPr lang="en-US" sz="2000" dirty="0" smtClean="0"/>
              <a:t>your next full backup. You can call this method a middle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ground </a:t>
            </a:r>
            <a:r>
              <a:rPr lang="en-US" sz="2000" dirty="0" smtClean="0"/>
              <a:t>between full and incremental backups.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Network Backups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 backups use the client-server model to send data across the network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backup destinations. In a networked configuration, multiple computers can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clients and backup data to one centralized server or multiple servers.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easily manage network backups with a comprehensive disaster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recovery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solution. For example, an organization can purchase 10 licenses for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ShadowProtect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SPX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provide access to each user with a single registration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From there system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install the software on all 10 machines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backup each individual system accordingly.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FTP Backups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FTP backups leverage the client-server architecture to facilitate backups over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Internet via File Transfer Protocol. This method can play an integral role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your data protection strategy by allowing you to transfer mission-critical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an offsite facility. Many web hosting providers offer FTP capabilities.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Linux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convenient access to a number of free FTP clients from 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repositories bundled in numerous distributions.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</TotalTime>
  <Words>418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Backup and Recovery</vt:lpstr>
      <vt:lpstr> Introduction to various types of backup media</vt:lpstr>
      <vt:lpstr>Slide 3</vt:lpstr>
      <vt:lpstr>Slide 4</vt:lpstr>
      <vt:lpstr>Slide 5</vt:lpstr>
      <vt:lpstr>Slide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and Recovery</dc:title>
  <dc:creator>levitha</dc:creator>
  <cp:lastModifiedBy>levitha</cp:lastModifiedBy>
  <cp:revision>12</cp:revision>
  <dcterms:created xsi:type="dcterms:W3CDTF">2017-12-12T06:02:11Z</dcterms:created>
  <dcterms:modified xsi:type="dcterms:W3CDTF">2017-12-12T06:18:13Z</dcterms:modified>
</cp:coreProperties>
</file>