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9144" y="2967335"/>
            <a:ext cx="6365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Apache Web Server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25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46501"/>
            <a:ext cx="56949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Web Server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145" y="1741576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/>
              <a:t>A web server is a computer system that processes requests via HTTP, the basic network protocol used to distribute information on the World Wide </a:t>
            </a:r>
            <a:r>
              <a:rPr lang="en-US" sz="2400" dirty="0" smtClean="0"/>
              <a:t>Web.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AutoShape 2" descr="Basic representation of a client/server connection through HTT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asic representation of a client/server connection through HTT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Amit\Desktop\Opera Snapshot_2017-12-11_193956_developer.mozilla.o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0" y="3276600"/>
            <a:ext cx="63150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2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1241" y="381000"/>
            <a:ext cx="66708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Apache Web Server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41" y="152400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The Apache HTTP server is the most widely-used web server in the world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It is free to download and install.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/>
              <a:t>Port no used </a:t>
            </a:r>
            <a:r>
              <a:rPr lang="en-GB" sz="2000" dirty="0" smtClean="0"/>
              <a:t>80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By default location of web page is </a:t>
            </a:r>
            <a:r>
              <a:rPr lang="en-US" sz="2000" dirty="0" smtClean="0"/>
              <a:t>“</a:t>
            </a:r>
            <a:r>
              <a:rPr lang="en-US" sz="2000" dirty="0" err="1"/>
              <a:t>DocumentRoot</a:t>
            </a:r>
            <a:r>
              <a:rPr lang="en-US" sz="2000" dirty="0"/>
              <a:t> - /</a:t>
            </a:r>
            <a:r>
              <a:rPr lang="en-US" sz="2000" dirty="0" err="1"/>
              <a:t>var</a:t>
            </a:r>
            <a:r>
              <a:rPr lang="en-US" sz="2000" dirty="0"/>
              <a:t>/www/html “ </a:t>
            </a:r>
            <a:endParaRPr lang="en-US" sz="2000" dirty="0" smtClean="0"/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/>
              <a:t>DocumentRoot</a:t>
            </a:r>
            <a:r>
              <a:rPr lang="en-US" sz="2000" dirty="0" smtClean="0"/>
              <a:t> </a:t>
            </a:r>
            <a:r>
              <a:rPr lang="en-US" sz="2000" dirty="0"/>
              <a:t>directive is the configuration where you can specify the folder location from  </a:t>
            </a:r>
            <a:r>
              <a:rPr lang="en-US" sz="2000" dirty="0" smtClean="0"/>
              <a:t>where </a:t>
            </a:r>
            <a:r>
              <a:rPr lang="en-US" sz="2000" dirty="0"/>
              <a:t>the </a:t>
            </a:r>
            <a:r>
              <a:rPr lang="en-US" sz="2000" dirty="0" smtClean="0"/>
              <a:t>static </a:t>
            </a:r>
            <a:r>
              <a:rPr lang="en-US" sz="2000" dirty="0"/>
              <a:t>files will be served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665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5070" y="381000"/>
            <a:ext cx="49231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Apache SSL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41" y="152400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Secure Socket Layer (SSL) port is 443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SSL is important to protect communication between browser and web-server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Requires the creation of SSL certificates and Certificate Signing Requests (CSR)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For integrity SSL certificates are signed by a Certificate Authority’s (CA) such as </a:t>
            </a:r>
            <a:r>
              <a:rPr lang="en-US" sz="2000" dirty="0" err="1"/>
              <a:t>Verisign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Self signed Certificates will also work but your browser will not trust it and will give a warning to users (which most don’t read)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026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354" y="381000"/>
            <a:ext cx="59125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Apache SSL Works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41" y="1524000"/>
            <a:ext cx="8001000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Each SSL certificate has a Public and Private key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The Public Key is used to encrypt the information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The Public Key is accessible to everyone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The private Key is used to decipher the information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The private should be not be disclosed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651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7623" y="381000"/>
            <a:ext cx="68980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Role of Certificate Authority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41" y="1524000"/>
            <a:ext cx="8001000" cy="502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There are a number of CA that certify certificates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Most browsers have pre-included public Keys from the CA’s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A CA certified certificate will have validation information signed by the CA’s private key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The browser will decrypt the validation information using the public key and verify that the certificate is certified by the CA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257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0603" y="381000"/>
            <a:ext cx="57520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Apache Virtual 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Hosting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41" y="1524000"/>
            <a:ext cx="8001000" cy="446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Apache Provides multiple options of virtual hosting and scales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Name </a:t>
            </a:r>
            <a:r>
              <a:rPr lang="en-US" sz="2400" dirty="0"/>
              <a:t>Based virtual hosts 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IP Based Virtual Hosts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Aliases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Its recommended to use an IP address over hostnames in virtual hosting configuration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3143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0164" y="381000"/>
            <a:ext cx="33329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Apache!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41" y="1281107"/>
            <a:ext cx="8001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Start apache2  Service</a:t>
            </a:r>
          </a:p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 # service apache2 start</a:t>
            </a:r>
          </a:p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 # 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init.d</a:t>
            </a:r>
            <a:r>
              <a:rPr lang="en-US" sz="2400" dirty="0" smtClean="0"/>
              <a:t>/apache2  start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Check </a:t>
            </a:r>
            <a:r>
              <a:rPr lang="en-US" sz="2400" dirty="0"/>
              <a:t>that you can access http://localhost in your browser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Check that you can access https://localhost in your browser, and that you get a certificate warning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Click on the padlock icon in your browser and check that the certificate details are </a:t>
            </a:r>
            <a:r>
              <a:rPr lang="en-US" sz="2400" dirty="0" smtClean="0"/>
              <a:t>correct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391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t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6" y="990600"/>
            <a:ext cx="7429654" cy="43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38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</TotalTime>
  <Words>375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7</cp:revision>
  <dcterms:created xsi:type="dcterms:W3CDTF">2006-08-16T00:00:00Z</dcterms:created>
  <dcterms:modified xsi:type="dcterms:W3CDTF">2017-12-12T10:34:39Z</dcterms:modified>
</cp:coreProperties>
</file>