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6380" y="2967335"/>
            <a:ext cx="4551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Samba Server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25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5765" y="346501"/>
            <a:ext cx="63562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is Samba Server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AutoShape 2" descr="Basic representation of a client/server connection through HTT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asic representation of a client/server connection through HTT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078" y="1828800"/>
            <a:ext cx="74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Samba is an Open Source Suite, that provides seamless file and print Service to SMB/CIFS client.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Samba is freely available.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With samba, you can share a </a:t>
            </a:r>
            <a:r>
              <a:rPr lang="en-GB" dirty="0" err="1" smtClean="0"/>
              <a:t>unix</a:t>
            </a:r>
            <a:r>
              <a:rPr lang="en-GB" dirty="0" smtClean="0"/>
              <a:t> file system with </a:t>
            </a:r>
            <a:r>
              <a:rPr lang="en-GB" dirty="0" err="1" smtClean="0"/>
              <a:t>Wiindows</a:t>
            </a:r>
            <a:r>
              <a:rPr lang="en-GB" dirty="0" smtClean="0"/>
              <a:t> and vice versa.</a:t>
            </a:r>
            <a:endParaRPr lang="en-GB" dirty="0"/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You can also share printers connected to either Unix or a System with Windows.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SMB stands for Server Message Block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CIFS stand for Common Internet file System is a protocol that is basically an updated SMB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2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8175" y="381000"/>
            <a:ext cx="54569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 Samba Command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6141" y="15240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/>
              <a:t>Testparm</a:t>
            </a:r>
            <a:r>
              <a:rPr lang="en-US" sz="2000" dirty="0" smtClean="0"/>
              <a:t> :- This utility is used to test the </a:t>
            </a:r>
            <a:r>
              <a:rPr lang="en-US" sz="2000" dirty="0" err="1" smtClean="0"/>
              <a:t>smb</a:t>
            </a:r>
            <a:r>
              <a:rPr lang="en-US" sz="2000" dirty="0"/>
              <a:t> </a:t>
            </a:r>
            <a:r>
              <a:rPr lang="en-US" sz="2000" dirty="0" smtClean="0"/>
              <a:t>configuration file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/>
              <a:t>Smbstatus</a:t>
            </a:r>
            <a:r>
              <a:rPr lang="en-US" sz="2000" dirty="0" smtClean="0"/>
              <a:t> :- This programs list the current Samba connection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/>
              <a:t>SWAT :- Swat allow a Samba administrator to configure the </a:t>
            </a:r>
            <a:r>
              <a:rPr lang="en-US" sz="2000" dirty="0" err="1" smtClean="0"/>
              <a:t>smb</a:t>
            </a:r>
            <a:r>
              <a:rPr lang="en-US" sz="2000" dirty="0" smtClean="0"/>
              <a:t> configuration file via a Web browser.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 smtClean="0"/>
              <a:t>Smbpasswd</a:t>
            </a:r>
            <a:r>
              <a:rPr lang="en-US" sz="2000" dirty="0" smtClean="0"/>
              <a:t> :- This allows the user to change the Password used for </a:t>
            </a:r>
            <a:r>
              <a:rPr lang="en-US" sz="2000" dirty="0" err="1" smtClean="0"/>
              <a:t>thair</a:t>
            </a:r>
            <a:r>
              <a:rPr lang="en-US" sz="2000" dirty="0" smtClean="0"/>
              <a:t> SMB sessions.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665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7515" y="663714"/>
            <a:ext cx="46782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Samba Works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6" name="Picture 2" descr="C:\Users\Amit\Desktop\img00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75" y="2286000"/>
            <a:ext cx="6194395" cy="32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1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3748" y="648555"/>
            <a:ext cx="65950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Anonymous samba sharing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458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# apt-get </a:t>
            </a:r>
            <a:r>
              <a:rPr lang="en-US" sz="2000" i="1" dirty="0">
                <a:latin typeface="Candara" pitchFamily="34" charset="0"/>
              </a:rPr>
              <a:t>install samba samba-common python-glade2 </a:t>
            </a:r>
            <a:r>
              <a:rPr lang="en-US" sz="2000" i="1" dirty="0" smtClean="0">
                <a:latin typeface="Candara" pitchFamily="34" charset="0"/>
              </a:rPr>
              <a:t>system-</a:t>
            </a:r>
            <a:r>
              <a:rPr lang="en-US" sz="2000" i="1" dirty="0" err="1" smtClean="0">
                <a:latin typeface="Candara" pitchFamily="34" charset="0"/>
              </a:rPr>
              <a:t>config</a:t>
            </a:r>
            <a:r>
              <a:rPr lang="en-US" sz="2000" i="1" dirty="0" smtClean="0">
                <a:latin typeface="Candara" pitchFamily="34" charset="0"/>
              </a:rPr>
              <a:t>-samba</a:t>
            </a:r>
          </a:p>
          <a:p>
            <a:r>
              <a:rPr lang="en-US" sz="2400" i="1" dirty="0" smtClean="0">
                <a:latin typeface="Candara" pitchFamily="34" charset="0"/>
              </a:rPr>
              <a:t># </a:t>
            </a:r>
            <a:r>
              <a:rPr lang="en-US" sz="2400" i="1" dirty="0" err="1">
                <a:latin typeface="Candara" pitchFamily="34" charset="0"/>
              </a:rPr>
              <a:t>mkdir</a:t>
            </a:r>
            <a:r>
              <a:rPr lang="en-US" sz="2400" i="1" dirty="0">
                <a:latin typeface="Candara" pitchFamily="34" charset="0"/>
              </a:rPr>
              <a:t> -p /samba/anonymous</a:t>
            </a:r>
            <a:endParaRPr lang="en-US" sz="2400" i="1" dirty="0" smtClean="0">
              <a:latin typeface="Candara" pitchFamily="34" charset="0"/>
            </a:endParaRPr>
          </a:p>
          <a:p>
            <a:r>
              <a:rPr lang="en-US" sz="2400" i="1" dirty="0" smtClean="0">
                <a:latin typeface="Candara" pitchFamily="34" charset="0"/>
              </a:rPr>
              <a:t># vim </a:t>
            </a:r>
            <a:r>
              <a:rPr lang="en-US" sz="2400" i="1" dirty="0">
                <a:latin typeface="Candara" pitchFamily="34" charset="0"/>
              </a:rPr>
              <a:t>/</a:t>
            </a:r>
            <a:r>
              <a:rPr lang="en-US" sz="2400" i="1" dirty="0" err="1" smtClean="0">
                <a:latin typeface="Candara" pitchFamily="34" charset="0"/>
              </a:rPr>
              <a:t>etc</a:t>
            </a:r>
            <a:r>
              <a:rPr lang="en-US" sz="2400" i="1" dirty="0" smtClean="0">
                <a:latin typeface="Candara" pitchFamily="34" charset="0"/>
              </a:rPr>
              <a:t>/samba/</a:t>
            </a:r>
            <a:r>
              <a:rPr lang="en-US" sz="2400" i="1" dirty="0" err="1" smtClean="0">
                <a:latin typeface="Candara" pitchFamily="34" charset="0"/>
              </a:rPr>
              <a:t>smb.cnf</a:t>
            </a:r>
            <a:endParaRPr lang="en-US" sz="2400" i="1" dirty="0" smtClean="0">
              <a:latin typeface="Candara" pitchFamily="34" charset="0"/>
            </a:endParaRPr>
          </a:p>
          <a:p>
            <a:endParaRPr lang="en-US" i="1" dirty="0" smtClean="0"/>
          </a:p>
          <a:p>
            <a:r>
              <a:rPr lang="en-US" dirty="0" smtClean="0"/>
              <a:t>	[</a:t>
            </a:r>
            <a:r>
              <a:rPr lang="en-US" dirty="0"/>
              <a:t>Anonymous] </a:t>
            </a:r>
            <a:endParaRPr lang="en-US" dirty="0" smtClean="0"/>
          </a:p>
          <a:p>
            <a:r>
              <a:rPr lang="en-US" dirty="0" smtClean="0"/>
              <a:t>	path </a:t>
            </a:r>
            <a:r>
              <a:rPr lang="en-US" dirty="0"/>
              <a:t>= /samba/anonymous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browsable</a:t>
            </a:r>
            <a:r>
              <a:rPr lang="en-US" dirty="0" smtClean="0"/>
              <a:t> </a:t>
            </a:r>
            <a:r>
              <a:rPr lang="en-US" dirty="0"/>
              <a:t>=yes </a:t>
            </a:r>
            <a:endParaRPr lang="en-US" dirty="0" smtClean="0"/>
          </a:p>
          <a:p>
            <a:r>
              <a:rPr lang="en-US" dirty="0" smtClean="0"/>
              <a:t>	writable </a:t>
            </a:r>
            <a:r>
              <a:rPr lang="en-US" dirty="0"/>
              <a:t>= yes </a:t>
            </a:r>
            <a:endParaRPr lang="en-US" dirty="0" smtClean="0"/>
          </a:p>
          <a:p>
            <a:r>
              <a:rPr lang="en-US" dirty="0" smtClean="0"/>
              <a:t>	guest </a:t>
            </a:r>
            <a:r>
              <a:rPr lang="en-US" dirty="0"/>
              <a:t>ok = yes </a:t>
            </a:r>
            <a:endParaRPr lang="en-US" dirty="0" smtClean="0"/>
          </a:p>
          <a:p>
            <a:r>
              <a:rPr lang="en-US" dirty="0" smtClean="0"/>
              <a:t>	read </a:t>
            </a:r>
            <a:r>
              <a:rPr lang="en-US" dirty="0"/>
              <a:t>only = </a:t>
            </a:r>
            <a:r>
              <a:rPr lang="en-US" dirty="0" smtClean="0"/>
              <a:t>no</a:t>
            </a:r>
          </a:p>
          <a:p>
            <a:endParaRPr lang="en-US" i="1" dirty="0"/>
          </a:p>
          <a:p>
            <a:r>
              <a:rPr lang="en-US" sz="2400" i="1" dirty="0" smtClean="0">
                <a:latin typeface="Candara" pitchFamily="34" charset="0"/>
              </a:rPr>
              <a:t># service </a:t>
            </a:r>
            <a:r>
              <a:rPr lang="en-US" sz="2400" i="1" dirty="0" err="1">
                <a:latin typeface="Candara" pitchFamily="34" charset="0"/>
              </a:rPr>
              <a:t>smbd</a:t>
            </a:r>
            <a:r>
              <a:rPr lang="en-US" sz="2400" i="1" dirty="0">
                <a:latin typeface="Candara" pitchFamily="34" charset="0"/>
              </a:rPr>
              <a:t> restart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7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8498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you can access the </a:t>
            </a:r>
            <a:r>
              <a:rPr lang="en-US" dirty="0" err="1"/>
              <a:t>ubuntu</a:t>
            </a:r>
            <a:r>
              <a:rPr lang="en-US" dirty="0"/>
              <a:t> sharing in windows as follows:</a:t>
            </a:r>
            <a:endParaRPr lang="en-US" dirty="0"/>
          </a:p>
        </p:txBody>
      </p:sp>
      <p:pic>
        <p:nvPicPr>
          <p:cNvPr id="1026" name="Picture 2" descr="C:\Users\Amit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59" y="1676400"/>
            <a:ext cx="6829681" cy="386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1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3002" y="304800"/>
            <a:ext cx="52565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Secured samba server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143000"/>
            <a:ext cx="84582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 </a:t>
            </a:r>
            <a:r>
              <a:rPr lang="en-US" sz="2000" i="1" dirty="0">
                <a:latin typeface="Candara" pitchFamily="34" charset="0"/>
              </a:rPr>
              <a:t>For this I will create a group </a:t>
            </a:r>
            <a:r>
              <a:rPr lang="en-US" sz="2000" i="1" dirty="0" err="1">
                <a:latin typeface="Candara" pitchFamily="34" charset="0"/>
              </a:rPr>
              <a:t>smbgrp</a:t>
            </a:r>
            <a:r>
              <a:rPr lang="en-US" sz="2000" i="1" dirty="0">
                <a:latin typeface="Candara" pitchFamily="34" charset="0"/>
              </a:rPr>
              <a:t> &amp; user </a:t>
            </a:r>
            <a:r>
              <a:rPr lang="en-US" sz="2000" i="1" dirty="0" err="1">
                <a:latin typeface="Candara" pitchFamily="34" charset="0"/>
              </a:rPr>
              <a:t>srijan</a:t>
            </a:r>
            <a:r>
              <a:rPr lang="en-US" sz="2000" i="1" dirty="0">
                <a:latin typeface="Candara" pitchFamily="34" charset="0"/>
              </a:rPr>
              <a:t> to access the samba server with proper </a:t>
            </a:r>
            <a:r>
              <a:rPr lang="en-US" sz="2000" i="1" dirty="0" smtClean="0">
                <a:latin typeface="Candara" pitchFamily="34" charset="0"/>
              </a:rPr>
              <a:t>authentication</a:t>
            </a:r>
          </a:p>
          <a:p>
            <a:endParaRPr lang="en-US" sz="2000" i="1" dirty="0" smtClean="0">
              <a:latin typeface="Candara" pitchFamily="34" charset="0"/>
            </a:endParaRPr>
          </a:p>
          <a:p>
            <a:r>
              <a:rPr lang="en-US" sz="2000" i="1" dirty="0" smtClean="0">
                <a:latin typeface="Candara" pitchFamily="34" charset="0"/>
              </a:rPr>
              <a:t># </a:t>
            </a:r>
            <a:r>
              <a:rPr lang="en-US" sz="2000" i="1" dirty="0" err="1"/>
              <a:t>addgroup</a:t>
            </a:r>
            <a:r>
              <a:rPr lang="en-US" sz="2000" i="1" dirty="0"/>
              <a:t> </a:t>
            </a:r>
            <a:r>
              <a:rPr lang="en-US" sz="2000" i="1" dirty="0" err="1" smtClean="0"/>
              <a:t>smbgrp</a:t>
            </a:r>
            <a:endParaRPr lang="en-US" sz="2000" i="1" dirty="0" smtClean="0"/>
          </a:p>
          <a:p>
            <a:r>
              <a:rPr lang="en-US" sz="2000" i="1" dirty="0" smtClean="0"/>
              <a:t># </a:t>
            </a:r>
            <a:r>
              <a:rPr lang="en-US" sz="2000" i="1" dirty="0" err="1" smtClean="0"/>
              <a:t>adduser</a:t>
            </a:r>
            <a:r>
              <a:rPr lang="en-US" sz="2000" i="1" dirty="0" smtClean="0"/>
              <a:t> </a:t>
            </a:r>
            <a:r>
              <a:rPr lang="en-US" sz="2000" i="1" dirty="0" err="1"/>
              <a:t>srijan</a:t>
            </a:r>
            <a:r>
              <a:rPr lang="en-US" sz="2000" i="1" dirty="0"/>
              <a:t> -G </a:t>
            </a:r>
            <a:r>
              <a:rPr lang="en-US" sz="2000" i="1" dirty="0" err="1"/>
              <a:t>smbgrp</a:t>
            </a:r>
            <a:endParaRPr lang="en-US" sz="2000" i="1" dirty="0">
              <a:latin typeface="Candara" pitchFamily="34" charset="0"/>
            </a:endParaRPr>
          </a:p>
          <a:p>
            <a:r>
              <a:rPr lang="en-US" sz="2400" i="1" dirty="0" smtClean="0">
                <a:latin typeface="Candara" pitchFamily="34" charset="0"/>
              </a:rPr>
              <a:t># </a:t>
            </a:r>
            <a:r>
              <a:rPr lang="en-US" sz="2400" i="1" dirty="0" err="1"/>
              <a:t>smbpasswd</a:t>
            </a:r>
            <a:r>
              <a:rPr lang="en-US" sz="2400" i="1" dirty="0"/>
              <a:t> -a </a:t>
            </a:r>
            <a:r>
              <a:rPr lang="en-US" sz="2400" i="1" dirty="0" err="1" smtClean="0"/>
              <a:t>srijan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dirty="0"/>
              <a:t>Now create the folder </a:t>
            </a:r>
            <a:r>
              <a:rPr lang="en-US" sz="2400" dirty="0" err="1"/>
              <a:t>viz</a:t>
            </a:r>
            <a:r>
              <a:rPr lang="en-US" sz="2400" dirty="0"/>
              <a:t> </a:t>
            </a:r>
            <a:r>
              <a:rPr lang="en-US" sz="2400" i="1" dirty="0"/>
              <a:t>secured</a:t>
            </a:r>
            <a:r>
              <a:rPr lang="en-US" sz="2400" dirty="0"/>
              <a:t> in the /samba folder &amp; give permissions like this</a:t>
            </a:r>
            <a:endParaRPr lang="en-US" sz="2400" i="1" dirty="0" smtClean="0"/>
          </a:p>
          <a:p>
            <a:endParaRPr lang="en-US" sz="2400" i="1" dirty="0" smtClean="0">
              <a:latin typeface="Candara" pitchFamily="34" charset="0"/>
            </a:endParaRPr>
          </a:p>
          <a:p>
            <a:r>
              <a:rPr lang="en-US" sz="2400" i="1" dirty="0" smtClean="0">
                <a:latin typeface="Candara" pitchFamily="34" charset="0"/>
              </a:rPr>
              <a:t># </a:t>
            </a:r>
            <a:r>
              <a:rPr lang="en-US" sz="2400" i="1" dirty="0" err="1" smtClean="0">
                <a:latin typeface="Candara" pitchFamily="34" charset="0"/>
              </a:rPr>
              <a:t>mkdir</a:t>
            </a:r>
            <a:r>
              <a:rPr lang="en-US" sz="2400" i="1" dirty="0" smtClean="0">
                <a:latin typeface="Candara" pitchFamily="34" charset="0"/>
              </a:rPr>
              <a:t> </a:t>
            </a:r>
            <a:r>
              <a:rPr lang="en-US" sz="2400" i="1" dirty="0">
                <a:latin typeface="Candara" pitchFamily="34" charset="0"/>
              </a:rPr>
              <a:t>-p /samba/secured</a:t>
            </a:r>
          </a:p>
          <a:p>
            <a:r>
              <a:rPr lang="en-US" sz="2400" i="1" dirty="0" smtClean="0">
                <a:latin typeface="Candara" pitchFamily="34" charset="0"/>
              </a:rPr>
              <a:t># cd </a:t>
            </a:r>
            <a:r>
              <a:rPr lang="en-US" sz="2400" i="1" dirty="0">
                <a:latin typeface="Candara" pitchFamily="34" charset="0"/>
              </a:rPr>
              <a:t>/samba</a:t>
            </a:r>
          </a:p>
          <a:p>
            <a:r>
              <a:rPr lang="en-US" sz="2400" i="1" dirty="0" smtClean="0">
                <a:latin typeface="Candara" pitchFamily="34" charset="0"/>
              </a:rPr>
              <a:t># </a:t>
            </a:r>
            <a:r>
              <a:rPr lang="en-US" sz="2400" i="1" dirty="0" err="1" smtClean="0">
                <a:latin typeface="Candara" pitchFamily="34" charset="0"/>
              </a:rPr>
              <a:t>chmod</a:t>
            </a:r>
            <a:r>
              <a:rPr lang="en-US" sz="2400" i="1" dirty="0" smtClean="0">
                <a:latin typeface="Candara" pitchFamily="34" charset="0"/>
              </a:rPr>
              <a:t> </a:t>
            </a:r>
            <a:r>
              <a:rPr lang="en-US" sz="2400" i="1" dirty="0">
                <a:latin typeface="Candara" pitchFamily="34" charset="0"/>
              </a:rPr>
              <a:t>-R 0770 secured/ </a:t>
            </a:r>
            <a:endParaRPr lang="en-US" sz="2400" i="1" dirty="0" smtClean="0">
              <a:latin typeface="Candara" pitchFamily="34" charset="0"/>
            </a:endParaRPr>
          </a:p>
          <a:p>
            <a:endParaRPr lang="en-US" i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8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43000"/>
            <a:ext cx="8458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i="1" dirty="0" smtClean="0">
              <a:latin typeface="Candara" pitchFamily="34" charset="0"/>
            </a:endParaRPr>
          </a:p>
          <a:p>
            <a:endParaRPr lang="en-US" i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773668"/>
            <a:ext cx="7162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Again edit the configuration file as 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# vim </a:t>
            </a:r>
            <a:r>
              <a:rPr lang="en-US" i="1" dirty="0"/>
              <a:t>/</a:t>
            </a:r>
            <a:r>
              <a:rPr lang="en-US" i="1" dirty="0" err="1" smtClean="0"/>
              <a:t>etc</a:t>
            </a:r>
            <a:r>
              <a:rPr lang="en-US" i="1" dirty="0" smtClean="0"/>
              <a:t>/samba/</a:t>
            </a:r>
            <a:r>
              <a:rPr lang="en-US" i="1" dirty="0" err="1" smtClean="0"/>
              <a:t>smb.conf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secured] path = /samba/secured </a:t>
            </a:r>
            <a:endParaRPr lang="en-US" dirty="0" smtClean="0"/>
          </a:p>
          <a:p>
            <a:r>
              <a:rPr lang="en-US" dirty="0" smtClean="0"/>
              <a:t>valid </a:t>
            </a:r>
            <a:r>
              <a:rPr lang="en-US" dirty="0"/>
              <a:t>users = @</a:t>
            </a:r>
            <a:r>
              <a:rPr lang="en-US" dirty="0" err="1"/>
              <a:t>smbgrp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guest </a:t>
            </a:r>
            <a:r>
              <a:rPr lang="en-US" dirty="0"/>
              <a:t>ok = no </a:t>
            </a:r>
            <a:endParaRPr lang="en-US" dirty="0" smtClean="0"/>
          </a:p>
          <a:p>
            <a:r>
              <a:rPr lang="en-US" dirty="0" smtClean="0"/>
              <a:t>writable </a:t>
            </a:r>
            <a:r>
              <a:rPr lang="en-US" dirty="0"/>
              <a:t>= yes </a:t>
            </a:r>
            <a:endParaRPr lang="en-US" dirty="0" smtClean="0"/>
          </a:p>
          <a:p>
            <a:r>
              <a:rPr lang="en-US" dirty="0" err="1" smtClean="0"/>
              <a:t>browsable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yes</a:t>
            </a:r>
          </a:p>
          <a:p>
            <a:endParaRPr lang="en-US" dirty="0"/>
          </a:p>
          <a:p>
            <a:r>
              <a:rPr lang="en-US" sz="2400" i="1" dirty="0" smtClean="0"/>
              <a:t># service </a:t>
            </a:r>
            <a:r>
              <a:rPr lang="en-US" sz="2400" i="1" dirty="0" err="1"/>
              <a:t>smbd</a:t>
            </a:r>
            <a:r>
              <a:rPr lang="en-US" sz="2400" i="1" dirty="0"/>
              <a:t> restart 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en-US" sz="2400" dirty="0"/>
              <a:t>Now at windows machine check the folder now with the proper </a:t>
            </a:r>
            <a:r>
              <a:rPr lang="en-US" sz="2400" dirty="0" smtClean="0"/>
              <a:t>credentials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13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43000"/>
            <a:ext cx="8458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i="1" dirty="0" smtClean="0">
              <a:latin typeface="Candara" pitchFamily="34" charset="0"/>
            </a:endParaRPr>
          </a:p>
          <a:p>
            <a:endParaRPr lang="en-US" i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5875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485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85</TotalTime>
  <Words>254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15</cp:revision>
  <dcterms:created xsi:type="dcterms:W3CDTF">2006-08-16T00:00:00Z</dcterms:created>
  <dcterms:modified xsi:type="dcterms:W3CDTF">2017-12-12T10:31:21Z</dcterms:modified>
</cp:coreProperties>
</file>