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57CF8-4AB0-4F49-A1D6-95C14C27B6F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5248-55C2-476E-BC8E-6BA5264C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55248-55C2-476E-BC8E-6BA5264CEB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68935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5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56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64673" y="228600"/>
            <a:ext cx="3896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Define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Windows Services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75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mit\Desktop\3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77000" cy="3634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52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mit\Desktop\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400800" cy="60048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64673" y="147935"/>
            <a:ext cx="459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Define 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Unix host and Services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96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mit\Desktop\a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00800" cy="3791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5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4743" y="346501"/>
            <a:ext cx="44582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</a:t>
            </a:r>
            <a:r>
              <a:rPr lang="en-US" sz="4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Nagios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AutoShape 2" descr="Basic representation of a client/server connection through HTT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asic representation of a client/server connection through HTT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078" y="1828800"/>
            <a:ext cx="7467600" cy="21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Nagios</a:t>
            </a:r>
            <a:r>
              <a:rPr lang="en-US" dirty="0"/>
              <a:t> is the most popular, open source, powerful monitoring system for any kind of infrastructure. It enables organizations to identify and resolve IT infrastructure problems before they affect critical business processes. </a:t>
            </a:r>
            <a:r>
              <a:rPr lang="en-US" dirty="0" err="1"/>
              <a:t>Nagios</a:t>
            </a:r>
            <a:r>
              <a:rPr lang="en-US" dirty="0"/>
              <a:t> has the capability of monitoring application, services, entire IT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408502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7603" y="381000"/>
            <a:ext cx="30780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Nagios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6" y="1296098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/>
              <a:t>Open source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/>
              <a:t>Relatively scalable, Manageable, Secure and more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/>
              <a:t>Good </a:t>
            </a:r>
            <a:r>
              <a:rPr lang="en-GB" sz="2400" dirty="0"/>
              <a:t>log and database system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/>
              <a:t>Nice, informative and attractive web interface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/>
              <a:t>Very flexible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/>
              <a:t>Alerts automatically sent if condition changes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/>
              <a:t>Various notification options (Email, pager, mobile phone)‏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66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4298" y="381000"/>
            <a:ext cx="40446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Can it Do?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6" y="1088886"/>
            <a:ext cx="8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Individual node status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Is it up?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What is its load?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What is the memory and swap usage?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NFS and network load?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Are the partitions full?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Are applications and services running properly?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How about ping latency?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Aggregated node </a:t>
            </a:r>
            <a:r>
              <a:rPr lang="en-US" sz="2400" dirty="0" smtClean="0"/>
              <a:t>status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many more</a:t>
            </a:r>
            <a:endParaRPr lang="en-US" sz="2400" dirty="0"/>
          </a:p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548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7" y="609600"/>
            <a:ext cx="8447088" cy="571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52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609599"/>
            <a:ext cx="541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nrpe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?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6146" y="1676400"/>
            <a:ext cx="8001000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/>
              <a:t>NRPE</a:t>
            </a:r>
            <a:r>
              <a:rPr lang="en-US" sz="2400" dirty="0"/>
              <a:t> allows you to remotely execute </a:t>
            </a:r>
            <a:r>
              <a:rPr lang="en-US" sz="2400" b="1" dirty="0" err="1"/>
              <a:t>Nagios</a:t>
            </a:r>
            <a:r>
              <a:rPr lang="en-US" sz="2400" dirty="0"/>
              <a:t> plugins on other Linux/Unix machines. This allows you to monitor remote machine metrics (disk usage, CPU load, etc.). </a:t>
            </a:r>
            <a:r>
              <a:rPr lang="en-US" sz="2400" b="1" dirty="0"/>
              <a:t>NRPE</a:t>
            </a:r>
            <a:r>
              <a:rPr lang="en-US" sz="2400" dirty="0"/>
              <a:t> can also communicate with some of the Windows agent </a:t>
            </a:r>
            <a:r>
              <a:rPr lang="en-US" sz="2400" dirty="0" err="1"/>
              <a:t>addons</a:t>
            </a:r>
            <a:r>
              <a:rPr lang="en-US" sz="2400" dirty="0"/>
              <a:t>, so you can execute scripts and check metrics on remote Windows machines as well.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121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599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Install </a:t>
            </a:r>
            <a:r>
              <a:rPr lang="en-US" sz="32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NSClient</a:t>
            </a:r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++ Agent on the Remote Windows Host</a:t>
            </a:r>
          </a:p>
        </p:txBody>
      </p:sp>
      <p:pic>
        <p:nvPicPr>
          <p:cNvPr id="6" name="Picture 5" descr="C:\Users\Amit\Desktop\1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20" y="2209800"/>
            <a:ext cx="4411980" cy="344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94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7772400" cy="12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the Windows Services Manager and right click on  </a:t>
            </a:r>
            <a:r>
              <a:rPr lang="en-US" dirty="0" err="1"/>
              <a:t>NSClient</a:t>
            </a:r>
            <a:r>
              <a:rPr lang="en-US" dirty="0"/>
              <a:t>  go to Properties and then ‘Log On‘ tab and click the check box that says “Allow service to interact with the desktop“. </a:t>
            </a:r>
          </a:p>
        </p:txBody>
      </p:sp>
      <p:pic>
        <p:nvPicPr>
          <p:cNvPr id="7" name="Picture 6" descr="C:\Users\Amit\Desktop\x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8" y="1828800"/>
            <a:ext cx="6400800" cy="4075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62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mit\Desktop\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77100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14400" y="990600"/>
            <a:ext cx="395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Define Windows host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14400" y="176426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root@</a:t>
            </a:r>
            <a:r>
              <a:rPr lang="en-US" b="1" dirty="0" err="1"/>
              <a:t>nagios-server</a:t>
            </a:r>
            <a:r>
              <a:rPr lang="en-US" dirty="0"/>
              <a:t>:~# vim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nagios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/objects/</a:t>
            </a:r>
            <a:r>
              <a:rPr lang="en-US" b="1" dirty="0" err="1"/>
              <a:t>windows.cfg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69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</TotalTime>
  <Words>272</Words>
  <Application>Microsoft Office PowerPoint</Application>
  <PresentationFormat>On-screen Show (4:3)</PresentationFormat>
  <Paragraphs>30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14</cp:revision>
  <dcterms:created xsi:type="dcterms:W3CDTF">2006-08-16T00:00:00Z</dcterms:created>
  <dcterms:modified xsi:type="dcterms:W3CDTF">2017-12-12T09:24:48Z</dcterms:modified>
</cp:coreProperties>
</file>