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2B233-98EF-42E0-B80A-ECE580B9AD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7486E-D16B-4818-9AAB-7AC1C3F4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7486E-D16B-4818-9AAB-7AC1C3F473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7486E-D16B-4818-9AAB-7AC1C3F473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s.apache.org/dist/tomcat/tomcat-9/v9.0.1/bin/apache-tomcat-9.0.1.tar.g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23.98.223.244:8080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cellmedia.dl.sourceforge.net/project/geoserver/GeoServer/2.7.6/geoserver-2.7.6-war.zi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4935" y="346501"/>
            <a:ext cx="68178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</a:t>
            </a:r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apache - tomcat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0078" y="1828800"/>
            <a:ext cx="746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The Apache </a:t>
            </a:r>
            <a:r>
              <a:rPr lang="en-US" dirty="0" smtClean="0"/>
              <a:t>Tomcat software </a:t>
            </a:r>
            <a:r>
              <a:rPr lang="en-US" dirty="0"/>
              <a:t>is an open source implementation of the Java Servlet, </a:t>
            </a:r>
            <a:r>
              <a:rPr lang="en-US" dirty="0" err="1"/>
              <a:t>JavaServer</a:t>
            </a:r>
            <a:r>
              <a:rPr lang="en-US" dirty="0"/>
              <a:t> Pages, Java Expression Language and Java </a:t>
            </a:r>
            <a:r>
              <a:rPr lang="en-US" dirty="0" err="1"/>
              <a:t>WebSocket</a:t>
            </a:r>
            <a:r>
              <a:rPr lang="en-US" dirty="0"/>
              <a:t> technologies. The Java Servlet, </a:t>
            </a:r>
            <a:r>
              <a:rPr lang="en-US" dirty="0" err="1"/>
              <a:t>JavaServer</a:t>
            </a:r>
            <a:r>
              <a:rPr lang="en-US" dirty="0"/>
              <a:t> Pages, Java Expression Language and Java </a:t>
            </a:r>
            <a:r>
              <a:rPr lang="en-US" dirty="0" err="1"/>
              <a:t>WebSocket</a:t>
            </a:r>
            <a:r>
              <a:rPr lang="en-US" dirty="0"/>
              <a:t> specifications are developed under the Java Community Process</a:t>
            </a:r>
            <a:r>
              <a:rPr lang="en-US" dirty="0" smtClean="0"/>
              <a:t>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Server an instance of tomcat web application Server.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Service manages connectors bet Client and Server Components.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Tomcat </a:t>
            </a:r>
            <a:r>
              <a:rPr lang="en-US" dirty="0"/>
              <a:t>requires Java to be installed on the server so that any Java web application code can be executed. We can satisfy that requirement by installing </a:t>
            </a:r>
            <a:r>
              <a:rPr lang="en-US" dirty="0" err="1"/>
              <a:t>OpenJDK</a:t>
            </a:r>
            <a:r>
              <a:rPr lang="en-US" dirty="0"/>
              <a:t> with apt-get.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9327" y="346501"/>
            <a:ext cx="54291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Install java for Tomcat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Tomcat requires Java to be installed on the server so that any Java web application code can be executed. We can satisfy that requirement by installing </a:t>
            </a:r>
            <a:r>
              <a:rPr lang="en-US" sz="2000" dirty="0" err="1"/>
              <a:t>OpenJDK</a:t>
            </a:r>
            <a:r>
              <a:rPr lang="en-US" sz="2000" dirty="0"/>
              <a:t> with apt-get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# </a:t>
            </a:r>
            <a:r>
              <a:rPr lang="en-US" sz="2000" dirty="0" err="1"/>
              <a:t>sudo</a:t>
            </a:r>
            <a:r>
              <a:rPr lang="en-US" sz="2000" dirty="0"/>
              <a:t> add-apt-repository ppa:webupd8team/java</a:t>
            </a:r>
          </a:p>
          <a:p>
            <a:r>
              <a:rPr lang="en-US" sz="2000" dirty="0" smtClean="0"/>
              <a:t>	# </a:t>
            </a:r>
            <a:r>
              <a:rPr lang="en-US" sz="2000" dirty="0" err="1"/>
              <a:t>sudo</a:t>
            </a:r>
            <a:r>
              <a:rPr lang="en-US" sz="2000" dirty="0"/>
              <a:t> apt-get update</a:t>
            </a:r>
          </a:p>
          <a:p>
            <a:r>
              <a:rPr lang="en-US" sz="2000" dirty="0" smtClean="0"/>
              <a:t>	# </a:t>
            </a:r>
            <a:r>
              <a:rPr lang="en-US" sz="2000" dirty="0" err="1"/>
              <a:t>sudo</a:t>
            </a:r>
            <a:r>
              <a:rPr lang="en-US" sz="2000" dirty="0"/>
              <a:t> apt-get install oracle-java8-installer</a:t>
            </a:r>
          </a:p>
          <a:p>
            <a:r>
              <a:rPr lang="en-US" sz="2000" dirty="0"/>
              <a:t> 	</a:t>
            </a:r>
            <a:r>
              <a:rPr lang="en-US" sz="2000" dirty="0" smtClean="0"/>
              <a:t>	  </a:t>
            </a:r>
            <a:r>
              <a:rPr lang="en-US" sz="2000" dirty="0"/>
              <a:t>Ok	</a:t>
            </a:r>
          </a:p>
          <a:p>
            <a:r>
              <a:rPr lang="en-US" sz="2000" dirty="0"/>
              <a:t>  	</a:t>
            </a:r>
            <a:r>
              <a:rPr lang="en-US" sz="2000" dirty="0" smtClean="0"/>
              <a:t>	  </a:t>
            </a:r>
            <a:r>
              <a:rPr lang="en-US" sz="2000" dirty="0"/>
              <a:t>yes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	# </a:t>
            </a:r>
            <a:r>
              <a:rPr lang="en-US" sz="2000" dirty="0"/>
              <a:t>java –version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63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4144" y="346501"/>
            <a:ext cx="58394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 java path for Tomcat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055" y="1385530"/>
            <a:ext cx="8382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 </a:t>
            </a:r>
            <a:r>
              <a:rPr lang="en-US" sz="2000" dirty="0"/>
              <a:t>vim /</a:t>
            </a:r>
            <a:r>
              <a:rPr lang="en-US" sz="2000" dirty="0" err="1"/>
              <a:t>etc</a:t>
            </a:r>
            <a:r>
              <a:rPr lang="en-US" sz="2000" dirty="0"/>
              <a:t>/environment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smtClean="0"/>
              <a:t>JAVA_HOME</a:t>
            </a:r>
            <a:r>
              <a:rPr lang="en-US" sz="2000" dirty="0"/>
              <a:t>="/</a:t>
            </a:r>
            <a:r>
              <a:rPr lang="en-US" sz="2000" dirty="0" err="1"/>
              <a:t>usr</a:t>
            </a:r>
            <a:r>
              <a:rPr lang="en-US" sz="2000" dirty="0"/>
              <a:t>/lib/</a:t>
            </a:r>
            <a:r>
              <a:rPr lang="en-US" sz="2000" dirty="0" err="1"/>
              <a:t>jvm</a:t>
            </a:r>
            <a:r>
              <a:rPr lang="en-US" sz="2000" dirty="0"/>
              <a:t>/java-8-oracle"</a:t>
            </a:r>
          </a:p>
          <a:p>
            <a:r>
              <a:rPr lang="en-US" sz="2000" dirty="0"/>
              <a:t>export JAVA_HOME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Lastly, reload the system PATH with the following command :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# . /</a:t>
            </a:r>
            <a:r>
              <a:rPr lang="en-US" sz="2000" dirty="0" err="1"/>
              <a:t>etc</a:t>
            </a:r>
            <a:r>
              <a:rPr lang="en-US" sz="2000" dirty="0"/>
              <a:t>/environment</a:t>
            </a:r>
          </a:p>
          <a:p>
            <a:r>
              <a:rPr lang="en-US" sz="2000" dirty="0"/>
              <a:t>or</a:t>
            </a:r>
          </a:p>
          <a:p>
            <a:r>
              <a:rPr lang="en-US" sz="2000" dirty="0"/>
              <a:t># source /</a:t>
            </a:r>
            <a:r>
              <a:rPr lang="en-US" sz="2000" dirty="0" err="1"/>
              <a:t>etc</a:t>
            </a:r>
            <a:r>
              <a:rPr lang="en-US" sz="2000" dirty="0"/>
              <a:t>/environment</a:t>
            </a:r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i="1" u="sng" dirty="0"/>
              <a:t>Check java path :-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dirty="0"/>
              <a:t># echo $JAVA_HOME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0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947" y="346501"/>
            <a:ext cx="34878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Install Tomcat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055" y="1385530"/>
            <a:ext cx="8382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</a:t>
            </a:r>
            <a:r>
              <a:rPr lang="en-US" sz="2000" dirty="0" err="1"/>
              <a:t>mkdir</a:t>
            </a:r>
            <a:r>
              <a:rPr lang="en-US" sz="2000" dirty="0"/>
              <a:t> /opt/tomcat</a:t>
            </a:r>
          </a:p>
          <a:p>
            <a:r>
              <a:rPr lang="en-US" sz="2000" dirty="0"/>
              <a:t># cd /opt/tomcat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Select Tomcat Version from following </a:t>
            </a:r>
            <a:r>
              <a:rPr lang="en-US" sz="2000" dirty="0" err="1"/>
              <a:t>link.I</a:t>
            </a:r>
            <a:r>
              <a:rPr lang="en-US" sz="2000" dirty="0"/>
              <a:t> am select in tomcat9 version and download tar.gz file. https://tomcat.apache.org/download-90.cgi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# </a:t>
            </a:r>
            <a:r>
              <a:rPr lang="en-US" sz="2000" dirty="0" err="1"/>
              <a:t>wget</a:t>
            </a:r>
            <a:r>
              <a:rPr lang="en-US" sz="2000" dirty="0"/>
              <a:t> </a:t>
            </a:r>
            <a:r>
              <a:rPr lang="en-US" sz="2000" u="sng" dirty="0">
                <a:hlinkClick r:id="rId3"/>
              </a:rPr>
              <a:t>http://www-us.apache.org/dist/tomcat/tomcat-9/v9.0.1/bin/apache-tomcat-9.0.1.tar.gz</a:t>
            </a:r>
            <a:r>
              <a:rPr lang="en-US" sz="2000" dirty="0"/>
              <a:t>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# tar </a:t>
            </a:r>
            <a:r>
              <a:rPr lang="en-US" sz="2000" dirty="0" err="1"/>
              <a:t>xzf</a:t>
            </a:r>
            <a:r>
              <a:rPr lang="en-US" sz="2000" dirty="0"/>
              <a:t> apache-tomcat-9.0.1.tar.gz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346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5094" y="346501"/>
            <a:ext cx="31175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Tomcat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055" y="1385530"/>
            <a:ext cx="838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u="sng" dirty="0"/>
              <a:t>Start the tomcat :-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dirty="0"/>
              <a:t># cd /opt/tomcat/apache-tomcat-9.0.1/bin</a:t>
            </a:r>
          </a:p>
          <a:p>
            <a:r>
              <a:rPr lang="en-US" sz="2000" dirty="0"/>
              <a:t># ./catalina.sh start</a:t>
            </a:r>
          </a:p>
          <a:p>
            <a:r>
              <a:rPr lang="en-US" sz="2000" dirty="0"/>
              <a:t>0r</a:t>
            </a:r>
          </a:p>
          <a:p>
            <a:r>
              <a:rPr lang="en-US" sz="2000" dirty="0"/>
              <a:t># ./starttup.sh</a:t>
            </a:r>
          </a:p>
          <a:p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b="1" i="1" u="sng" dirty="0" smtClean="0"/>
              <a:t>Check the tomcat Process </a:t>
            </a:r>
            <a:r>
              <a:rPr lang="en-US" sz="2000" b="1" i="1" u="sng" dirty="0"/>
              <a:t>:-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dirty="0" smtClean="0"/>
              <a:t># </a:t>
            </a:r>
            <a:r>
              <a:rPr lang="en-US" sz="2000" dirty="0" err="1"/>
              <a:t>netstat</a:t>
            </a:r>
            <a:r>
              <a:rPr lang="en-US" sz="2000" dirty="0"/>
              <a:t> -</a:t>
            </a:r>
            <a:r>
              <a:rPr lang="en-US" sz="2000" dirty="0" err="1"/>
              <a:t>antp</a:t>
            </a:r>
            <a:r>
              <a:rPr lang="en-US" sz="2000" dirty="0"/>
              <a:t> | </a:t>
            </a:r>
            <a:r>
              <a:rPr lang="en-US" sz="2000" dirty="0" err="1"/>
              <a:t>grep</a:t>
            </a:r>
            <a:r>
              <a:rPr lang="en-US" sz="2000" dirty="0"/>
              <a:t> LISTEN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tcp6       0      0 127.0.0.1:8005          :::*                    LISTEN      16932/java</a:t>
            </a:r>
          </a:p>
          <a:p>
            <a:r>
              <a:rPr lang="en-US" sz="2000" dirty="0"/>
              <a:t>tcp6       0      0 :::8009       </a:t>
            </a:r>
            <a:r>
              <a:rPr lang="en-US" sz="2000" dirty="0" smtClean="0"/>
              <a:t>                </a:t>
            </a:r>
            <a:r>
              <a:rPr lang="en-US" sz="2000" dirty="0"/>
              <a:t>:::*                    LISTEN      16932/java</a:t>
            </a:r>
          </a:p>
          <a:p>
            <a:r>
              <a:rPr lang="en-US" sz="2000" dirty="0"/>
              <a:t>tcp6       0      0 :::8080       </a:t>
            </a:r>
            <a:r>
              <a:rPr lang="en-US" sz="2000" dirty="0" smtClean="0"/>
              <a:t>                </a:t>
            </a:r>
            <a:r>
              <a:rPr lang="en-US" sz="2000" dirty="0"/>
              <a:t>:::*                    LISTEN      16932/java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70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4389" y="346501"/>
            <a:ext cx="4298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Access Tomcat UI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055" y="138553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 browser and type :- &lt;IP address&gt;:8080 for access tomcat home page</a:t>
            </a:r>
            <a:r>
              <a:rPr lang="en-US" sz="2000" dirty="0"/>
              <a:t>.</a:t>
            </a:r>
          </a:p>
          <a:p>
            <a:r>
              <a:rPr lang="en-US" sz="2000" dirty="0"/>
              <a:t>For example :-  </a:t>
            </a:r>
            <a:r>
              <a:rPr lang="en-US" sz="2000" u="sng" dirty="0">
                <a:hlinkClick r:id="rId2"/>
              </a:rPr>
              <a:t>http://23.98.223.244:8080</a:t>
            </a:r>
            <a:r>
              <a:rPr lang="en-US" sz="2000" u="sng" dirty="0" smtClean="0">
                <a:hlinkClick r:id="rId2"/>
              </a:rPr>
              <a:t>/</a:t>
            </a:r>
            <a:endParaRPr lang="en-US" sz="2000" u="sng" dirty="0" smtClean="0"/>
          </a:p>
          <a:p>
            <a:endParaRPr lang="en-US" sz="2000" dirty="0"/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/>
          </a:p>
        </p:txBody>
      </p:sp>
      <p:pic>
        <p:nvPicPr>
          <p:cNvPr id="4" name="Picture 3" descr="C:\Users\Amit\Desktop\1zz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17" y="2438400"/>
            <a:ext cx="586994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44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8819" y="346501"/>
            <a:ext cx="78101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Deploye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application over tomcat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273" y="1410355"/>
            <a:ext cx="838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/>
              <a:t> We want to </a:t>
            </a:r>
            <a:r>
              <a:rPr lang="en-US" sz="2000" dirty="0" err="1" smtClean="0"/>
              <a:t>deploye</a:t>
            </a:r>
            <a:r>
              <a:rPr lang="en-US" sz="2000" dirty="0"/>
              <a:t> </a:t>
            </a:r>
            <a:r>
              <a:rPr lang="en-US" sz="2000" dirty="0" smtClean="0"/>
              <a:t>any application war file. Foe ex- </a:t>
            </a:r>
            <a:r>
              <a:rPr lang="en-US" sz="2000" dirty="0" err="1" smtClean="0"/>
              <a:t>geoserver.war</a:t>
            </a:r>
            <a:r>
              <a:rPr lang="en-US" sz="2000" dirty="0" smtClean="0"/>
              <a:t> file.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/>
              <a:t>First you want to download .war file application.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Download and extract </a:t>
            </a:r>
            <a:r>
              <a:rPr lang="en-US" sz="2000" dirty="0" err="1"/>
              <a:t>geoserver.war</a:t>
            </a:r>
            <a:r>
              <a:rPr lang="en-US" sz="2000" dirty="0"/>
              <a:t> file From following ways</a:t>
            </a:r>
            <a:r>
              <a:rPr lang="en-US" sz="2000" dirty="0" smtClean="0"/>
              <a:t>.</a:t>
            </a:r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dirty="0" smtClean="0"/>
              <a:t># get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excellmedia.dl.sourceforge.net/project/geoserver/GeoServer/2.7.6/geoserver-2.7.6-war.zip</a:t>
            </a:r>
            <a:r>
              <a:rPr lang="en-US" sz="1600" dirty="0" smtClean="0"/>
              <a:t> </a:t>
            </a:r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dirty="0"/>
              <a:t># apt-get install unzip</a:t>
            </a:r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dirty="0"/>
              <a:t># unzip geoserver-2.7.6-war.zip </a:t>
            </a:r>
            <a:r>
              <a:rPr lang="en-US" sz="1600" dirty="0" err="1" smtClean="0"/>
              <a:t>geoserver.war</a:t>
            </a:r>
            <a:endParaRPr lang="en-US" sz="1600" dirty="0" smtClean="0"/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 smtClean="0"/>
          </a:p>
          <a:p>
            <a:pPr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i="1" u="sng" dirty="0"/>
              <a:t>Move to tomcat/</a:t>
            </a:r>
            <a:r>
              <a:rPr lang="en-US" sz="1600" b="1" i="1" u="sng" dirty="0" err="1"/>
              <a:t>webapps</a:t>
            </a:r>
            <a:r>
              <a:rPr lang="en-US" sz="1600" b="1" i="1" u="sng" dirty="0"/>
              <a:t> folder </a:t>
            </a:r>
            <a:r>
              <a:rPr lang="en-US" sz="1600" b="1" i="1" u="sng" dirty="0" smtClean="0"/>
              <a:t>:-</a:t>
            </a:r>
          </a:p>
          <a:p>
            <a:pPr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dirty="0"/>
              <a:t># mv </a:t>
            </a:r>
            <a:r>
              <a:rPr lang="en-US" sz="1600" dirty="0" err="1"/>
              <a:t>geoserver.war</a:t>
            </a:r>
            <a:r>
              <a:rPr lang="en-US" sz="1600" dirty="0"/>
              <a:t> /opt/tomcat/apache-tomcat-7.0.54/</a:t>
            </a:r>
            <a:r>
              <a:rPr lang="en-US" sz="1600" dirty="0" err="1"/>
              <a:t>webapps</a:t>
            </a:r>
            <a:r>
              <a:rPr lang="en-US" sz="1600" dirty="0"/>
              <a:t>/ </a:t>
            </a:r>
            <a:endParaRPr lang="en-US" sz="1600" dirty="0" smtClean="0"/>
          </a:p>
          <a:p>
            <a:pPr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/>
          </a:p>
          <a:p>
            <a:pPr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/>
              <a:t>After that restart the tomcat service</a:t>
            </a:r>
            <a:endParaRPr lang="en-US" sz="2000" dirty="0"/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/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93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6" y="346501"/>
            <a:ext cx="87751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Check Deployed application over tomcat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273" y="1410355"/>
            <a:ext cx="8382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>
                <a:latin typeface="Comic Sans MS" pitchFamily="66" charset="0"/>
              </a:rPr>
              <a:t>Open Browser and type :- &lt;IP address&gt;:8080/</a:t>
            </a:r>
            <a:r>
              <a:rPr lang="en-US" sz="2000" dirty="0" err="1">
                <a:latin typeface="Comic Sans MS" pitchFamily="66" charset="0"/>
              </a:rPr>
              <a:t>geoserver</a:t>
            </a:r>
            <a:r>
              <a:rPr lang="en-US" sz="2000" dirty="0">
                <a:latin typeface="Comic Sans MS" pitchFamily="66" charset="0"/>
              </a:rPr>
              <a:t>/web</a:t>
            </a:r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>
                <a:latin typeface="Comic Sans MS" pitchFamily="66" charset="0"/>
              </a:rPr>
              <a:t>For access Geo-Server UI over tomcat.</a:t>
            </a:r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>
                <a:latin typeface="Comic Sans MS" pitchFamily="66" charset="0"/>
              </a:rPr>
              <a:t>For Example :- http://52.23.232.16:8080/geoserver/web/</a:t>
            </a:r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 smtClean="0"/>
          </a:p>
          <a:p>
            <a:pPr lvl="0"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/>
          </a:p>
        </p:txBody>
      </p:sp>
      <p:pic>
        <p:nvPicPr>
          <p:cNvPr id="4" name="Picture 3" descr="C:\Users\Amit\Desktop\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95" y="3124200"/>
            <a:ext cx="632460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760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</TotalTime>
  <Words>286</Words>
  <Application>Microsoft Office PowerPoint</Application>
  <PresentationFormat>On-screen Show (4:3)</PresentationFormat>
  <Paragraphs>77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10</cp:revision>
  <dcterms:created xsi:type="dcterms:W3CDTF">2006-08-16T00:00:00Z</dcterms:created>
  <dcterms:modified xsi:type="dcterms:W3CDTF">2017-12-12T07:03:31Z</dcterms:modified>
</cp:coreProperties>
</file>