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37C9EAE-D944-4E2E-A9B8-87BA25C72B2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5B4AFA-3C57-4FBC-8A9E-207D4456CA0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9EAE-D944-4E2E-A9B8-87BA25C72B2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4AFA-3C57-4FBC-8A9E-207D4456C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37C9EAE-D944-4E2E-A9B8-87BA25C72B2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B5B4AFA-3C57-4FBC-8A9E-207D4456CA0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9EAE-D944-4E2E-A9B8-87BA25C72B2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B5B4AFA-3C57-4FBC-8A9E-207D4456CA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9EAE-D944-4E2E-A9B8-87BA25C72B2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B5B4AFA-3C57-4FBC-8A9E-207D4456CA0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37C9EAE-D944-4E2E-A9B8-87BA25C72B2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B5B4AFA-3C57-4FBC-8A9E-207D4456CA0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37C9EAE-D944-4E2E-A9B8-87BA25C72B2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B5B4AFA-3C57-4FBC-8A9E-207D4456CA0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9EAE-D944-4E2E-A9B8-87BA25C72B2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B5B4AFA-3C57-4FBC-8A9E-207D4456C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9EAE-D944-4E2E-A9B8-87BA25C72B2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5B4AFA-3C57-4FBC-8A9E-207D4456C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9EAE-D944-4E2E-A9B8-87BA25C72B2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B5B4AFA-3C57-4FBC-8A9E-207D4456CA0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37C9EAE-D944-4E2E-A9B8-87BA25C72B2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B5B4AFA-3C57-4FBC-8A9E-207D4456CA0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37C9EAE-D944-4E2E-A9B8-87BA25C72B2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B5B4AFA-3C57-4FBC-8A9E-207D4456CA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oragecraft.com/products/shadowprotect-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6858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Backup and Recovery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915400" cy="3810000"/>
          </a:xfrm>
        </p:spPr>
        <p:txBody>
          <a:bodyPr/>
          <a:lstStyle/>
          <a:p>
            <a:pPr algn="l"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sz="2400" dirty="0" smtClean="0"/>
              <a:t>Introduction to various types of backup media</a:t>
            </a:r>
          </a:p>
          <a:p>
            <a:pPr algn="l">
              <a:buFont typeface="Wingdings" pitchFamily="2" charset="2"/>
              <a:buChar char="q"/>
            </a:pPr>
            <a:r>
              <a:rPr lang="en-US" sz="2400" dirty="0" smtClean="0"/>
              <a:t>  Backup and restoring data using dump / restore commands </a:t>
            </a:r>
          </a:p>
          <a:p>
            <a:pPr algn="l">
              <a:buFont typeface="Wingdings" pitchFamily="2" charset="2"/>
              <a:buChar char="q"/>
            </a:pPr>
            <a:r>
              <a:rPr lang="en-US" sz="2400" dirty="0" smtClean="0"/>
              <a:t> Automation of Jobs (</a:t>
            </a:r>
            <a:r>
              <a:rPr lang="en-US" sz="2400" dirty="0" err="1" smtClean="0"/>
              <a:t>Cronjob</a:t>
            </a:r>
            <a:r>
              <a:rPr lang="en-US" sz="2400" dirty="0" smtClean="0"/>
              <a:t>) </a:t>
            </a:r>
          </a:p>
          <a:p>
            <a:pPr algn="l">
              <a:buFont typeface="Wingdings" pitchFamily="2" charset="2"/>
              <a:buChar char="q"/>
            </a:pPr>
            <a:r>
              <a:rPr lang="en-US" sz="2400" dirty="0" smtClean="0"/>
              <a:t> Remote Backup with SCP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Introduction to various types of backup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58200" cy="44958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Full Backups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Hence the name, full backups make a complete  copy of all the data on your 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system. Some Linux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admins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do a full backup by default for smaller 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folders or data sets that don’t eat up a lot of  storage space. Because they tend 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require a  significant amount of space,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admins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responsible for 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larger sets of data usually only run full backups  periodically. The problem 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with this approach is that it  can create lengthy gaps that put y our data at 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greater  risk.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Incremental Backups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Incremental backups record all data that has changed since performing your 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last backup – full or incremental. If you perform a full backup on Sunday 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evening, you can run an incremental backup on Tuesday evening to hit all the 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files that changed since that first job. Then on Thursday, you run a job that 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copies all changes made since Tuesday, so on and so forth. In a nutshell, the 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incremental method creates a chain of backups. These backups are stacked in 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order from your original starting point.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912352" cy="44958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Differential Backups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Differential backups record all changes made since your last full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backup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let’s say you run a full backup Sunday night. Then on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following 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Tuesday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you run a differential backup to record all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changes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made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Sunday’s job. The job you run on Thursday only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records changes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made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since Sunday and the cycle continues until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running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your next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full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backup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You can call this method a middle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ground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between full and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incremental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backups.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Network Backups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Network backups use the client-server model to send data across the network 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backup destinations. In a networked configuration, multiple computers can 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act as clients and backup data to one centralized server or multiple servers. 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You can easily manage network backups with a comprehensive disaster 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recovery solution. For example, an organization can purchase 10 licenses for </a:t>
            </a:r>
          </a:p>
          <a:p>
            <a:pPr algn="just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ShadowProtect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 SPX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provide access to each user with a single registration 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key. From there system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admins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can install the software on all 10 machines 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backup each individual system accordingly.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FTP Backups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FTP backups leverage the client-server architecture to facilitate backups over 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Internet via File Transfer Protocol. This method can play an integral role 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your data protection strategy by allowing you to transfer mission-critical 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to an offsite facility. Many web hosting providers offer FTP capabilities. 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Linux provides convenient access to a number of free FTP clients from the 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software repositories bundled in numerous distributions.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22</TotalTime>
  <Words>418</Words>
  <Application>Microsoft Office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Median</vt:lpstr>
      <vt:lpstr>Backup and Recovery</vt:lpstr>
      <vt:lpstr> Introduction to various types of backup media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Backup and Recovery</dc:title>
  <dc:creator>levitha</dc:creator>
  <cp:lastModifiedBy>Amit</cp:lastModifiedBy>
  <cp:revision>13</cp:revision>
  <dcterms:created xsi:type="dcterms:W3CDTF">2017-12-12T06:02:11Z</dcterms:created>
  <dcterms:modified xsi:type="dcterms:W3CDTF">2017-12-12T07:15:24Z</dcterms:modified>
</cp:coreProperties>
</file>