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61" r:id="rId5"/>
    <p:sldId id="259"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12/12/2017</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12/12/2017</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12/12/2017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12/12/2017</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12/12/2017</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12/12/2017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12/12/2017</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8229600" cy="762000"/>
          </a:xfrm>
        </p:spPr>
        <p:txBody>
          <a:bodyPr>
            <a:normAutofit/>
          </a:bodyPr>
          <a:lstStyle/>
          <a:p>
            <a:pPr algn="ctr"/>
            <a:r>
              <a:rPr lang="en-US" sz="3200" dirty="0" smtClean="0">
                <a:latin typeface="Times New Roman" pitchFamily="18" charset="0"/>
                <a:cs typeface="Times New Roman" pitchFamily="18" charset="0"/>
              </a:rPr>
              <a:t>Troubleshooting your system</a:t>
            </a: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457200" y="1371600"/>
            <a:ext cx="9144000" cy="2819400"/>
          </a:xfrm>
        </p:spPr>
        <p:txBody>
          <a:bodyPr>
            <a:normAutofit/>
          </a:bodyPr>
          <a:lstStyle/>
          <a:p>
            <a:pPr algn="l">
              <a:buFont typeface="Wingdings" pitchFamily="2" charset="2"/>
              <a:buChar char="q"/>
            </a:pPr>
            <a:r>
              <a:rPr lang="en-US" sz="2400" dirty="0" smtClean="0">
                <a:latin typeface="Times New Roman" pitchFamily="18" charset="0"/>
                <a:cs typeface="Times New Roman" pitchFamily="18" charset="0"/>
              </a:rPr>
              <a:t>  Recovering the super user passwords</a:t>
            </a:r>
          </a:p>
          <a:p>
            <a:pPr algn="l">
              <a:buFont typeface="Wingdings" pitchFamily="2" charset="2"/>
              <a:buChar char="q"/>
            </a:pPr>
            <a:r>
              <a:rPr lang="en-US" sz="2400" dirty="0" smtClean="0">
                <a:latin typeface="Times New Roman" pitchFamily="18" charset="0"/>
                <a:cs typeface="Times New Roman" pitchFamily="18" charset="0"/>
              </a:rPr>
              <a:t>  Recovering the boot loader (GRUB)</a:t>
            </a:r>
          </a:p>
          <a:p>
            <a:pPr algn="l">
              <a:buFont typeface="Wingdings" pitchFamily="2" charset="2"/>
              <a:buChar char="q"/>
            </a:pPr>
            <a:r>
              <a:rPr lang="en-US" sz="2400" dirty="0" smtClean="0">
                <a:latin typeface="Times New Roman" pitchFamily="18" charset="0"/>
                <a:cs typeface="Times New Roman" pitchFamily="18" charset="0"/>
              </a:rPr>
              <a:t>  Troubleshooting network related problems </a:t>
            </a:r>
            <a:endParaRPr lang="en-US" sz="24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1720631"/>
            <a:ext cx="8305800" cy="1015663"/>
          </a:xfrm>
          <a:prstGeom prst="rect">
            <a:avLst/>
          </a:prstGeom>
        </p:spPr>
        <p:txBody>
          <a:bodyPr wrap="square">
            <a:spAutoFit/>
          </a:bodyPr>
          <a:lstStyle/>
          <a:p>
            <a:r>
              <a:rPr lang="en-US" sz="2000" dirty="0">
                <a:latin typeface="Candara" pitchFamily="34" charset="0"/>
              </a:rPr>
              <a:t>The very first option (Recommended repair) should fix the Grub loader for you, hit it and it should initiate the repair/re-install process for you.  Here is the first screen it will display.</a:t>
            </a:r>
          </a:p>
        </p:txBody>
      </p:sp>
      <p:pic>
        <p:nvPicPr>
          <p:cNvPr id="4" name="Picture 3" descr="Boot Repair commands"/>
          <p:cNvPicPr/>
          <p:nvPr/>
        </p:nvPicPr>
        <p:blipFill>
          <a:blip r:embed="rId2">
            <a:extLst>
              <a:ext uri="{28A0092B-C50C-407E-A947-70E740481C1C}">
                <a14:useLocalDpi xmlns:a14="http://schemas.microsoft.com/office/drawing/2010/main" val="0"/>
              </a:ext>
            </a:extLst>
          </a:blip>
          <a:srcRect/>
          <a:stretch>
            <a:fillRect/>
          </a:stretch>
        </p:blipFill>
        <p:spPr bwMode="auto">
          <a:xfrm>
            <a:off x="1790700" y="2736294"/>
            <a:ext cx="5486400" cy="3858013"/>
          </a:xfrm>
          <a:prstGeom prst="rect">
            <a:avLst/>
          </a:prstGeom>
          <a:noFill/>
          <a:ln>
            <a:noFill/>
          </a:ln>
        </p:spPr>
      </p:pic>
    </p:spTree>
    <p:extLst>
      <p:ext uri="{BB962C8B-B14F-4D97-AF65-F5344CB8AC3E}">
        <p14:creationId xmlns:p14="http://schemas.microsoft.com/office/powerpoint/2010/main" val="1005310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1720631"/>
            <a:ext cx="8305800" cy="2246769"/>
          </a:xfrm>
          <a:prstGeom prst="rect">
            <a:avLst/>
          </a:prstGeom>
        </p:spPr>
        <p:txBody>
          <a:bodyPr wrap="square">
            <a:spAutoFit/>
          </a:bodyPr>
          <a:lstStyle/>
          <a:p>
            <a:r>
              <a:rPr lang="en-US" sz="2000" dirty="0">
                <a:latin typeface="Candara" pitchFamily="34" charset="0"/>
              </a:rPr>
              <a:t>As instructed in the above screenshot, launch your system’s terminal and run following three commands in order</a:t>
            </a:r>
            <a:r>
              <a:rPr lang="en-US" sz="2000" dirty="0" smtClean="0">
                <a:latin typeface="Candara" pitchFamily="34" charset="0"/>
              </a:rPr>
              <a:t>.</a:t>
            </a:r>
          </a:p>
          <a:p>
            <a:endParaRPr lang="en-US" sz="2000" dirty="0">
              <a:latin typeface="Candara" pitchFamily="34" charset="0"/>
            </a:endParaRPr>
          </a:p>
          <a:p>
            <a:r>
              <a:rPr lang="en-US" sz="2000" dirty="0">
                <a:latin typeface="Candara" pitchFamily="34" charset="0"/>
              </a:rPr>
              <a:t># </a:t>
            </a:r>
            <a:r>
              <a:rPr lang="en-US" sz="2000" dirty="0" err="1">
                <a:latin typeface="Candara" pitchFamily="34" charset="0"/>
              </a:rPr>
              <a:t>sudo</a:t>
            </a:r>
            <a:r>
              <a:rPr lang="en-US" sz="2000" dirty="0">
                <a:latin typeface="Candara" pitchFamily="34" charset="0"/>
              </a:rPr>
              <a:t> </a:t>
            </a:r>
            <a:r>
              <a:rPr lang="en-US" sz="2000" dirty="0" err="1">
                <a:latin typeface="Candara" pitchFamily="34" charset="0"/>
              </a:rPr>
              <a:t>dpkg</a:t>
            </a:r>
            <a:r>
              <a:rPr lang="en-US" sz="2000" dirty="0">
                <a:latin typeface="Candara" pitchFamily="34" charset="0"/>
              </a:rPr>
              <a:t> --configure -a</a:t>
            </a:r>
          </a:p>
          <a:p>
            <a:r>
              <a:rPr lang="en-US" sz="2000" dirty="0">
                <a:latin typeface="Candara" pitchFamily="34" charset="0"/>
              </a:rPr>
              <a:t># </a:t>
            </a:r>
            <a:r>
              <a:rPr lang="en-US" sz="2000" dirty="0" err="1">
                <a:latin typeface="Candara" pitchFamily="34" charset="0"/>
              </a:rPr>
              <a:t>sudo</a:t>
            </a:r>
            <a:r>
              <a:rPr lang="en-US" sz="2000" dirty="0">
                <a:latin typeface="Candara" pitchFamily="34" charset="0"/>
              </a:rPr>
              <a:t> apt-get install -</a:t>
            </a:r>
            <a:r>
              <a:rPr lang="en-US" sz="2000" dirty="0" err="1">
                <a:latin typeface="Candara" pitchFamily="34" charset="0"/>
              </a:rPr>
              <a:t>fy</a:t>
            </a:r>
            <a:endParaRPr lang="en-US" sz="2000" dirty="0">
              <a:latin typeface="Candara" pitchFamily="34" charset="0"/>
            </a:endParaRPr>
          </a:p>
          <a:p>
            <a:r>
              <a:rPr lang="en-US" sz="2000" dirty="0">
                <a:latin typeface="Candara" pitchFamily="34" charset="0"/>
              </a:rPr>
              <a:t># </a:t>
            </a:r>
            <a:r>
              <a:rPr lang="en-US" sz="2000" dirty="0" err="1">
                <a:latin typeface="Candara" pitchFamily="34" charset="0"/>
              </a:rPr>
              <a:t>sudo</a:t>
            </a:r>
            <a:r>
              <a:rPr lang="en-US" sz="2000" dirty="0">
                <a:latin typeface="Candara" pitchFamily="34" charset="0"/>
              </a:rPr>
              <a:t> apt-get install -y --force-yes grub-pc </a:t>
            </a:r>
            <a:r>
              <a:rPr lang="en-US" sz="2000" dirty="0" err="1">
                <a:latin typeface="Candara" pitchFamily="34" charset="0"/>
              </a:rPr>
              <a:t>linux</a:t>
            </a:r>
            <a:r>
              <a:rPr lang="en-US" sz="2000" dirty="0">
                <a:latin typeface="Candara" pitchFamily="34" charset="0"/>
              </a:rPr>
              <a:t>-generic</a:t>
            </a:r>
          </a:p>
          <a:p>
            <a:endParaRPr lang="en-US" sz="2000" dirty="0">
              <a:latin typeface="Candara" pitchFamily="34" charset="0"/>
            </a:endParaRPr>
          </a:p>
        </p:txBody>
      </p:sp>
    </p:spTree>
    <p:extLst>
      <p:ext uri="{BB962C8B-B14F-4D97-AF65-F5344CB8AC3E}">
        <p14:creationId xmlns:p14="http://schemas.microsoft.com/office/powerpoint/2010/main" val="1003684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3754" y="1676400"/>
            <a:ext cx="8229600" cy="646331"/>
          </a:xfrm>
          <a:prstGeom prst="rect">
            <a:avLst/>
          </a:prstGeom>
        </p:spPr>
        <p:txBody>
          <a:bodyPr wrap="square">
            <a:spAutoFit/>
          </a:bodyPr>
          <a:lstStyle/>
          <a:p>
            <a:r>
              <a:rPr lang="en-US" dirty="0">
                <a:latin typeface="Candara" pitchFamily="34" charset="0"/>
              </a:rPr>
              <a:t>Once above mentioned command’s execution complete, click “Forward” to take the repair process to the next step. Here is what you will be seeing on next step.</a:t>
            </a:r>
          </a:p>
        </p:txBody>
      </p:sp>
      <p:pic>
        <p:nvPicPr>
          <p:cNvPr id="5" name="Picture 4" descr="Boot Repair reinstall"/>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4629150" cy="3909060"/>
          </a:xfrm>
          <a:prstGeom prst="rect">
            <a:avLst/>
          </a:prstGeom>
          <a:noFill/>
          <a:ln>
            <a:noFill/>
          </a:ln>
        </p:spPr>
      </p:pic>
    </p:spTree>
    <p:extLst>
      <p:ext uri="{BB962C8B-B14F-4D97-AF65-F5344CB8AC3E}">
        <p14:creationId xmlns:p14="http://schemas.microsoft.com/office/powerpoint/2010/main" val="4208095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6169" y="2133600"/>
            <a:ext cx="8229600" cy="3139321"/>
          </a:xfrm>
          <a:prstGeom prst="rect">
            <a:avLst/>
          </a:prstGeom>
        </p:spPr>
        <p:txBody>
          <a:bodyPr wrap="square">
            <a:spAutoFit/>
          </a:bodyPr>
          <a:lstStyle/>
          <a:p>
            <a:r>
              <a:rPr lang="en-US" dirty="0">
                <a:latin typeface="Candara" pitchFamily="34" charset="0"/>
              </a:rPr>
              <a:t>As instructed, run following three commands on the terminal in proper order.  During this step, it will load a pop up to confirm Grub 2 removal, choose “Yes” from the pop up you see here</a:t>
            </a:r>
            <a:r>
              <a:rPr lang="en-US" dirty="0" smtClean="0">
                <a:latin typeface="Candara" pitchFamily="34" charset="0"/>
              </a:rPr>
              <a:t>.</a:t>
            </a:r>
          </a:p>
          <a:p>
            <a:endParaRPr lang="en-US" dirty="0">
              <a:latin typeface="Candara" pitchFamily="34" charset="0"/>
            </a:endParaRPr>
          </a:p>
          <a:p>
            <a:r>
              <a:rPr lang="en-US" dirty="0">
                <a:latin typeface="Candara" pitchFamily="34" charset="0"/>
              </a:rPr>
              <a:t># </a:t>
            </a:r>
            <a:r>
              <a:rPr lang="en-US" dirty="0" err="1">
                <a:latin typeface="Candara" pitchFamily="34" charset="0"/>
              </a:rPr>
              <a:t>sudo</a:t>
            </a:r>
            <a:r>
              <a:rPr lang="en-US" dirty="0">
                <a:latin typeface="Candara" pitchFamily="34" charset="0"/>
              </a:rPr>
              <a:t> </a:t>
            </a:r>
            <a:r>
              <a:rPr lang="en-US" dirty="0" err="1">
                <a:latin typeface="Candara" pitchFamily="34" charset="0"/>
              </a:rPr>
              <a:t>dpkg</a:t>
            </a:r>
            <a:r>
              <a:rPr lang="en-US" dirty="0">
                <a:latin typeface="Candara" pitchFamily="34" charset="0"/>
              </a:rPr>
              <a:t> --configure -a</a:t>
            </a:r>
          </a:p>
          <a:p>
            <a:r>
              <a:rPr lang="en-US" dirty="0">
                <a:latin typeface="Candara" pitchFamily="34" charset="0"/>
              </a:rPr>
              <a:t># </a:t>
            </a:r>
            <a:r>
              <a:rPr lang="en-US" dirty="0" err="1">
                <a:latin typeface="Candara" pitchFamily="34" charset="0"/>
              </a:rPr>
              <a:t>sudo</a:t>
            </a:r>
            <a:r>
              <a:rPr lang="en-US" dirty="0">
                <a:latin typeface="Candara" pitchFamily="34" charset="0"/>
              </a:rPr>
              <a:t> apt-get install -</a:t>
            </a:r>
            <a:r>
              <a:rPr lang="en-US" dirty="0" err="1">
                <a:latin typeface="Candara" pitchFamily="34" charset="0"/>
              </a:rPr>
              <a:t>fy</a:t>
            </a:r>
            <a:endParaRPr lang="en-US" dirty="0">
              <a:latin typeface="Candara" pitchFamily="34" charset="0"/>
            </a:endParaRPr>
          </a:p>
          <a:p>
            <a:r>
              <a:rPr lang="en-US" dirty="0">
                <a:latin typeface="Candara" pitchFamily="34" charset="0"/>
              </a:rPr>
              <a:t># </a:t>
            </a:r>
            <a:r>
              <a:rPr lang="en-US" dirty="0" err="1">
                <a:latin typeface="Candara" pitchFamily="34" charset="0"/>
              </a:rPr>
              <a:t>sudo</a:t>
            </a:r>
            <a:r>
              <a:rPr lang="en-US" dirty="0">
                <a:latin typeface="Candara" pitchFamily="34" charset="0"/>
              </a:rPr>
              <a:t> apt-get install -y --force-yes grub-pc </a:t>
            </a:r>
            <a:r>
              <a:rPr lang="en-US" dirty="0" err="1" smtClean="0">
                <a:latin typeface="Candara" pitchFamily="34" charset="0"/>
              </a:rPr>
              <a:t>linux</a:t>
            </a:r>
            <a:r>
              <a:rPr lang="en-US" dirty="0" smtClean="0">
                <a:latin typeface="Candara" pitchFamily="34" charset="0"/>
              </a:rPr>
              <a:t>-generic</a:t>
            </a:r>
          </a:p>
          <a:p>
            <a:endParaRPr lang="en-US" dirty="0">
              <a:latin typeface="Candara" pitchFamily="34" charset="0"/>
            </a:endParaRPr>
          </a:p>
          <a:p>
            <a:r>
              <a:rPr lang="en-US" dirty="0">
                <a:latin typeface="Candara" pitchFamily="34" charset="0"/>
              </a:rPr>
              <a:t>Click “Forward” once this process completes, here is the screenshot of the next step</a:t>
            </a:r>
          </a:p>
          <a:p>
            <a:r>
              <a:rPr lang="en-US" dirty="0" smtClean="0">
                <a:latin typeface="Candara" pitchFamily="34" charset="0"/>
              </a:rPr>
              <a:t>.</a:t>
            </a:r>
            <a:endParaRPr lang="en-US" dirty="0">
              <a:latin typeface="Candara" pitchFamily="34" charset="0"/>
            </a:endParaRPr>
          </a:p>
        </p:txBody>
      </p:sp>
    </p:spTree>
    <p:extLst>
      <p:ext uri="{BB962C8B-B14F-4D97-AF65-F5344CB8AC3E}">
        <p14:creationId xmlns:p14="http://schemas.microsoft.com/office/powerpoint/2010/main" val="662219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oot Repair"/>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45651"/>
            <a:ext cx="6815137" cy="4543425"/>
          </a:xfrm>
          <a:prstGeom prst="rect">
            <a:avLst/>
          </a:prstGeom>
          <a:noFill/>
          <a:ln>
            <a:noFill/>
          </a:ln>
        </p:spPr>
      </p:pic>
    </p:spTree>
    <p:extLst>
      <p:ext uri="{BB962C8B-B14F-4D97-AF65-F5344CB8AC3E}">
        <p14:creationId xmlns:p14="http://schemas.microsoft.com/office/powerpoint/2010/main" val="3837068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600200"/>
            <a:ext cx="8229600" cy="2308324"/>
          </a:xfrm>
          <a:prstGeom prst="rect">
            <a:avLst/>
          </a:prstGeom>
        </p:spPr>
        <p:txBody>
          <a:bodyPr wrap="square">
            <a:spAutoFit/>
          </a:bodyPr>
          <a:lstStyle/>
          <a:p>
            <a:r>
              <a:rPr lang="en-US" dirty="0">
                <a:latin typeface="Candara" pitchFamily="34" charset="0"/>
              </a:rPr>
              <a:t>As instructed, run following command on the terminal and choose hard disk to install grub on when prompted</a:t>
            </a:r>
            <a:r>
              <a:rPr lang="en-US" dirty="0" smtClean="0">
                <a:latin typeface="Candara" pitchFamily="34" charset="0"/>
              </a:rPr>
              <a:t>.</a:t>
            </a:r>
          </a:p>
          <a:p>
            <a:endParaRPr lang="en-US" dirty="0">
              <a:latin typeface="Candara" pitchFamily="34" charset="0"/>
            </a:endParaRPr>
          </a:p>
          <a:p>
            <a:r>
              <a:rPr lang="en-US" dirty="0">
                <a:latin typeface="Candara" pitchFamily="34" charset="0"/>
              </a:rPr>
              <a:t># </a:t>
            </a:r>
            <a:r>
              <a:rPr lang="en-US" dirty="0" err="1">
                <a:latin typeface="Candara" pitchFamily="34" charset="0"/>
              </a:rPr>
              <a:t>sudo</a:t>
            </a:r>
            <a:r>
              <a:rPr lang="en-US" dirty="0">
                <a:latin typeface="Candara" pitchFamily="34" charset="0"/>
              </a:rPr>
              <a:t> apt-get install -y --force-yes grub-pc </a:t>
            </a:r>
            <a:r>
              <a:rPr lang="en-US" dirty="0" err="1" smtClean="0">
                <a:latin typeface="Candara" pitchFamily="34" charset="0"/>
              </a:rPr>
              <a:t>linux</a:t>
            </a:r>
            <a:r>
              <a:rPr lang="en-US" dirty="0" smtClean="0">
                <a:latin typeface="Candara" pitchFamily="34" charset="0"/>
              </a:rPr>
              <a:t>-generic</a:t>
            </a:r>
          </a:p>
          <a:p>
            <a:endParaRPr lang="en-US" dirty="0">
              <a:latin typeface="Candara" pitchFamily="34" charset="0"/>
            </a:endParaRPr>
          </a:p>
          <a:p>
            <a:r>
              <a:rPr lang="en-US" dirty="0">
                <a:latin typeface="Candara" pitchFamily="34" charset="0"/>
              </a:rPr>
              <a:t>That’s it, it will take couple of minutes to perform the required operations and you should see the following success message upon completion ; congratulations! Grub has been repaired now.</a:t>
            </a:r>
          </a:p>
        </p:txBody>
      </p:sp>
      <p:pic>
        <p:nvPicPr>
          <p:cNvPr id="5" name="Picture 4" descr="Boot Repair Grub"/>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908524"/>
            <a:ext cx="5067300" cy="1800225"/>
          </a:xfrm>
          <a:prstGeom prst="rect">
            <a:avLst/>
          </a:prstGeom>
          <a:noFill/>
          <a:ln>
            <a:noFill/>
          </a:ln>
        </p:spPr>
      </p:pic>
      <p:sp>
        <p:nvSpPr>
          <p:cNvPr id="6" name="Rectangle 5"/>
          <p:cNvSpPr/>
          <p:nvPr/>
        </p:nvSpPr>
        <p:spPr>
          <a:xfrm>
            <a:off x="457200" y="5983069"/>
            <a:ext cx="8229600" cy="646331"/>
          </a:xfrm>
          <a:prstGeom prst="rect">
            <a:avLst/>
          </a:prstGeom>
        </p:spPr>
        <p:txBody>
          <a:bodyPr wrap="square">
            <a:spAutoFit/>
          </a:bodyPr>
          <a:lstStyle/>
          <a:p>
            <a:r>
              <a:rPr lang="en-US" dirty="0">
                <a:latin typeface="Candara" pitchFamily="34" charset="0"/>
              </a:rPr>
              <a:t>Reboot your system and it should boot fine and boot loader related errors should be gone now.</a:t>
            </a:r>
          </a:p>
        </p:txBody>
      </p:sp>
    </p:spTree>
    <p:extLst>
      <p:ext uri="{BB962C8B-B14F-4D97-AF65-F5344CB8AC3E}">
        <p14:creationId xmlns:p14="http://schemas.microsoft.com/office/powerpoint/2010/main" val="37207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8153400" cy="990600"/>
          </a:xfrm>
        </p:spPr>
        <p:txBody>
          <a:bodyPr>
            <a:normAutofit fontScale="90000"/>
          </a:bodyPr>
          <a:lstStyle/>
          <a:p>
            <a:r>
              <a:rPr lang="en-US" sz="3600" b="1" dirty="0" smtClean="0">
                <a:latin typeface="Times New Roman" pitchFamily="18" charset="0"/>
                <a:cs typeface="Times New Roman" pitchFamily="18" charset="0"/>
              </a:rPr>
              <a:t>Recovering the super user Password</a:t>
            </a:r>
            <a:r>
              <a:rPr lang="en-US" sz="4400" dirty="0" smtClean="0">
                <a:latin typeface="Times New Roman" pitchFamily="18" charset="0"/>
                <a:cs typeface="Times New Roman" pitchFamily="18" charset="0"/>
              </a:rPr>
              <a:t/>
            </a:r>
            <a:br>
              <a:rPr lang="en-US" sz="4400" dirty="0" smtClean="0">
                <a:latin typeface="Times New Roman" pitchFamily="18" charset="0"/>
                <a:cs typeface="Times New Roman" pitchFamily="18" charset="0"/>
              </a:rPr>
            </a:br>
            <a:endParaRPr lang="en-US" dirty="0"/>
          </a:p>
        </p:txBody>
      </p:sp>
      <p:sp>
        <p:nvSpPr>
          <p:cNvPr id="5" name="Rectangle 4"/>
          <p:cNvSpPr/>
          <p:nvPr/>
        </p:nvSpPr>
        <p:spPr>
          <a:xfrm>
            <a:off x="381000" y="1524000"/>
            <a:ext cx="8382000" cy="1200329"/>
          </a:xfrm>
          <a:prstGeom prst="rect">
            <a:avLst/>
          </a:prstGeom>
        </p:spPr>
        <p:txBody>
          <a:bodyPr wrap="square">
            <a:spAutoFit/>
          </a:bodyPr>
          <a:lstStyle/>
          <a:p>
            <a:endParaRPr lang="en-US" b="1" dirty="0" smtClean="0"/>
          </a:p>
          <a:p>
            <a:r>
              <a:rPr lang="en-US" b="1" dirty="0" smtClean="0"/>
              <a:t>Step </a:t>
            </a:r>
            <a:r>
              <a:rPr lang="en-US" b="1" dirty="0"/>
              <a:t>1:-</a:t>
            </a:r>
            <a:r>
              <a:rPr lang="en-US" dirty="0"/>
              <a:t> When you start your system, press "ESC" key continuously to get the grub loader screen. Select 2</a:t>
            </a:r>
            <a:r>
              <a:rPr lang="en-US" baseline="30000" dirty="0"/>
              <a:t>nd</a:t>
            </a:r>
            <a:r>
              <a:rPr lang="en-US" dirty="0"/>
              <a:t> option .You will then be prompted by a menu that looks something like this. </a:t>
            </a:r>
          </a:p>
        </p:txBody>
      </p:sp>
      <p:pic>
        <p:nvPicPr>
          <p:cNvPr id="6" name="Picture 5" descr="C:\Users\Amit\Desktop\1.jpg"/>
          <p:cNvPicPr/>
          <p:nvPr/>
        </p:nvPicPr>
        <p:blipFill>
          <a:blip r:embed="rId2">
            <a:extLst>
              <a:ext uri="{28A0092B-C50C-407E-A947-70E740481C1C}">
                <a14:useLocalDpi xmlns:a14="http://schemas.microsoft.com/office/drawing/2010/main" val="0"/>
              </a:ext>
            </a:extLst>
          </a:blip>
          <a:srcRect/>
          <a:stretch>
            <a:fillRect/>
          </a:stretch>
        </p:blipFill>
        <p:spPr bwMode="auto">
          <a:xfrm>
            <a:off x="1449705" y="3124200"/>
            <a:ext cx="6244590" cy="2286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524000"/>
            <a:ext cx="8382000" cy="646331"/>
          </a:xfrm>
          <a:prstGeom prst="rect">
            <a:avLst/>
          </a:prstGeom>
        </p:spPr>
        <p:txBody>
          <a:bodyPr wrap="square">
            <a:spAutoFit/>
          </a:bodyPr>
          <a:lstStyle/>
          <a:p>
            <a:endParaRPr lang="en-US" b="1" dirty="0" smtClean="0"/>
          </a:p>
          <a:p>
            <a:r>
              <a:rPr lang="en-US" b="1" dirty="0"/>
              <a:t>Step 2:- Select recovery mode.</a:t>
            </a:r>
            <a:endParaRPr lang="en-US" dirty="0"/>
          </a:p>
        </p:txBody>
      </p:sp>
      <p:pic>
        <p:nvPicPr>
          <p:cNvPr id="7" name="Picture 6" descr="C:\Users\Amit\Desktop\2.jpg"/>
          <p:cNvPicPr/>
          <p:nvPr/>
        </p:nvPicPr>
        <p:blipFill>
          <a:blip r:embed="rId2">
            <a:extLst>
              <a:ext uri="{28A0092B-C50C-407E-A947-70E740481C1C}">
                <a14:useLocalDpi xmlns:a14="http://schemas.microsoft.com/office/drawing/2010/main" val="0"/>
              </a:ext>
            </a:extLst>
          </a:blip>
          <a:srcRect/>
          <a:stretch>
            <a:fillRect/>
          </a:stretch>
        </p:blipFill>
        <p:spPr bwMode="auto">
          <a:xfrm>
            <a:off x="1448752" y="2542540"/>
            <a:ext cx="6246495" cy="2562860"/>
          </a:xfrm>
          <a:prstGeom prst="rect">
            <a:avLst/>
          </a:prstGeom>
          <a:noFill/>
          <a:ln>
            <a:noFill/>
          </a:ln>
        </p:spPr>
      </p:pic>
    </p:spTree>
    <p:extLst>
      <p:ext uri="{BB962C8B-B14F-4D97-AF65-F5344CB8AC3E}">
        <p14:creationId xmlns:p14="http://schemas.microsoft.com/office/powerpoint/2010/main" val="1565158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mit\Desktop\3.jpg"/>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815465"/>
            <a:ext cx="4706620" cy="2375535"/>
          </a:xfrm>
          <a:prstGeom prst="rect">
            <a:avLst/>
          </a:prstGeom>
          <a:noFill/>
          <a:ln>
            <a:noFill/>
          </a:ln>
        </p:spPr>
      </p:pic>
      <p:sp>
        <p:nvSpPr>
          <p:cNvPr id="2" name="Rectangle 1"/>
          <p:cNvSpPr/>
          <p:nvPr/>
        </p:nvSpPr>
        <p:spPr>
          <a:xfrm>
            <a:off x="990600" y="4495800"/>
            <a:ext cx="7543800" cy="1200329"/>
          </a:xfrm>
          <a:prstGeom prst="rect">
            <a:avLst/>
          </a:prstGeom>
        </p:spPr>
        <p:txBody>
          <a:bodyPr wrap="square">
            <a:spAutoFit/>
          </a:bodyPr>
          <a:lstStyle/>
          <a:p>
            <a:r>
              <a:rPr lang="en-US" dirty="0">
                <a:latin typeface="Calibri" pitchFamily="34" charset="0"/>
              </a:rPr>
              <a:t>Using the arrow keys scroll down to “ </a:t>
            </a:r>
            <a:r>
              <a:rPr lang="en-US" b="1" dirty="0">
                <a:latin typeface="Calibri" pitchFamily="34" charset="0"/>
              </a:rPr>
              <a:t>root “</a:t>
            </a:r>
            <a:r>
              <a:rPr lang="en-US" dirty="0">
                <a:latin typeface="Calibri" pitchFamily="34" charset="0"/>
              </a:rPr>
              <a:t> and then hit Enter</a:t>
            </a:r>
            <a:r>
              <a:rPr lang="en-US" dirty="0" smtClean="0">
                <a:latin typeface="Calibri" pitchFamily="34" charset="0"/>
              </a:rPr>
              <a:t>. You </a:t>
            </a:r>
            <a:r>
              <a:rPr lang="en-US" dirty="0">
                <a:latin typeface="Calibri" pitchFamily="34" charset="0"/>
              </a:rPr>
              <a:t>should now see a root prompt, something like this: -    </a:t>
            </a:r>
            <a:r>
              <a:rPr lang="en-US" dirty="0" err="1">
                <a:latin typeface="Calibri" pitchFamily="34" charset="0"/>
              </a:rPr>
              <a:t>root@ubuntu</a:t>
            </a:r>
            <a:r>
              <a:rPr lang="en-US" dirty="0">
                <a:latin typeface="Calibri" pitchFamily="34" charset="0"/>
              </a:rPr>
              <a:t>:~#</a:t>
            </a:r>
          </a:p>
          <a:p>
            <a:r>
              <a:rPr lang="en-US" dirty="0">
                <a:latin typeface="Calibri" pitchFamily="34" charset="0"/>
              </a:rPr>
              <a:t> </a:t>
            </a:r>
          </a:p>
          <a:p>
            <a:r>
              <a:rPr lang="en-US" dirty="0">
                <a:latin typeface="Calibri" pitchFamily="34" charset="0"/>
              </a:rPr>
              <a:t>After that you can change the password using </a:t>
            </a:r>
            <a:r>
              <a:rPr lang="en-US" dirty="0" err="1">
                <a:latin typeface="Calibri" pitchFamily="34" charset="0"/>
              </a:rPr>
              <a:t>passwd</a:t>
            </a:r>
            <a:r>
              <a:rPr lang="en-US" dirty="0">
                <a:latin typeface="Calibri" pitchFamily="34" charset="0"/>
              </a:rPr>
              <a:t> Command</a:t>
            </a:r>
          </a:p>
        </p:txBody>
      </p:sp>
    </p:spTree>
    <p:extLst>
      <p:ext uri="{BB962C8B-B14F-4D97-AF65-F5344CB8AC3E}">
        <p14:creationId xmlns:p14="http://schemas.microsoft.com/office/powerpoint/2010/main" val="1137303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Times New Roman" pitchFamily="18" charset="0"/>
                <a:cs typeface="Times New Roman" pitchFamily="18" charset="0"/>
              </a:rPr>
              <a:t>Repairing the boot loader (GRUB)</a:t>
            </a:r>
            <a:endParaRPr lang="en-US" sz="32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81000" y="1752600"/>
            <a:ext cx="8305800" cy="4495800"/>
          </a:xfrm>
        </p:spPr>
        <p:txBody>
          <a:bodyPr>
            <a:normAutofit/>
          </a:bodyPr>
          <a:lstStyle/>
          <a:p>
            <a:pPr algn="just">
              <a:buFont typeface="Wingdings" pitchFamily="2" charset="2"/>
              <a:buChar char="q"/>
            </a:pPr>
            <a:r>
              <a:rPr lang="en-US" sz="2800" dirty="0">
                <a:latin typeface="Times New Roman" pitchFamily="18" charset="0"/>
                <a:cs typeface="Times New Roman" pitchFamily="18" charset="0"/>
              </a:rPr>
              <a:t>Grub (</a:t>
            </a:r>
            <a:r>
              <a:rPr lang="en-US" sz="2800" dirty="0" err="1">
                <a:latin typeface="Times New Roman" pitchFamily="18" charset="0"/>
                <a:cs typeface="Times New Roman" pitchFamily="18" charset="0"/>
              </a:rPr>
              <a:t>GRand</a:t>
            </a:r>
            <a:r>
              <a:rPr lang="en-US" sz="2800" dirty="0">
                <a:latin typeface="Times New Roman" pitchFamily="18" charset="0"/>
                <a:cs typeface="Times New Roman" pitchFamily="18" charset="0"/>
              </a:rPr>
              <a:t> Unified </a:t>
            </a:r>
            <a:r>
              <a:rPr lang="en-US" sz="2800" dirty="0" err="1">
                <a:latin typeface="Times New Roman" pitchFamily="18" charset="0"/>
                <a:cs typeface="Times New Roman" pitchFamily="18" charset="0"/>
              </a:rPr>
              <a:t>Bootloader</a:t>
            </a:r>
            <a:r>
              <a:rPr lang="en-US" sz="2800" dirty="0">
                <a:latin typeface="Times New Roman" pitchFamily="18" charset="0"/>
                <a:cs typeface="Times New Roman" pitchFamily="18" charset="0"/>
              </a:rPr>
              <a:t>) is the default boot loader application for most Linux/Unix systems. It lets users choose from multiple operating systems (provided you have more than one operating systems installed on your system) or boot into different kernel versions if your computer system is running only Linux operating system</a:t>
            </a:r>
            <a:r>
              <a:rPr lang="en-US" sz="2000" dirty="0">
                <a:latin typeface="Times New Roman" pitchFamily="18" charset="0"/>
                <a:cs typeface="Times New Roman"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752600"/>
            <a:ext cx="8305800" cy="4495800"/>
          </a:xfrm>
        </p:spPr>
        <p:txBody>
          <a:bodyPr>
            <a:normAutofit/>
          </a:bodyPr>
          <a:lstStyle/>
          <a:p>
            <a:pPr algn="just">
              <a:buFont typeface="Wingdings" pitchFamily="2" charset="2"/>
              <a:buChar char="q"/>
            </a:pPr>
            <a:r>
              <a:rPr lang="en-US" sz="2800" dirty="0">
                <a:latin typeface="Times New Roman" pitchFamily="18" charset="0"/>
                <a:cs typeface="Times New Roman" pitchFamily="18" charset="0"/>
              </a:rPr>
              <a:t>Boot Repair is the most commonly used tool to fix errors regarding Grub boot loader. First of all arrange a Live CD/DVD/ USB for Ubuntu and boot your system using this media (If you are looking to repair Grub, chances are you are already on the stage where system is un-bootable into current operating system, so yes its a valid request to use Live CD/DVD/USB at this point ).</a:t>
            </a:r>
          </a:p>
        </p:txBody>
      </p:sp>
    </p:spTree>
    <p:extLst>
      <p:ext uri="{BB962C8B-B14F-4D97-AF65-F5344CB8AC3E}">
        <p14:creationId xmlns:p14="http://schemas.microsoft.com/office/powerpoint/2010/main" val="2451772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752600"/>
            <a:ext cx="8305800" cy="4495800"/>
          </a:xfrm>
        </p:spPr>
        <p:txBody>
          <a:bodyPr>
            <a:normAutofit/>
          </a:bodyPr>
          <a:lstStyle/>
          <a:p>
            <a:pPr algn="just">
              <a:buFont typeface="Wingdings" pitchFamily="2" charset="2"/>
              <a:buChar char="q"/>
            </a:pPr>
            <a:r>
              <a:rPr lang="en-US" sz="2800" dirty="0">
                <a:latin typeface="Times New Roman" pitchFamily="18" charset="0"/>
                <a:cs typeface="Times New Roman" pitchFamily="18" charset="0"/>
              </a:rPr>
              <a:t>Once you are logged into your system using Live disk, run following command to add “Boot Repair” tool’s PPA to your system.</a:t>
            </a:r>
          </a:p>
          <a:p>
            <a:pPr marL="0" indent="0" algn="just">
              <a:buNone/>
            </a:pPr>
            <a:r>
              <a:rPr lang="en-US" sz="2800" dirty="0" smtClean="0">
                <a:latin typeface="Times New Roman" pitchFamily="18" charset="0"/>
                <a:cs typeface="Times New Roman" pitchFamily="18" charset="0"/>
              </a:rPr>
              <a:t> # </a:t>
            </a:r>
            <a:r>
              <a:rPr lang="en-US" sz="2800" dirty="0" err="1">
                <a:latin typeface="Times New Roman" pitchFamily="18" charset="0"/>
                <a:cs typeface="Times New Roman" pitchFamily="18" charset="0"/>
              </a:rPr>
              <a:t>sudo</a:t>
            </a:r>
            <a:r>
              <a:rPr lang="en-US" sz="2800" dirty="0">
                <a:latin typeface="Times New Roman" pitchFamily="18" charset="0"/>
                <a:cs typeface="Times New Roman" pitchFamily="18" charset="0"/>
              </a:rPr>
              <a:t> add-apt-repository </a:t>
            </a:r>
            <a:r>
              <a:rPr lang="en-US" sz="2800" dirty="0" err="1" smtClean="0">
                <a:latin typeface="Times New Roman" pitchFamily="18" charset="0"/>
                <a:cs typeface="Times New Roman" pitchFamily="18" charset="0"/>
              </a:rPr>
              <a:t>ppa:yannubuntu</a:t>
            </a:r>
            <a:r>
              <a:rPr lang="en-US" sz="2800" dirty="0" smtClean="0">
                <a:latin typeface="Times New Roman" pitchFamily="18" charset="0"/>
                <a:cs typeface="Times New Roman" pitchFamily="18" charset="0"/>
              </a:rPr>
              <a:t>/boot-repair</a:t>
            </a:r>
          </a:p>
          <a:p>
            <a:pPr marL="0" indent="0" algn="just">
              <a:buNone/>
            </a:pPr>
            <a:r>
              <a:rPr lang="en-US" sz="2800" dirty="0" smtClean="0">
                <a:latin typeface="Times New Roman" pitchFamily="18" charset="0"/>
                <a:cs typeface="Times New Roman" pitchFamily="18" charset="0"/>
              </a:rPr>
              <a:t> # </a:t>
            </a:r>
            <a:r>
              <a:rPr lang="en-US" sz="2800" dirty="0" err="1">
                <a:latin typeface="Times New Roman" pitchFamily="18" charset="0"/>
                <a:cs typeface="Times New Roman" pitchFamily="18" charset="0"/>
              </a:rPr>
              <a:t>sudo</a:t>
            </a:r>
            <a:r>
              <a:rPr lang="en-US" sz="2800" dirty="0">
                <a:latin typeface="Times New Roman" pitchFamily="18" charset="0"/>
                <a:cs typeface="Times New Roman" pitchFamily="18" charset="0"/>
              </a:rPr>
              <a:t> apt-get </a:t>
            </a:r>
            <a:r>
              <a:rPr lang="en-US" sz="2800" dirty="0" smtClean="0">
                <a:latin typeface="Times New Roman" pitchFamily="18" charset="0"/>
                <a:cs typeface="Times New Roman" pitchFamily="18" charset="0"/>
              </a:rPr>
              <a:t>update</a:t>
            </a:r>
          </a:p>
          <a:p>
            <a:pPr marL="0" indent="0" algn="just">
              <a:buNone/>
            </a:pPr>
            <a:endParaRPr lang="en-US" sz="2800" dirty="0" smtClean="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Run </a:t>
            </a:r>
            <a:r>
              <a:rPr lang="en-US" sz="2800" dirty="0">
                <a:latin typeface="Times New Roman" pitchFamily="18" charset="0"/>
                <a:cs typeface="Times New Roman" pitchFamily="18" charset="0"/>
              </a:rPr>
              <a:t>following command to install Boot Repair tool </a:t>
            </a:r>
            <a:r>
              <a:rPr lang="en-US" sz="2800" dirty="0" smtClean="0">
                <a:latin typeface="Times New Roman" pitchFamily="18" charset="0"/>
                <a:cs typeface="Times New Roman" pitchFamily="18" charset="0"/>
              </a:rPr>
              <a:t>     now</a:t>
            </a:r>
            <a:r>
              <a:rPr lang="en-US" sz="2800" dirty="0" smtClean="0">
                <a:latin typeface="Times New Roman" pitchFamily="18" charset="0"/>
                <a:cs typeface="Times New Roman" pitchFamily="18" charset="0"/>
              </a:rPr>
              <a:t>.</a:t>
            </a:r>
          </a:p>
          <a:p>
            <a:pPr marL="0" indent="0" algn="just">
              <a:buNone/>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sudo</a:t>
            </a:r>
            <a:r>
              <a:rPr lang="en-US" sz="2800" dirty="0">
                <a:latin typeface="Times New Roman" pitchFamily="18" charset="0"/>
                <a:cs typeface="Times New Roman" pitchFamily="18" charset="0"/>
              </a:rPr>
              <a:t> apt-get install -y boot-repair</a:t>
            </a:r>
          </a:p>
        </p:txBody>
      </p:sp>
    </p:spTree>
    <p:extLst>
      <p:ext uri="{BB962C8B-B14F-4D97-AF65-F5344CB8AC3E}">
        <p14:creationId xmlns:p14="http://schemas.microsoft.com/office/powerpoint/2010/main" val="2148093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oot Repair Launch"/>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276600"/>
            <a:ext cx="3200400" cy="2581275"/>
          </a:xfrm>
          <a:prstGeom prst="rect">
            <a:avLst/>
          </a:prstGeom>
          <a:noFill/>
          <a:ln>
            <a:noFill/>
          </a:ln>
        </p:spPr>
      </p:pic>
      <p:sp>
        <p:nvSpPr>
          <p:cNvPr id="6" name="Rectangle 5"/>
          <p:cNvSpPr/>
          <p:nvPr/>
        </p:nvSpPr>
        <p:spPr>
          <a:xfrm>
            <a:off x="381000" y="1720631"/>
            <a:ext cx="8305800" cy="1384995"/>
          </a:xfrm>
          <a:prstGeom prst="rect">
            <a:avLst/>
          </a:prstGeom>
        </p:spPr>
        <p:txBody>
          <a:bodyPr wrap="square">
            <a:spAutoFit/>
          </a:bodyPr>
          <a:lstStyle/>
          <a:p>
            <a:r>
              <a:rPr lang="en-US" sz="2800" dirty="0">
                <a:latin typeface="Candara" pitchFamily="34" charset="0"/>
              </a:rPr>
              <a:t>That’s it, Boot Repair has been installed successfully now. Launch it from Applications &gt; Boot Repair option.</a:t>
            </a:r>
          </a:p>
        </p:txBody>
      </p:sp>
    </p:spTree>
    <p:extLst>
      <p:ext uri="{BB962C8B-B14F-4D97-AF65-F5344CB8AC3E}">
        <p14:creationId xmlns:p14="http://schemas.microsoft.com/office/powerpoint/2010/main" val="2052832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1720631"/>
            <a:ext cx="8305800" cy="1384995"/>
          </a:xfrm>
          <a:prstGeom prst="rect">
            <a:avLst/>
          </a:prstGeom>
        </p:spPr>
        <p:txBody>
          <a:bodyPr wrap="square">
            <a:spAutoFit/>
          </a:bodyPr>
          <a:lstStyle/>
          <a:p>
            <a:r>
              <a:rPr lang="en-US" sz="2800" dirty="0">
                <a:latin typeface="Candara" pitchFamily="34" charset="0"/>
              </a:rPr>
              <a:t>One Boot Repair tool is launched from Unity &gt; Applications &gt; Boot Repair option, here is the welcome screen you should see.</a:t>
            </a:r>
          </a:p>
        </p:txBody>
      </p:sp>
      <p:pic>
        <p:nvPicPr>
          <p:cNvPr id="5" name="Picture 4" descr="Boot Repair"/>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276600"/>
            <a:ext cx="4257675" cy="2790094"/>
          </a:xfrm>
          <a:prstGeom prst="rect">
            <a:avLst/>
          </a:prstGeom>
          <a:noFill/>
          <a:ln>
            <a:noFill/>
          </a:ln>
        </p:spPr>
      </p:pic>
    </p:spTree>
    <p:extLst>
      <p:ext uri="{BB962C8B-B14F-4D97-AF65-F5344CB8AC3E}">
        <p14:creationId xmlns:p14="http://schemas.microsoft.com/office/powerpoint/2010/main" val="82628952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86</TotalTime>
  <Words>613</Words>
  <Application>Microsoft Office PowerPoint</Application>
  <PresentationFormat>On-screen Show (4:3)</PresentationFormat>
  <Paragraphs>44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Median</vt:lpstr>
      <vt:lpstr>Troubleshooting your system</vt:lpstr>
      <vt:lpstr>Recovering the super user Password </vt:lpstr>
      <vt:lpstr>PowerPoint Presentation</vt:lpstr>
      <vt:lpstr>PowerPoint Presentation</vt:lpstr>
      <vt:lpstr>Repairing the boot loader (GRUB)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LDAP Server</dc:title>
  <dc:creator>levitha</dc:creator>
  <cp:lastModifiedBy>Amit</cp:lastModifiedBy>
  <cp:revision>23</cp:revision>
  <dcterms:created xsi:type="dcterms:W3CDTF">2006-08-16T00:00:00Z</dcterms:created>
  <dcterms:modified xsi:type="dcterms:W3CDTF">2017-12-12T09:23:56Z</dcterms:modified>
</cp:coreProperties>
</file>