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78F-0F28-41D7-918C-55F4BB2CAAF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AD4-365E-4188-BEAA-794B0524E10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78F-0F28-41D7-918C-55F4BB2CAAF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AD4-365E-4188-BEAA-794B0524E1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78F-0F28-41D7-918C-55F4BB2CAAF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AD4-365E-4188-BEAA-794B0524E1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78F-0F28-41D7-918C-55F4BB2CAAF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AD4-365E-4188-BEAA-794B0524E1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78F-0F28-41D7-918C-55F4BB2CAAF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5DA5AD4-365E-4188-BEAA-794B0524E10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78F-0F28-41D7-918C-55F4BB2CAAF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AD4-365E-4188-BEAA-794B0524E1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78F-0F28-41D7-918C-55F4BB2CAAF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AD4-365E-4188-BEAA-794B0524E1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78F-0F28-41D7-918C-55F4BB2CAAF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AD4-365E-4188-BEAA-794B0524E1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78F-0F28-41D7-918C-55F4BB2CAAF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AD4-365E-4188-BEAA-794B0524E1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78F-0F28-41D7-918C-55F4BB2CAAF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AD4-365E-4188-BEAA-794B0524E1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78F-0F28-41D7-918C-55F4BB2CAAF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AD4-365E-4188-BEAA-794B0524E1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587078F-0F28-41D7-918C-55F4BB2CAAF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5DA5AD4-365E-4188-BEAA-794B0524E10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terms.com/definition/hardware" TargetMode="External"/><Relationship Id="rId2" Type="http://schemas.openxmlformats.org/officeDocument/2006/relationships/hyperlink" Target="https://techterms.com/definition/operating_syst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chterms.com/definition/cpu" TargetMode="External"/><Relationship Id="rId4" Type="http://schemas.openxmlformats.org/officeDocument/2006/relationships/hyperlink" Target="https://techterms.com/definition/ra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yberciti.biz/faq/linux-unix-appleosx-bsd-cat-command-exampl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l.dropbox.com/u/67740416/linux/ukuu-latest-amd64.deb?dl=1" TargetMode="External"/><Relationship Id="rId2" Type="http://schemas.openxmlformats.org/officeDocument/2006/relationships/hyperlink" Target="http://dl.dropbox.com/u/67740416/linux/ukuu-latest-i386.deb?dl=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228600"/>
            <a:ext cx="8229600" cy="1219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Kernel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Upgradation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05000"/>
            <a:ext cx="8305800" cy="45720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q"/>
            </a:pPr>
            <a:r>
              <a:rPr lang="en-US" sz="2400" dirty="0" smtClean="0"/>
              <a:t>What is kernel</a:t>
            </a:r>
          </a:p>
          <a:p>
            <a:pPr algn="l">
              <a:buFont typeface="Wingdings" pitchFamily="2" charset="2"/>
              <a:buChar char="q"/>
            </a:pPr>
            <a:r>
              <a:rPr lang="en-US" sz="2400" dirty="0" smtClean="0"/>
              <a:t>Check the Kernel Version in Linux / </a:t>
            </a:r>
            <a:r>
              <a:rPr lang="en-US" sz="2400" dirty="0" err="1" smtClean="0"/>
              <a:t>Ubuntu</a:t>
            </a:r>
            <a:endParaRPr lang="en-US" sz="2400" dirty="0" smtClean="0"/>
          </a:p>
          <a:p>
            <a:pPr algn="l">
              <a:buFont typeface="Wingdings" pitchFamily="2" charset="2"/>
              <a:buChar char="q"/>
            </a:pPr>
            <a:r>
              <a:rPr lang="en-US" sz="2400" dirty="0" smtClean="0"/>
              <a:t>Upgrading Kernel in </a:t>
            </a:r>
            <a:r>
              <a:rPr lang="en-US" sz="2400" dirty="0" err="1" smtClean="0"/>
              <a:t>Ubuntu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kernel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kernel is the foundational layer of an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operating system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(OS). It functions at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basic level, communicating with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hardware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managing resources, such as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4"/>
              </a:rPr>
              <a:t>RAM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5"/>
              </a:rPr>
              <a:t>CPU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Check the Kernel Version in Linux /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Ubuntu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How to find </a:t>
            </a:r>
            <a:r>
              <a:rPr lang="en-US" sz="20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Ubuntu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Linux kernel version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Type the following command:</a:t>
            </a:r>
            <a:br>
              <a:rPr lang="en-US" sz="2000" dirty="0" smtClean="0"/>
            </a:br>
            <a:r>
              <a:rPr lang="en-US" sz="2000" i="1" dirty="0" smtClean="0"/>
              <a:t>$ </a:t>
            </a:r>
            <a:r>
              <a:rPr lang="en-US" sz="2000" i="1" dirty="0" err="1" smtClean="0"/>
              <a:t>uname</a:t>
            </a:r>
            <a:r>
              <a:rPr lang="en-US" sz="2000" i="1" dirty="0" smtClean="0"/>
              <a:t> -r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Sample outputs: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3.2.0-51-generic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OR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i="1" dirty="0" smtClean="0"/>
              <a:t>$ </a:t>
            </a:r>
            <a:r>
              <a:rPr lang="en-US" sz="2000" i="1" dirty="0" err="1" smtClean="0"/>
              <a:t>uname</a:t>
            </a:r>
            <a:r>
              <a:rPr lang="en-US" sz="2000" i="1" dirty="0" smtClean="0"/>
              <a:t> -a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Sample outputs: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Linux b1 3.2.0-51-generic #77-Ubuntu SMP Wed Jul 24 20:18:19 UTC 2013 x86_64 </a:t>
            </a:r>
            <a:r>
              <a:rPr lang="en-US" sz="2000" dirty="0" err="1" smtClean="0"/>
              <a:t>x86_64</a:t>
            </a:r>
            <a:r>
              <a:rPr lang="en-US" sz="2000" dirty="0" smtClean="0"/>
              <a:t> </a:t>
            </a:r>
            <a:r>
              <a:rPr lang="en-US" sz="2000" dirty="0" err="1" smtClean="0"/>
              <a:t>x86_64</a:t>
            </a:r>
            <a:r>
              <a:rPr lang="en-US" sz="2000" dirty="0" smtClean="0"/>
              <a:t> GNU/</a:t>
            </a:r>
            <a:r>
              <a:rPr lang="en-US" sz="2000" dirty="0" err="1" smtClean="0"/>
              <a:t>LinuxThe</a:t>
            </a:r>
            <a:r>
              <a:rPr lang="en-US" sz="2000" dirty="0" smtClean="0"/>
              <a:t> above output indicates that I am using Linux kernel version 3.2.0 on </a:t>
            </a:r>
            <a:r>
              <a:rPr lang="en-US" sz="2000" dirty="0" err="1" smtClean="0"/>
              <a:t>Ubuntu</a:t>
            </a:r>
            <a:r>
              <a:rPr lang="en-US" sz="2000" dirty="0" smtClean="0"/>
              <a:t>. You can use the </a:t>
            </a:r>
            <a:r>
              <a:rPr lang="en-US" sz="2000" dirty="0" smtClean="0">
                <a:hlinkClick r:id="rId2" tooltip="See Linux/Unix cat command examples for more info"/>
              </a:rPr>
              <a:t>cat command</a:t>
            </a:r>
            <a:r>
              <a:rPr lang="en-US" sz="2000" dirty="0" smtClean="0"/>
              <a:t> to display the same information:</a:t>
            </a:r>
            <a:br>
              <a:rPr lang="en-US" sz="2000" dirty="0" smtClean="0"/>
            </a:br>
            <a:r>
              <a:rPr lang="en-US" sz="2000" dirty="0" smtClean="0"/>
              <a:t>$ cat /proc/version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Upgrading Kernel in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Ubuntu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1876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8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Upgrading Linux kernel in </a:t>
            </a:r>
            <a:r>
              <a:rPr lang="en-US" sz="80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Ubuntu</a:t>
            </a:r>
            <a:r>
              <a:rPr lang="en-US" sz="8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14.04/16.04/16.10 or Linux Mint 17/18 using </a:t>
            </a:r>
            <a:r>
              <a:rPr lang="en-US" sz="80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Ukuu</a:t>
            </a:r>
            <a:endParaRPr lang="en-US" sz="80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8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1. Add PPA for </a:t>
            </a:r>
            <a:r>
              <a:rPr lang="en-US" sz="80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Ukuu</a:t>
            </a:r>
            <a:endParaRPr lang="en-US" sz="80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To install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Ukuu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on your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Ubuntu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or Linux Mint system, open your Terminal and run the following command. It’ll add the PPA for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Ukuu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1sudo 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apt-add-repository -y ppa:teejee2008/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ppa</a:t>
            </a:r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8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2. Update the sources list</a:t>
            </a:r>
          </a:p>
          <a:p>
            <a:pPr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The step is updating the sources list by running the following command:</a:t>
            </a:r>
          </a:p>
          <a:p>
            <a:pPr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1sudo 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apt-get update</a:t>
            </a:r>
          </a:p>
          <a:p>
            <a:r>
              <a:rPr lang="en-US" sz="8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3. Run the command to install </a:t>
            </a:r>
            <a:r>
              <a:rPr lang="en-US" sz="80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Ukuu</a:t>
            </a:r>
            <a:endParaRPr lang="en-US" sz="80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Now install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Ukuu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utility by running the following command:</a:t>
            </a:r>
          </a:p>
          <a:p>
            <a:pPr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1sudo 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apt-get install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ukuu</a:t>
            </a:r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you’re running older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Ubuntu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releases which have reached end-of-life, or </a:t>
            </a:r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you’re 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facing some issue, you can grab the DEB files and install it manually.</a:t>
            </a:r>
          </a:p>
          <a:p>
            <a:pPr>
              <a:buNone/>
            </a:pPr>
            <a:r>
              <a:rPr lang="en-US" sz="8000" i="1" dirty="0" smtClean="0">
                <a:latin typeface="Times New Roman" pitchFamily="18" charset="0"/>
                <a:cs typeface="Times New Roman" pitchFamily="18" charset="0"/>
              </a:rPr>
              <a:t>      –</a:t>
            </a:r>
            <a:r>
              <a:rPr lang="en-US" sz="8000" i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8000" i="1" dirty="0" smtClean="0">
                <a:latin typeface="Times New Roman" pitchFamily="18" charset="0"/>
                <a:cs typeface="Times New Roman" pitchFamily="18" charset="0"/>
                <a:hlinkClick r:id="rId2"/>
              </a:rPr>
              <a:t>ukuu-latest-i386.deb</a:t>
            </a:r>
            <a:r>
              <a:rPr lang="en-US" sz="8000" i="1" dirty="0" smtClean="0">
                <a:latin typeface="Times New Roman" pitchFamily="18" charset="0"/>
                <a:cs typeface="Times New Roman" pitchFamily="18" charset="0"/>
              </a:rPr>
              <a:t> (32-bit)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8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8000" i="1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8000" i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8000" i="1" dirty="0" smtClean="0">
                <a:latin typeface="Times New Roman" pitchFamily="18" charset="0"/>
                <a:cs typeface="Times New Roman" pitchFamily="18" charset="0"/>
                <a:hlinkClick r:id="rId3"/>
              </a:rPr>
              <a:t>ukuu-latest-amd64.deb</a:t>
            </a:r>
            <a:r>
              <a:rPr lang="en-US" sz="8000" i="1" dirty="0" smtClean="0">
                <a:latin typeface="Times New Roman" pitchFamily="18" charset="0"/>
                <a:cs typeface="Times New Roman" pitchFamily="18" charset="0"/>
              </a:rPr>
              <a:t> (64-bit)</a:t>
            </a:r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You also have the option to download the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Ukuu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installer package directly from </a:t>
            </a:r>
            <a:r>
              <a:rPr lang="en-US" sz="8000" dirty="0" err="1" smtClean="0">
                <a:latin typeface="Times New Roman" pitchFamily="18" charset="0"/>
                <a:cs typeface="Times New Roman" pitchFamily="18" charset="0"/>
              </a:rPr>
              <a:t>Launchpad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304800" y="304800"/>
            <a:ext cx="8839200" cy="6004560"/>
          </a:xfrm>
        </p:spPr>
        <p:txBody>
          <a:bodyPr>
            <a:normAutofit fontScale="85000" lnSpcReduction="10000"/>
          </a:bodyPr>
          <a:lstStyle/>
          <a:p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4. Now, launch </a:t>
            </a:r>
            <a:r>
              <a:rPr lang="en-US" sz="2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Ukuu</a:t>
            </a:r>
            <a:endParaRPr lang="en-US" sz="24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sz="2400" dirty="0" smtClean="0"/>
              <a:t>To launch </a:t>
            </a:r>
            <a:r>
              <a:rPr lang="en-US" sz="2400" dirty="0" err="1" smtClean="0"/>
              <a:t>Ukuu</a:t>
            </a:r>
            <a:r>
              <a:rPr lang="en-US" sz="2400" dirty="0" smtClean="0"/>
              <a:t> GUI on </a:t>
            </a:r>
            <a:r>
              <a:rPr lang="en-US" sz="2400" dirty="0" err="1" smtClean="0"/>
              <a:t>Ubuntu</a:t>
            </a:r>
            <a:r>
              <a:rPr lang="en-US" sz="2400" dirty="0" smtClean="0"/>
              <a:t> desktop, you need to run the following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command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1sudo </a:t>
            </a:r>
            <a:r>
              <a:rPr lang="en-US" sz="2400" dirty="0" err="1" smtClean="0"/>
              <a:t>ukuu-gtk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For launching the command line interface on </a:t>
            </a:r>
            <a:r>
              <a:rPr lang="en-US" sz="2400" dirty="0" err="1" smtClean="0"/>
              <a:t>Ubuntu</a:t>
            </a:r>
            <a:r>
              <a:rPr lang="en-US" sz="2400" dirty="0" smtClean="0"/>
              <a:t> server, run this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command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1sudo </a:t>
            </a:r>
            <a:r>
              <a:rPr lang="en-US" sz="2400" dirty="0" err="1" smtClean="0"/>
              <a:t>ukuu-gtk</a:t>
            </a:r>
            <a:endParaRPr lang="en-US" sz="2400" dirty="0" smtClean="0"/>
          </a:p>
          <a:p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5. Choose the desired Linux kernel</a:t>
            </a:r>
          </a:p>
          <a:p>
            <a:pPr>
              <a:buNone/>
            </a:pPr>
            <a:r>
              <a:rPr lang="en-US" sz="2400" dirty="0" smtClean="0"/>
              <a:t>The </a:t>
            </a:r>
            <a:r>
              <a:rPr lang="en-US" sz="2400" dirty="0" err="1" smtClean="0"/>
              <a:t>Ukuu</a:t>
            </a:r>
            <a:r>
              <a:rPr lang="en-US" sz="2400" dirty="0" smtClean="0"/>
              <a:t> window shows all available kernels for download. You can see the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newest </a:t>
            </a:r>
            <a:r>
              <a:rPr lang="en-US" sz="2400" dirty="0" smtClean="0"/>
              <a:t>kernel at the top, followed by the other kernels. Now, choose the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desired </a:t>
            </a:r>
            <a:r>
              <a:rPr lang="en-US" sz="2400" dirty="0" smtClean="0"/>
              <a:t>kernel that you wish to install.</a:t>
            </a:r>
          </a:p>
          <a:p>
            <a:pPr>
              <a:buNone/>
            </a:pPr>
            <a:r>
              <a:rPr lang="en-US" sz="2400" dirty="0" smtClean="0"/>
              <a:t>You also have the option to manage settings and get notifications regarding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the </a:t>
            </a:r>
            <a:r>
              <a:rPr lang="en-US" sz="2400" dirty="0" smtClean="0"/>
              <a:t>future kernel releases.</a:t>
            </a:r>
          </a:p>
          <a:p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6. Install Linux kernel with Install button</a:t>
            </a:r>
          </a:p>
          <a:p>
            <a:pPr>
              <a:buNone/>
            </a:pPr>
            <a:r>
              <a:rPr lang="en-US" sz="2400" dirty="0" smtClean="0"/>
              <a:t>Simply hit the Install button after selecting the kernel. It’ll download and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install </a:t>
            </a:r>
            <a:r>
              <a:rPr lang="en-US" sz="2400" dirty="0" smtClean="0"/>
              <a:t>the kernel. Simply reboot your Linux system and enjoy updated kernel.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34</TotalTime>
  <Words>229</Words>
  <Application>Microsoft Office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Apex</vt:lpstr>
      <vt:lpstr>Kernel Upgradation</vt:lpstr>
      <vt:lpstr>What is kernel</vt:lpstr>
      <vt:lpstr>Check the Kernel Version in Linux / Ubuntu</vt:lpstr>
      <vt:lpstr>Upgrading Kernel in Ubuntu </vt:lpstr>
      <vt:lpstr>Slide 5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Kernel Upgradation</dc:title>
  <dc:creator>levitha</dc:creator>
  <cp:lastModifiedBy>levitha</cp:lastModifiedBy>
  <cp:revision>12</cp:revision>
  <dcterms:created xsi:type="dcterms:W3CDTF">2017-12-12T05:36:26Z</dcterms:created>
  <dcterms:modified xsi:type="dcterms:W3CDTF">2017-12-12T06:10:47Z</dcterms:modified>
</cp:coreProperties>
</file>