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GR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ubuntu.com/community/Boot-Repai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Troubleshooting your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9144000" cy="4495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Recovering the super user passwords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Recovering the boot loader (GRUB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Troubleshooting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Xserver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problem</a:t>
            </a:r>
          </a:p>
          <a:p>
            <a:pPr algn="l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Troubleshooting network related problems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Recovering the super user passwords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0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Turn your computer 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Press ESC at the </a:t>
            </a:r>
            <a:r>
              <a:rPr lang="en-US" sz="2000" dirty="0" smtClean="0">
                <a:hlinkClick r:id="rId2"/>
              </a:rPr>
              <a:t>GRUB</a:t>
            </a:r>
            <a:r>
              <a:rPr lang="en-US" sz="2000" dirty="0" smtClean="0"/>
              <a:t> prompt.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Press e for edit.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Highlight the line that begins kernel ......... or </a:t>
            </a:r>
            <a:r>
              <a:rPr lang="en-US" sz="2000" dirty="0" err="1" smtClean="0"/>
              <a:t>linux</a:t>
            </a:r>
            <a:r>
              <a:rPr lang="en-US" sz="2000" dirty="0" smtClean="0"/>
              <a:t> ........, press 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Go to the very end of the line and add </a:t>
            </a:r>
            <a:r>
              <a:rPr lang="en-US" sz="2000" dirty="0" err="1" smtClean="0"/>
              <a:t>rw</a:t>
            </a:r>
            <a:r>
              <a:rPr lang="en-US" sz="2000" dirty="0" smtClean="0"/>
              <a:t> init=/bin/bash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Press Enter, then press b to boot your system. </a:t>
            </a:r>
            <a:r>
              <a:rPr lang="en-US" sz="2000" i="1" dirty="0" smtClean="0"/>
              <a:t>Your system will boot up to a </a:t>
            </a:r>
            <a:r>
              <a:rPr lang="en-US" sz="2000" i="1" dirty="0" err="1" smtClean="0"/>
              <a:t>passwordless</a:t>
            </a:r>
            <a:r>
              <a:rPr lang="en-US" sz="2000" i="1" dirty="0" smtClean="0"/>
              <a:t> root shell.</a:t>
            </a:r>
            <a:r>
              <a:rPr lang="en-US" sz="2000" i="1" baseline="30000" dirty="0" smtClean="0"/>
              <a:t>1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Now issue the command </a:t>
            </a:r>
            <a:r>
              <a:rPr lang="en-US" sz="2000" dirty="0" err="1" smtClean="0"/>
              <a:t>passwd</a:t>
            </a:r>
            <a:r>
              <a:rPr lang="en-US" sz="2000" dirty="0" smtClean="0"/>
              <a:t> username </a:t>
            </a:r>
            <a:r>
              <a:rPr lang="en-US" sz="2000" i="1" dirty="0" smtClean="0"/>
              <a:t>*where "username" is the user for which you want to change the password.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Then you will be asked to give new password: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Enter new UNIX password: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Recovering the boot loader (GRUB)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 your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CD, reboot your computer and set it to boot from CD in the BIOS and boot into a live session. You can also use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LiveUSB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you have created one in the past.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Install and run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Boot-Repair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Click "Recommended Repair".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 reboot your system. The usual GRUB boot menu should appear. If it does not, hold Left Shift while booting. You will be able to choose between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Windows.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</TotalTime>
  <Words>223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Troubleshooting your system</vt:lpstr>
      <vt:lpstr>Recovering the super user passwords </vt:lpstr>
      <vt:lpstr>Recovering the boot loader (GRUB)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LDAP Server</dc:title>
  <dc:creator>levitha</dc:creator>
  <cp:lastModifiedBy>levitha</cp:lastModifiedBy>
  <cp:revision>18</cp:revision>
  <dcterms:created xsi:type="dcterms:W3CDTF">2006-08-16T00:00:00Z</dcterms:created>
  <dcterms:modified xsi:type="dcterms:W3CDTF">2017-12-12T05:36:21Z</dcterms:modified>
</cp:coreProperties>
</file>