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err="1" smtClean="0"/>
              <a:t>Polarion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 Case Management System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About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Differences between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Positives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Negatives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44" y="308101"/>
            <a:ext cx="3983886" cy="2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Polarion</a:t>
            </a:r>
            <a:r>
              <a:rPr lang="en-US" dirty="0" smtClean="0"/>
              <a:t> QA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Comprehensive Test Case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Entirely web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One of three main products of </a:t>
            </a:r>
            <a:r>
              <a:rPr lang="en-US" sz="2400" dirty="0" err="1" smtClean="0"/>
              <a:t>Polarion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02" y="255589"/>
            <a:ext cx="1651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898202"/>
            <a:ext cx="7344800" cy="1143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87050"/>
            <a:ext cx="236253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</a:t>
            </a:r>
            <a:r>
              <a:rPr lang="en-US" dirty="0" err="1"/>
              <a:t>P</a:t>
            </a:r>
            <a:r>
              <a:rPr lang="en-US" dirty="0" err="1" smtClean="0"/>
              <a:t>olarion</a:t>
            </a:r>
            <a:r>
              <a:rPr lang="en-US" dirty="0" smtClean="0"/>
              <a:t> products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ALM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</a:t>
            </a:r>
            <a:r>
              <a:rPr lang="en-US" sz="2400" dirty="0" err="1" smtClean="0"/>
              <a:t>Reqiurements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2" y="1270000"/>
            <a:ext cx="4813458" cy="42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demo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1862699"/>
            <a:ext cx="3022861" cy="3425909"/>
          </a:xfrm>
        </p:spPr>
      </p:pic>
    </p:spTree>
    <p:extLst>
      <p:ext uri="{BB962C8B-B14F-4D97-AF65-F5344CB8AC3E}">
        <p14:creationId xmlns:p14="http://schemas.microsoft.com/office/powerpoint/2010/main" val="37102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Platform</a:t>
            </a:r>
          </a:p>
          <a:p>
            <a:r>
              <a:rPr lang="en-US" sz="2400" dirty="0" smtClean="0"/>
              <a:t>Compliance with standards</a:t>
            </a:r>
          </a:p>
          <a:p>
            <a:r>
              <a:rPr lang="en-US" sz="2400" dirty="0" smtClean="0"/>
              <a:t>Collaboration with Microsoft Office Word and Excel</a:t>
            </a:r>
          </a:p>
          <a:p>
            <a:r>
              <a:rPr lang="en-US" sz="2400" dirty="0" smtClean="0"/>
              <a:t>Full traceability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3671177"/>
            <a:ext cx="4478493" cy="28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costly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16" y="2736887"/>
            <a:ext cx="3675718" cy="36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78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Polarion </vt:lpstr>
      <vt:lpstr>Preview</vt:lpstr>
      <vt:lpstr>About Polarion QA</vt:lpstr>
      <vt:lpstr>Differences between Polarion products</vt:lpstr>
      <vt:lpstr>A quick demo</vt:lpstr>
      <vt:lpstr>Positives</vt:lpstr>
      <vt:lpstr>Negatives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Blagoy</cp:lastModifiedBy>
  <cp:revision>21</cp:revision>
  <dcterms:created xsi:type="dcterms:W3CDTF">2015-11-10T15:18:02Z</dcterms:created>
  <dcterms:modified xsi:type="dcterms:W3CDTF">2015-11-27T13:24:26Z</dcterms:modified>
</cp:coreProperties>
</file>