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3" r:id="rId4"/>
    <p:sldId id="265" r:id="rId5"/>
    <p:sldId id="262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entsislav Ivanov" initials="VI" lastIdx="2" clrIdx="0">
    <p:extLst>
      <p:ext uri="{19B8F6BF-5375-455C-9EA6-DF929625EA0E}">
        <p15:presenceInfo xmlns:p15="http://schemas.microsoft.com/office/powerpoint/2012/main" userId="5754ec8a71dc76e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1/15/2016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718042"/>
            <a:ext cx="7766936" cy="1646302"/>
          </a:xfrm>
        </p:spPr>
        <p:txBody>
          <a:bodyPr/>
          <a:lstStyle/>
          <a:p>
            <a:pPr algn="ctr"/>
            <a:r>
              <a:rPr lang="en-US" sz="6600" dirty="0" smtClean="0"/>
              <a:t>New Features</a:t>
            </a:r>
            <a:r>
              <a:rPr lang="en-US" dirty="0"/>
              <a:t/>
            </a:r>
            <a:br>
              <a:rPr lang="en-US" dirty="0"/>
            </a:b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TTF- Week 3</a:t>
            </a:r>
            <a:endParaRPr lang="bg-BG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8662" y="833222"/>
            <a:ext cx="3329802" cy="812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951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Singleton for Pages</a:t>
            </a:r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680" y="1436110"/>
            <a:ext cx="4371975" cy="4928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9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Classes for constants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Slide Content</a:t>
            </a:r>
            <a:endParaRPr lang="bg-BG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896" y="1270000"/>
            <a:ext cx="8732462" cy="196344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896" y="3325523"/>
            <a:ext cx="9572625" cy="332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658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</a:t>
            </a:r>
            <a:r>
              <a:rPr lang="en-US" dirty="0" smtClean="0"/>
              <a:t>actory for sorting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Slide Content</a:t>
            </a:r>
            <a:endParaRPr lang="bg-BG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212" y="1389784"/>
            <a:ext cx="5048250" cy="49720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4079" y="1389784"/>
            <a:ext cx="584835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696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833198" y="2667001"/>
            <a:ext cx="8596668" cy="1320800"/>
          </a:xfrm>
        </p:spPr>
        <p:txBody>
          <a:bodyPr anchor="ctr">
            <a:noAutofit/>
          </a:bodyPr>
          <a:lstStyle/>
          <a:p>
            <a:pPr algn="just"/>
            <a:r>
              <a:rPr lang="en-US" sz="13800" dirty="0" smtClean="0"/>
              <a:t>Thank you</a:t>
            </a:r>
            <a:endParaRPr lang="bg-BG" sz="13800" dirty="0"/>
          </a:p>
        </p:txBody>
      </p:sp>
    </p:spTree>
    <p:extLst>
      <p:ext uri="{BB962C8B-B14F-4D97-AF65-F5344CB8AC3E}">
        <p14:creationId xmlns:p14="http://schemas.microsoft.com/office/powerpoint/2010/main" val="2405888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134</TotalTime>
  <Words>20</Words>
  <Application>Microsoft Office PowerPoint</Application>
  <PresentationFormat>Widescreen</PresentationFormat>
  <Paragraphs>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Trebuchet MS</vt:lpstr>
      <vt:lpstr>Wingdings</vt:lpstr>
      <vt:lpstr>Wingdings 3</vt:lpstr>
      <vt:lpstr>Facet</vt:lpstr>
      <vt:lpstr>New Features </vt:lpstr>
      <vt:lpstr>Singleton for Pages</vt:lpstr>
      <vt:lpstr>Classes for constants</vt:lpstr>
      <vt:lpstr>Factory for sorting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Pentium FDIV bug</dc:title>
  <dc:creator>Ventsislav Ivanov</dc:creator>
  <cp:lastModifiedBy>Ventsislav Ivanov</cp:lastModifiedBy>
  <cp:revision>16</cp:revision>
  <dcterms:created xsi:type="dcterms:W3CDTF">2015-11-10T15:18:02Z</dcterms:created>
  <dcterms:modified xsi:type="dcterms:W3CDTF">2016-01-15T11:11:56Z</dcterms:modified>
</cp:coreProperties>
</file>