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tsislav Ivanov" initials="VI" lastIdx="2" clrIdx="0">
    <p:extLst>
      <p:ext uri="{19B8F6BF-5375-455C-9EA6-DF929625EA0E}">
        <p15:presenceInfo xmlns:p15="http://schemas.microsoft.com/office/powerpoint/2012/main" userId="5754ec8a71dc76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718042"/>
            <a:ext cx="7766936" cy="1646302"/>
          </a:xfrm>
        </p:spPr>
        <p:txBody>
          <a:bodyPr/>
          <a:lstStyle/>
          <a:p>
            <a:pPr algn="ctr"/>
            <a:r>
              <a:rPr lang="en-US" sz="6600" dirty="0" err="1" smtClean="0"/>
              <a:t>Polarion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Test Case Management System</a:t>
            </a:r>
            <a:endParaRPr lang="bg-B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62" y="833222"/>
            <a:ext cx="3329802" cy="8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5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About </a:t>
            </a:r>
            <a:r>
              <a:rPr lang="en-US" sz="2400" dirty="0" err="1" smtClean="0"/>
              <a:t>Polarion</a:t>
            </a:r>
            <a:r>
              <a:rPr lang="en-US" sz="2400" dirty="0" smtClean="0"/>
              <a:t> QA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Differences between </a:t>
            </a:r>
            <a:r>
              <a:rPr lang="en-US" sz="2400" dirty="0" err="1" smtClean="0"/>
              <a:t>Polarion</a:t>
            </a:r>
            <a:r>
              <a:rPr lang="en-US" sz="2400" dirty="0" smtClean="0"/>
              <a:t>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Positives of using </a:t>
            </a:r>
            <a:r>
              <a:rPr lang="en-US" sz="2400" dirty="0" err="1" smtClean="0"/>
              <a:t>Polarion</a:t>
            </a:r>
            <a:r>
              <a:rPr lang="en-US" sz="2400" dirty="0" smtClean="0"/>
              <a:t> QA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Negatives of using </a:t>
            </a:r>
            <a:r>
              <a:rPr lang="en-US" sz="2400" dirty="0" err="1" smtClean="0"/>
              <a:t>Polarion</a:t>
            </a:r>
            <a:r>
              <a:rPr lang="en-US" sz="2400" dirty="0" smtClean="0"/>
              <a:t> QA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244" y="308101"/>
            <a:ext cx="3983886" cy="23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</a:t>
            </a:r>
            <a:r>
              <a:rPr lang="en-US" dirty="0" err="1" smtClean="0"/>
              <a:t>Polarion</a:t>
            </a:r>
            <a:r>
              <a:rPr lang="en-US" dirty="0" smtClean="0"/>
              <a:t> QA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Comprehensive Test Case Management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Web based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One </a:t>
            </a:r>
            <a:r>
              <a:rPr lang="en-US" sz="2400" dirty="0" smtClean="0"/>
              <a:t>of three main products of </a:t>
            </a:r>
            <a:r>
              <a:rPr lang="en-US" sz="2400" dirty="0" err="1" smtClean="0"/>
              <a:t>Polarion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02" y="255589"/>
            <a:ext cx="16510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898202"/>
            <a:ext cx="7344800" cy="1143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87050"/>
            <a:ext cx="2362530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Differences between </a:t>
            </a:r>
            <a:r>
              <a:rPr lang="en-US" dirty="0" err="1"/>
              <a:t>P</a:t>
            </a:r>
            <a:r>
              <a:rPr lang="en-US" dirty="0" err="1" smtClean="0"/>
              <a:t>olarion</a:t>
            </a:r>
            <a:r>
              <a:rPr lang="en-US" dirty="0" smtClean="0"/>
              <a:t> products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Polarion</a:t>
            </a:r>
            <a:r>
              <a:rPr lang="en-US" sz="2400" dirty="0" smtClean="0"/>
              <a:t> ALM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Polarion</a:t>
            </a:r>
            <a:r>
              <a:rPr lang="en-US" sz="2400" dirty="0" smtClean="0"/>
              <a:t> </a:t>
            </a:r>
            <a:r>
              <a:rPr lang="en-US" sz="2400" dirty="0" err="1" smtClean="0"/>
              <a:t>Reqiurements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Polarion</a:t>
            </a:r>
            <a:r>
              <a:rPr lang="en-US" sz="2400" dirty="0" smtClean="0"/>
              <a:t> QA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22" y="1270000"/>
            <a:ext cx="4813458" cy="422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3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quick demo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77" y="1862699"/>
            <a:ext cx="3022861" cy="3425909"/>
          </a:xfrm>
        </p:spPr>
      </p:pic>
    </p:spTree>
    <p:extLst>
      <p:ext uri="{BB962C8B-B14F-4D97-AF65-F5344CB8AC3E}">
        <p14:creationId xmlns:p14="http://schemas.microsoft.com/office/powerpoint/2010/main" val="37102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Common Platform</a:t>
            </a:r>
          </a:p>
          <a:p>
            <a:r>
              <a:rPr lang="en-US" sz="2400" dirty="0" smtClean="0"/>
              <a:t>Compliance with standards</a:t>
            </a:r>
          </a:p>
          <a:p>
            <a:r>
              <a:rPr lang="en-US" sz="2400" dirty="0" smtClean="0"/>
              <a:t>Collaboration with Microsoft Office Word and Excel</a:t>
            </a:r>
          </a:p>
          <a:p>
            <a:r>
              <a:rPr lang="en-US" sz="2400" dirty="0" smtClean="0"/>
              <a:t>Full traceability</a:t>
            </a:r>
          </a:p>
          <a:p>
            <a:r>
              <a:rPr lang="en-US" sz="2400" dirty="0" smtClean="0"/>
              <a:t>Web based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91" y="3671177"/>
            <a:ext cx="4478493" cy="283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5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Negatives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It’s </a:t>
            </a:r>
            <a:r>
              <a:rPr lang="en-US" sz="2400" dirty="0" smtClean="0"/>
              <a:t>costly</a:t>
            </a:r>
          </a:p>
          <a:p>
            <a:r>
              <a:rPr lang="en-US" sz="2400" dirty="0" smtClean="0"/>
              <a:t>Non-tradition view</a:t>
            </a:r>
          </a:p>
          <a:p>
            <a:r>
              <a:rPr lang="en-US" sz="2400" dirty="0" smtClean="0"/>
              <a:t>Manual linking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646" y="2865676"/>
            <a:ext cx="3675718" cy="367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3198" y="2667001"/>
            <a:ext cx="8596668" cy="1320800"/>
          </a:xfrm>
        </p:spPr>
        <p:txBody>
          <a:bodyPr anchor="ctr">
            <a:noAutofit/>
          </a:bodyPr>
          <a:lstStyle/>
          <a:p>
            <a:pPr algn="just"/>
            <a:r>
              <a:rPr lang="en-US" sz="13800" dirty="0" smtClean="0"/>
              <a:t>Thank you</a:t>
            </a:r>
            <a:endParaRPr lang="bg-BG" sz="13800" dirty="0"/>
          </a:p>
        </p:txBody>
      </p:sp>
    </p:spTree>
    <p:extLst>
      <p:ext uri="{BB962C8B-B14F-4D97-AF65-F5344CB8AC3E}">
        <p14:creationId xmlns:p14="http://schemas.microsoft.com/office/powerpoint/2010/main" val="24058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</TotalTime>
  <Words>79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Polarion </vt:lpstr>
      <vt:lpstr>Preview</vt:lpstr>
      <vt:lpstr>About Polarion QA</vt:lpstr>
      <vt:lpstr>Differences between Polarion products</vt:lpstr>
      <vt:lpstr>A quick demo</vt:lpstr>
      <vt:lpstr>Positives</vt:lpstr>
      <vt:lpstr>Negatives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Pentium FDIV bug</dc:title>
  <dc:creator>Ventsislav Ivanov</dc:creator>
  <cp:lastModifiedBy>Blagoy</cp:lastModifiedBy>
  <cp:revision>24</cp:revision>
  <dcterms:created xsi:type="dcterms:W3CDTF">2015-11-10T15:18:02Z</dcterms:created>
  <dcterms:modified xsi:type="dcterms:W3CDTF">2015-11-27T13:48:49Z</dcterms:modified>
</cp:coreProperties>
</file>